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7"/>
  </p:notesMasterIdLst>
  <p:sldIdLst>
    <p:sldId id="256" r:id="rId2"/>
    <p:sldId id="392" r:id="rId3"/>
    <p:sldId id="394" r:id="rId4"/>
    <p:sldId id="393" r:id="rId5"/>
    <p:sldId id="395" r:id="rId6"/>
  </p:sldIdLst>
  <p:sldSz cx="24384000" cy="13716000"/>
  <p:notesSz cx="6858000" cy="9144000"/>
  <p:embeddedFontLst>
    <p:embeddedFont>
      <p:font typeface="Verdana" panose="020B0604030504040204" pitchFamily="34" charset="0"/>
      <p:regular r:id="rId8"/>
      <p:bold r:id="rId9"/>
      <p:italic r:id="rId10"/>
      <p:boldItalic r:id="rId11"/>
    </p:embeddedFont>
    <p:embeddedFont>
      <p:font typeface="Helvetica Neue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45" autoAdjust="0"/>
    <p:restoredTop sz="94660"/>
  </p:normalViewPr>
  <p:slideViewPr>
    <p:cSldViewPr>
      <p:cViewPr varScale="1">
        <p:scale>
          <a:sx n="26" d="100"/>
          <a:sy n="26" d="100"/>
        </p:scale>
        <p:origin x="138" y="171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51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8064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TITLE_AND_BODY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07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Review01</a:t>
            </a: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Comparing the two strings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strings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Show the result if those two strings are the same after relocation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[Example]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abcdefg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fgdceba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Yes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Abbbccd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Bbbccda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No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Abc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cbA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Yes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R1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4;p19"/>
          <p:cNvSpPr txBox="1">
            <a:spLocks/>
          </p:cNvSpPr>
          <p:nvPr/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smtClean="0">
                <a:solidFill>
                  <a:srgbClr val="FFC000"/>
                </a:solidFill>
              </a:rPr>
              <a:t>R1</a:t>
            </a:r>
            <a:endParaRPr lang="en-US" sz="6600" dirty="0">
              <a:solidFill>
                <a:srgbClr val="FFC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1" y="109189"/>
            <a:ext cx="10278076" cy="129210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0" y="1270000"/>
            <a:ext cx="3643375" cy="32907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1113" y="5658101"/>
            <a:ext cx="3467148" cy="409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7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Comparing the velocities in different units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three values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Each is m/s, km/h, m/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ms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in order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Comparing the values and print the quickest one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[Example]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190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780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0.19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780km/h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R2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3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4;p19"/>
          <p:cNvSpPr txBox="1">
            <a:spLocks/>
          </p:cNvSpPr>
          <p:nvPr/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smtClean="0">
                <a:solidFill>
                  <a:srgbClr val="FFC000"/>
                </a:solidFill>
              </a:rPr>
              <a:t>R2</a:t>
            </a:r>
            <a:endParaRPr lang="en-US" sz="6600" dirty="0">
              <a:solidFill>
                <a:srgbClr val="FFC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270000"/>
            <a:ext cx="13477900" cy="114112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2700" y="4419600"/>
            <a:ext cx="4953085" cy="425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98254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14135</TotalTime>
  <Words>87</Words>
  <Application>Microsoft Office PowerPoint</Application>
  <PresentationFormat>사용자 지정</PresentationFormat>
  <Paragraphs>49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Avenir</vt:lpstr>
      <vt:lpstr>Verdana</vt:lpstr>
      <vt:lpstr>Helvetica Neue</vt:lpstr>
      <vt:lpstr>New_Template7</vt:lpstr>
      <vt:lpstr>기본 프로그래밍 Review01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김태언</cp:lastModifiedBy>
  <cp:revision>478</cp:revision>
  <dcterms:modified xsi:type="dcterms:W3CDTF">2022-03-21T02:02:37Z</dcterms:modified>
</cp:coreProperties>
</file>