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392" r:id="rId3"/>
    <p:sldId id="394" r:id="rId4"/>
    <p:sldId id="393" r:id="rId5"/>
    <p:sldId id="395" r:id="rId6"/>
  </p:sldIdLst>
  <p:sldSz cx="24384000" cy="13716000"/>
  <p:notesSz cx="6858000" cy="9144000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26" d="100"/>
          <a:sy n="26" d="100"/>
        </p:scale>
        <p:origin x="138" y="17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06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7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Review02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Drawing a line vertically or </a:t>
              </a:r>
              <a:r>
                <a:rPr lang="en-US" altLang="ko-KR" sz="5480" b="1" dirty="0" err="1" smtClean="0">
                  <a:latin typeface="Verdana"/>
                  <a:ea typeface="Verdana"/>
                  <a:cs typeface="Verdana"/>
                  <a:sym typeface="Verdana"/>
                </a:rPr>
                <a:t>horitontally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0s or 1s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whole size is 4 x 3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“Pass” if 0s are connected vertically or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horitontally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00</a:t>
              </a:r>
              <a:r>
                <a:rPr lang="en-US" altLang="ko-KR" sz="4416" dirty="0" smtClean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  <a:r>
                <a:rPr lang="en-US" altLang="ko-KR" sz="4416" dirty="0" smtClean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  <a:r>
                <a:rPr lang="en-US" altLang="ko-KR" sz="4416" dirty="0" smtClean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0110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R1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2689"/>
            <a:ext cx="9067800" cy="13375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172689"/>
            <a:ext cx="7467600" cy="13411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095" y="10772017"/>
            <a:ext cx="5249905" cy="27766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095" y="7239000"/>
            <a:ext cx="5249905" cy="30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7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Calculating ages in international age and in Korean age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current date and birthday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ages in international age and in Korean age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Current Date : 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20200902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Birthday :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20180904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years old in Korean age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years old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international age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R2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R2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62474"/>
            <a:ext cx="13182600" cy="133535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0" y="4917486"/>
            <a:ext cx="6030239" cy="42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79409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14345</TotalTime>
  <Words>107</Words>
  <Application>Microsoft Office PowerPoint</Application>
  <PresentationFormat>사용자 지정</PresentationFormat>
  <Paragraphs>40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Verdana</vt:lpstr>
      <vt:lpstr>Helvetica Neue</vt:lpstr>
      <vt:lpstr>Arial</vt:lpstr>
      <vt:lpstr>Avenir</vt:lpstr>
      <vt:lpstr>New_Template7</vt:lpstr>
      <vt:lpstr>기본 프로그래밍 Review02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479</cp:revision>
  <dcterms:modified xsi:type="dcterms:W3CDTF">2022-03-22T06:21:20Z</dcterms:modified>
</cp:coreProperties>
</file>