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5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6245" autoAdjust="0"/>
    <p:restoredTop sz="96212" autoAdjust="0"/>
  </p:normalViewPr>
  <p:slideViewPr>
    <p:cSldViewPr>
      <p:cViewPr varScale="1">
        <p:scale>
          <a:sx n="100" d="100"/>
          <a:sy n="100" d="100"/>
        </p:scale>
        <p:origin x="960" y="96"/>
      </p:cViewPr>
      <p:guideLst>
        <p:guide orient="horz" pos="4318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" name="Google Shape;8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</a:t>
            </a:r>
            <a:r>
              <a:rPr lang="ko-KR" altLang="en-US"/>
              <a:t>번을 던져서 </a:t>
            </a:r>
            <a:r>
              <a:rPr lang="en-US" altLang="ko-KR"/>
              <a:t>m</a:t>
            </a:r>
            <a:r>
              <a:rPr lang="ko-KR" altLang="en-US"/>
              <a:t>의 합이 되게 </a:t>
            </a:r>
            <a:endParaRPr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04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61924"/>
            <a:ext cx="12257205" cy="1059215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0" y="543930"/>
            <a:ext cx="11344593" cy="13172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62405" y="457200"/>
            <a:ext cx="3428145" cy="1236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사용자 지정</ep:PresentationFormat>
  <ep:Paragraphs>19</ep:Paragraphs>
  <ep:Slides>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New_Template7</vt:lpstr>
      <vt:lpstr>Helvetica Neue</vt:lpstr>
      <vt:lpstr>New_Template7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CTC</dc:creator>
  <cp:lastModifiedBy>taeyn</cp:lastModifiedBy>
  <dcterms:modified xsi:type="dcterms:W3CDTF">2022-03-09T14:36:25.024</dcterms:modified>
  <cp:revision>381</cp:revision>
  <dc:title>기본 프로그래밍</dc:title>
  <cp:version>1000.0000.01</cp:version>
</cp:coreProperties>
</file>