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5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12192000" cy="6858000"/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69290"/>
            <a:ext cx="11519535" cy="5519420"/>
          </a:xfrm>
          <a:custGeom>
            <a:avLst/>
            <a:gdLst/>
            <a:ahLst/>
            <a:cxnLst/>
            <a:rect l="l" t="t" r="r" b="b"/>
            <a:pathLst>
              <a:path w="11519535" h="5519420">
                <a:moveTo>
                  <a:pt x="0" y="5519420"/>
                </a:moveTo>
                <a:lnTo>
                  <a:pt x="11519408" y="5519420"/>
                </a:lnTo>
                <a:lnTo>
                  <a:pt x="11519408" y="0"/>
                </a:lnTo>
                <a:lnTo>
                  <a:pt x="0" y="0"/>
                </a:lnTo>
                <a:lnTo>
                  <a:pt x="0" y="5519420"/>
                </a:lnTo>
                <a:close/>
              </a:path>
            </a:pathLst>
          </a:custGeom>
          <a:solidFill>
            <a:srgbClr val="E1E8E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18373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0"/>
            <a:ext cx="1218946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12188952" y="669544"/>
                </a:moveTo>
                <a:lnTo>
                  <a:pt x="11519408" y="669544"/>
                </a:lnTo>
                <a:lnTo>
                  <a:pt x="11519408" y="6188456"/>
                </a:lnTo>
                <a:lnTo>
                  <a:pt x="12188952" y="6188456"/>
                </a:lnTo>
                <a:lnTo>
                  <a:pt x="12188952" y="669544"/>
                </a:lnTo>
                <a:close/>
              </a:path>
              <a:path w="12189460" h="6858000">
                <a:moveTo>
                  <a:pt x="12188952" y="0"/>
                </a:moveTo>
                <a:lnTo>
                  <a:pt x="0" y="0"/>
                </a:lnTo>
                <a:lnTo>
                  <a:pt x="0" y="669290"/>
                </a:lnTo>
                <a:lnTo>
                  <a:pt x="0" y="6188710"/>
                </a:lnTo>
                <a:lnTo>
                  <a:pt x="0" y="6858000"/>
                </a:lnTo>
                <a:lnTo>
                  <a:pt x="12188952" y="6858000"/>
                </a:lnTo>
                <a:lnTo>
                  <a:pt x="12188952" y="6188710"/>
                </a:lnTo>
                <a:lnTo>
                  <a:pt x="666496" y="6188710"/>
                </a:lnTo>
                <a:lnTo>
                  <a:pt x="666496" y="669290"/>
                </a:lnTo>
                <a:lnTo>
                  <a:pt x="12188952" y="669290"/>
                </a:lnTo>
                <a:lnTo>
                  <a:pt x="121889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669544"/>
                </a:moveTo>
                <a:lnTo>
                  <a:pt x="11522456" y="669544"/>
                </a:lnTo>
                <a:lnTo>
                  <a:pt x="11522456" y="6188456"/>
                </a:lnTo>
                <a:lnTo>
                  <a:pt x="12192000" y="6188456"/>
                </a:lnTo>
                <a:lnTo>
                  <a:pt x="12192000" y="669544"/>
                </a:lnTo>
                <a:close/>
              </a:path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69290"/>
                </a:lnTo>
                <a:lnTo>
                  <a:pt x="0" y="618871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6188710"/>
                </a:lnTo>
                <a:lnTo>
                  <a:pt x="669544" y="6188710"/>
                </a:lnTo>
                <a:lnTo>
                  <a:pt x="669544" y="669290"/>
                </a:lnTo>
                <a:lnTo>
                  <a:pt x="12192000" y="669290"/>
                </a:lnTo>
                <a:lnTo>
                  <a:pt x="12192000" y="0"/>
                </a:lnTo>
                <a:close/>
              </a:path>
            </a:pathLst>
          </a:custGeom>
          <a:solidFill>
            <a:srgbClr val="C7D3C7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873497" y="2958465"/>
            <a:ext cx="2445004" cy="756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0"/>
            <a:ext cx="1218946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12188952" y="0"/>
                </a:moveTo>
                <a:lnTo>
                  <a:pt x="0" y="0"/>
                </a:lnTo>
                <a:lnTo>
                  <a:pt x="0" y="6858000"/>
                </a:lnTo>
                <a:lnTo>
                  <a:pt x="12188952" y="6858000"/>
                </a:lnTo>
                <a:lnTo>
                  <a:pt x="12188952" y="0"/>
                </a:lnTo>
                <a:close/>
              </a:path>
            </a:pathLst>
          </a:custGeom>
          <a:solidFill>
            <a:srgbClr val="C7D3C7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9600" y="274320"/>
            <a:ext cx="10972800" cy="1097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81400" y="2438400"/>
            <a:ext cx="4643120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spc="70" dirty="0">
                <a:solidFill>
                  <a:srgbClr val="0D0D0D"/>
                </a:solidFill>
                <a:latin typeface="Segoe UI"/>
                <a:cs typeface="Segoe UI"/>
              </a:rPr>
              <a:t>On</a:t>
            </a:r>
            <a:r>
              <a:rPr sz="3600" spc="295" dirty="0">
                <a:solidFill>
                  <a:srgbClr val="0D0D0D"/>
                </a:solidFill>
                <a:latin typeface="Segoe UI"/>
                <a:cs typeface="Segoe UI"/>
              </a:rPr>
              <a:t> </a:t>
            </a:r>
            <a:r>
              <a:rPr sz="3600" spc="110" dirty="0">
                <a:solidFill>
                  <a:srgbClr val="0D0D0D"/>
                </a:solidFill>
                <a:latin typeface="Segoe UI"/>
                <a:cs typeface="Segoe UI"/>
              </a:rPr>
              <a:t>Hand</a:t>
            </a:r>
            <a:r>
              <a:rPr sz="3600" spc="310" dirty="0">
                <a:solidFill>
                  <a:srgbClr val="0D0D0D"/>
                </a:solidFill>
                <a:latin typeface="Segoe UI"/>
                <a:cs typeface="Segoe UI"/>
              </a:rPr>
              <a:t> </a:t>
            </a:r>
            <a:r>
              <a:rPr sz="3600" spc="135" dirty="0">
                <a:solidFill>
                  <a:srgbClr val="0D0D0D"/>
                </a:solidFill>
                <a:latin typeface="Segoe UI"/>
                <a:cs typeface="Segoe UI"/>
              </a:rPr>
              <a:t>Application</a:t>
            </a:r>
            <a:endParaRPr sz="3600" dirty="0">
              <a:latin typeface="Segoe UI"/>
              <a:cs typeface="Segoe U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5194300" cy="6858000"/>
            <a:chOff x="0" y="0"/>
            <a:chExt cx="5194300" cy="68580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93419"/>
              <a:ext cx="5193791" cy="616457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4943854" cy="418033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4"/>
          <p:cNvGrpSpPr/>
          <p:nvPr/>
        </p:nvGrpSpPr>
        <p:grpSpPr>
          <a:xfrm>
            <a:off x="0" y="0"/>
            <a:ext cx="5194300" cy="6858000"/>
            <a:chOff x="0" y="0"/>
            <a:chExt cx="5194300" cy="68580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93419"/>
              <a:ext cx="5193791" cy="616457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4943854" cy="4180331"/>
            </a:xfrm>
            <a:prstGeom prst="rect">
              <a:avLst/>
            </a:prstGeom>
          </p:spPr>
        </p:pic>
      </p:grpSp>
      <p:sp>
        <p:nvSpPr>
          <p:cNvPr id="7" name="مربع نص 6">
            <a:extLst>
              <a:ext uri="{FF2B5EF4-FFF2-40B4-BE49-F238E27FC236}">
                <a16:creationId xmlns:a16="http://schemas.microsoft.com/office/drawing/2014/main" id="{447A9C5B-A51B-7A1E-7F4F-DD7275E56EF4}"/>
              </a:ext>
            </a:extLst>
          </p:cNvPr>
          <p:cNvSpPr txBox="1"/>
          <p:nvPr/>
        </p:nvSpPr>
        <p:spPr>
          <a:xfrm>
            <a:off x="2514600" y="1477248"/>
            <a:ext cx="67056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dirty="0"/>
              <a:t>One Hand app helps people to find the lost things , When a person loses his property ,</a:t>
            </a:r>
          </a:p>
          <a:p>
            <a:pPr algn="ctr"/>
            <a:r>
              <a:rPr lang="en-US" sz="2800" dirty="0"/>
              <a:t>The app can be accessed Enter a picture or description The missing thing then all People who have the app They get data and help Find it faster</a:t>
            </a:r>
          </a:p>
        </p:txBody>
      </p:sp>
    </p:spTree>
    <p:extLst>
      <p:ext uri="{BB962C8B-B14F-4D97-AF65-F5344CB8AC3E}">
        <p14:creationId xmlns:p14="http://schemas.microsoft.com/office/powerpoint/2010/main" val="3718766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146803" y="0"/>
            <a:ext cx="8042275" cy="6858000"/>
            <a:chOff x="4146803" y="0"/>
            <a:chExt cx="804227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72883" y="0"/>
              <a:ext cx="5116068" cy="68579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65319" y="0"/>
              <a:ext cx="7456932" cy="55626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46803" y="609600"/>
              <a:ext cx="7903464" cy="5148072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865428" y="2724353"/>
            <a:ext cx="274002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5"/>
              </a:spcBef>
              <a:buClr>
                <a:srgbClr val="D18AD1"/>
              </a:buClr>
              <a:buFont typeface="Arial"/>
              <a:buChar char="•"/>
              <a:tabLst>
                <a:tab pos="241935" algn="l"/>
              </a:tabLst>
            </a:pPr>
            <a:r>
              <a:rPr sz="4400" spc="-5" dirty="0">
                <a:latin typeface="Segoe UI"/>
                <a:cs typeface="Segoe UI"/>
              </a:rPr>
              <a:t>Window</a:t>
            </a:r>
            <a:r>
              <a:rPr sz="4400" spc="-110" dirty="0">
                <a:latin typeface="Segoe UI"/>
                <a:cs typeface="Segoe UI"/>
              </a:rPr>
              <a:t> </a:t>
            </a:r>
            <a:r>
              <a:rPr sz="4400" dirty="0">
                <a:latin typeface="Segoe UI"/>
                <a:cs typeface="Segoe UI"/>
              </a:rPr>
              <a:t>1</a:t>
            </a:r>
            <a:endParaRPr sz="44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008120" y="0"/>
            <a:ext cx="8183880" cy="6815455"/>
            <a:chOff x="4008120" y="0"/>
            <a:chExt cx="8183880" cy="681545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94548" y="0"/>
              <a:ext cx="3997452" cy="551230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49511" y="1"/>
              <a:ext cx="3142488" cy="681532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08120" y="698004"/>
              <a:ext cx="7935468" cy="5461889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916939" y="2618054"/>
            <a:ext cx="274002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D18AD1"/>
              </a:buClr>
              <a:buFont typeface="Arial"/>
              <a:buChar char="•"/>
              <a:tabLst>
                <a:tab pos="241300" algn="l"/>
              </a:tabLst>
            </a:pPr>
            <a:r>
              <a:rPr sz="4400" spc="-5" dirty="0">
                <a:latin typeface="Segoe UI"/>
                <a:cs typeface="Segoe UI"/>
              </a:rPr>
              <a:t>Window</a:t>
            </a:r>
            <a:r>
              <a:rPr sz="4400" spc="-110" dirty="0">
                <a:latin typeface="Segoe UI"/>
                <a:cs typeface="Segoe UI"/>
              </a:rPr>
              <a:t> </a:t>
            </a:r>
            <a:r>
              <a:rPr sz="4400" dirty="0">
                <a:latin typeface="Segoe UI"/>
                <a:cs typeface="Segoe UI"/>
              </a:rPr>
              <a:t>2</a:t>
            </a:r>
            <a:endParaRPr sz="44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465320" y="0"/>
            <a:ext cx="7724140" cy="6858000"/>
            <a:chOff x="4465320" y="0"/>
            <a:chExt cx="772414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72884" y="0"/>
              <a:ext cx="5116068" cy="68579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65320" y="0"/>
              <a:ext cx="7456932" cy="5562600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865428" y="2724353"/>
            <a:ext cx="274002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5"/>
              </a:spcBef>
              <a:buClr>
                <a:srgbClr val="D18AD1"/>
              </a:buClr>
              <a:buFont typeface="Arial"/>
              <a:buChar char="•"/>
              <a:tabLst>
                <a:tab pos="241935" algn="l"/>
              </a:tabLst>
            </a:pPr>
            <a:r>
              <a:rPr sz="4400" spc="-5" dirty="0">
                <a:latin typeface="Segoe UI"/>
                <a:cs typeface="Segoe UI"/>
              </a:rPr>
              <a:t>Window</a:t>
            </a:r>
            <a:r>
              <a:rPr sz="4400" spc="-110" dirty="0">
                <a:latin typeface="Segoe UI"/>
                <a:cs typeface="Segoe UI"/>
              </a:rPr>
              <a:t> </a:t>
            </a:r>
            <a:r>
              <a:rPr sz="4400" dirty="0">
                <a:latin typeface="Segoe UI"/>
                <a:cs typeface="Segoe UI"/>
              </a:rPr>
              <a:t>3</a:t>
            </a:r>
            <a:endParaRPr sz="4400">
              <a:latin typeface="Segoe UI"/>
              <a:cs typeface="Segoe UI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008120" y="592836"/>
            <a:ext cx="8090916" cy="539953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195571" y="0"/>
            <a:ext cx="7993380" cy="6858000"/>
            <a:chOff x="4195571" y="0"/>
            <a:chExt cx="799338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72883" y="0"/>
              <a:ext cx="5116068" cy="68579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65319" y="0"/>
              <a:ext cx="7456932" cy="55626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95571" y="420623"/>
              <a:ext cx="7636764" cy="5751576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826719" y="2856738"/>
            <a:ext cx="274002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D18AD1"/>
              </a:buClr>
              <a:buFont typeface="Arial"/>
              <a:buChar char="•"/>
              <a:tabLst>
                <a:tab pos="241300" algn="l"/>
              </a:tabLst>
            </a:pPr>
            <a:r>
              <a:rPr sz="4400" spc="-5" dirty="0">
                <a:latin typeface="Segoe UI"/>
                <a:cs typeface="Segoe UI"/>
              </a:rPr>
              <a:t>Window</a:t>
            </a:r>
            <a:r>
              <a:rPr sz="4400" spc="-110" dirty="0">
                <a:latin typeface="Segoe UI"/>
                <a:cs typeface="Segoe UI"/>
              </a:rPr>
              <a:t> </a:t>
            </a:r>
            <a:r>
              <a:rPr sz="4400" dirty="0">
                <a:latin typeface="Segoe UI"/>
                <a:cs typeface="Segoe UI"/>
              </a:rPr>
              <a:t>4</a:t>
            </a:r>
            <a:endParaRPr sz="44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194547" y="0"/>
            <a:ext cx="3997960" cy="6815455"/>
            <a:chOff x="8194547" y="0"/>
            <a:chExt cx="3997960" cy="681545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94547" y="0"/>
              <a:ext cx="3997452" cy="551230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49511" y="1"/>
              <a:ext cx="3142488" cy="6815326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916939" y="2618054"/>
            <a:ext cx="274002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D18AD1"/>
              </a:buClr>
              <a:buFont typeface="Arial"/>
              <a:buChar char="•"/>
              <a:tabLst>
                <a:tab pos="241300" algn="l"/>
              </a:tabLst>
            </a:pPr>
            <a:r>
              <a:rPr sz="4400" spc="-5" dirty="0">
                <a:latin typeface="Segoe UI"/>
                <a:cs typeface="Segoe UI"/>
              </a:rPr>
              <a:t>Window</a:t>
            </a:r>
            <a:r>
              <a:rPr sz="4400" spc="-110" dirty="0">
                <a:latin typeface="Segoe UI"/>
                <a:cs typeface="Segoe UI"/>
              </a:rPr>
              <a:t> </a:t>
            </a:r>
            <a:r>
              <a:rPr sz="4400" dirty="0">
                <a:latin typeface="Segoe UI"/>
                <a:cs typeface="Segoe UI"/>
              </a:rPr>
              <a:t>5</a:t>
            </a:r>
            <a:endParaRPr sz="4400">
              <a:latin typeface="Segoe UI"/>
              <a:cs typeface="Segoe UI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27576" y="350520"/>
            <a:ext cx="7589520" cy="551230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194547" y="0"/>
            <a:ext cx="3997960" cy="6815455"/>
            <a:chOff x="8194547" y="0"/>
            <a:chExt cx="3997960" cy="681545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94547" y="0"/>
              <a:ext cx="3997452" cy="551230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49511" y="1"/>
              <a:ext cx="3142488" cy="6815326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916939" y="2618054"/>
            <a:ext cx="274002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D18AD1"/>
              </a:buClr>
              <a:buFont typeface="Arial"/>
              <a:buChar char="•"/>
              <a:tabLst>
                <a:tab pos="241300" algn="l"/>
              </a:tabLst>
            </a:pPr>
            <a:r>
              <a:rPr sz="4400" spc="-5" dirty="0">
                <a:latin typeface="Segoe UI"/>
                <a:cs typeface="Segoe UI"/>
              </a:rPr>
              <a:t>Window</a:t>
            </a:r>
            <a:r>
              <a:rPr sz="4400" spc="-110" dirty="0">
                <a:latin typeface="Segoe UI"/>
                <a:cs typeface="Segoe UI"/>
              </a:rPr>
              <a:t> </a:t>
            </a:r>
            <a:r>
              <a:rPr sz="4400" dirty="0">
                <a:latin typeface="Segoe UI"/>
                <a:cs typeface="Segoe UI"/>
              </a:rPr>
              <a:t>6</a:t>
            </a:r>
            <a:endParaRPr sz="4400">
              <a:latin typeface="Segoe UI"/>
              <a:cs typeface="Segoe UI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866388" y="345947"/>
            <a:ext cx="8033004" cy="558850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194547" y="0"/>
            <a:ext cx="3997960" cy="6815455"/>
            <a:chOff x="8194547" y="0"/>
            <a:chExt cx="3997960" cy="681545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94547" y="0"/>
              <a:ext cx="3997452" cy="551230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49511" y="1"/>
              <a:ext cx="3142488" cy="6815326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916939" y="2618054"/>
            <a:ext cx="274002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D18AD1"/>
              </a:buClr>
              <a:buFont typeface="Arial"/>
              <a:buChar char="•"/>
              <a:tabLst>
                <a:tab pos="241300" algn="l"/>
              </a:tabLst>
            </a:pPr>
            <a:r>
              <a:rPr sz="4400" spc="-5" dirty="0">
                <a:latin typeface="Segoe UI"/>
                <a:cs typeface="Segoe UI"/>
              </a:rPr>
              <a:t>Window</a:t>
            </a:r>
            <a:r>
              <a:rPr sz="4400" spc="-110" dirty="0">
                <a:latin typeface="Segoe UI"/>
                <a:cs typeface="Segoe UI"/>
              </a:rPr>
              <a:t> </a:t>
            </a:r>
            <a:r>
              <a:rPr sz="4400" dirty="0">
                <a:latin typeface="Segoe UI"/>
                <a:cs typeface="Segoe UI"/>
              </a:rPr>
              <a:t>7</a:t>
            </a:r>
            <a:endParaRPr sz="4400">
              <a:latin typeface="Segoe UI"/>
              <a:cs typeface="Segoe UI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23003" y="283463"/>
            <a:ext cx="7790688" cy="551230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63</Words>
  <Application>Microsoft Office PowerPoint</Application>
  <PresentationFormat>شاشة عريضة</PresentationFormat>
  <Paragraphs>10</Paragraphs>
  <Slides>9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3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9</vt:i4>
      </vt:variant>
    </vt:vector>
  </HeadingPairs>
  <TitlesOfParts>
    <vt:vector size="13" baseType="lpstr">
      <vt:lpstr>Arial</vt:lpstr>
      <vt:lpstr>Calibri</vt:lpstr>
      <vt:lpstr>Segoe UI</vt:lpstr>
      <vt:lpstr>Office Theme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2</dc:title>
  <dc:creator>طيف عادل عودة الحربي</dc:creator>
  <cp:lastModifiedBy>طيف عادل عودة الحربي</cp:lastModifiedBy>
  <cp:revision>1</cp:revision>
  <dcterms:created xsi:type="dcterms:W3CDTF">2023-10-23T14:09:35Z</dcterms:created>
  <dcterms:modified xsi:type="dcterms:W3CDTF">2023-10-23T14:18:45Z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2022-10-27T00:00:00Z</vt:filetime>
  </property>
  <property fmtid="{D5CDD505-2E9C-101B-9397-08002B2CF9AE}" pid="3" name="Creator">
    <vt:lpwstr>Microsoft® PowerPoint® لبرنامج Microsoft 365</vt:lpwstr>
  </property>
  <property fmtid="{D5CDD505-2E9C-101B-9397-08002B2CF9AE}" pid="4" name="LastSaved">
    <vt:filetime>2023-10-23T00:00:00Z</vt:filetime>
  </property>
</Properties>
</file>