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330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7D98B-A1C0-4FE8-B454-7588B1964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4264D2-02D3-4669-8829-4321C6218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E6A5B5-973B-4A8F-86D9-CE802F7B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5B8F-3D2B-43F9-B64D-DBDAEC861EF1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096486-F426-42E2-B0CD-5DE26390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BEBC0C-DFE3-4C75-9A55-8E7E9474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43AB-B504-4E8B-8061-293BD13B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00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56142-FC63-4A1C-B916-52B23DAD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00F275-E4B8-410E-BE84-46299CA38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046898-061F-44D4-AA23-184385162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5B8F-3D2B-43F9-B64D-DBDAEC861EF1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960EA-63B9-4657-8C7C-3AEDB7D8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20F58-C570-4F80-A093-6B4ACF16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43AB-B504-4E8B-8061-293BD13B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81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C441C1-1826-478A-9F96-A41127161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BD1854-7410-4661-8B57-37EEA3379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636A75-6F57-4970-81E3-8B7920B2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5B8F-3D2B-43F9-B64D-DBDAEC861EF1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AB54F2-54B4-4800-AB4D-16AF88BB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A7817-5712-448F-A507-0E1A3D95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43AB-B504-4E8B-8061-293BD13B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70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23AE0-A2EA-44DF-9256-4282C0CE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6579BA-B909-4065-BE4D-62491010B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2E7393-6C3F-4E37-B08A-6443C8A1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5B8F-3D2B-43F9-B64D-DBDAEC861EF1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3BE30-E60A-4052-AC6C-9771239A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1DC4A-E094-462F-85CB-E3D175D17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43AB-B504-4E8B-8061-293BD13B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24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2CCA2-CFAD-4C9F-A823-950CC4FD9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A10AB7-F6C4-4EAE-A094-D90DF51C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2D867D-BE44-4543-A099-A935CA4E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5B8F-3D2B-43F9-B64D-DBDAEC861EF1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B55B5-FA3F-4E76-8862-3D93F54A3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45FFBC-0324-406D-ABC9-39722701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43AB-B504-4E8B-8061-293BD13B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17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CD25A-2F2B-412A-A027-75E1EA4E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7401EB-DCE2-450D-8679-BF6044EC2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772A7D-CDE7-4663-B19F-AAA1124DE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EB0583-3CB2-4DA0-946F-C53FCEB1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5B8F-3D2B-43F9-B64D-DBDAEC861EF1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074154-8328-4E81-B550-9721C86F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963588-1A2B-4714-A614-CB345FF0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43AB-B504-4E8B-8061-293BD13B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06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90069-2082-41A5-B9A8-4E054BEF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73E493-9F4E-4838-BEE0-A5722F41B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CAFD0B-CE87-47D5-90A8-92835C20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AADB67-F450-47FE-8027-7AD1A57AA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0A831D-CE49-42F9-AB0F-BAFB646BB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B9188C-98DE-4758-8554-63D396C0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5B8F-3D2B-43F9-B64D-DBDAEC861EF1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F2989F-3143-4FBB-B3D8-7D36F482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DB37D9-5565-4AC1-B4E0-C4A372651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43AB-B504-4E8B-8061-293BD13B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57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91730-015B-43C8-B5C4-4F78354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5D87C2-92F8-4B37-BF8A-D4DC5D427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5B8F-3D2B-43F9-B64D-DBDAEC861EF1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0E992B-64BB-4FBF-AE90-7FF72DDE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BD2F56-4513-4D47-B77A-AFDC8613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43AB-B504-4E8B-8061-293BD13B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38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C3992A-2243-42E4-BB42-4F44BB7D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5B8F-3D2B-43F9-B64D-DBDAEC861EF1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8C8480-489D-4059-BEDB-CC79BF3F9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F55687-B4ED-4846-A45C-787421F4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43AB-B504-4E8B-8061-293BD13B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01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5503B-76DE-4E1E-8BED-9A540677D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CFA5A-29A5-4E21-AF00-5587E1932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B458A0-E964-4F4A-8D7E-10C5DB88F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4805A7-EEC0-4140-B3BD-986EF539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5B8F-3D2B-43F9-B64D-DBDAEC861EF1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F96302-3853-4EB6-81F8-36246D69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AC05C5-2DBC-4C4C-B914-02C5E91B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43AB-B504-4E8B-8061-293BD13B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5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EDF0C-F664-4C34-A935-9B8A8F06C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2597D4-1945-4BEA-8F96-A853C6432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70F3F9-9B7A-42E0-AE8C-F9ECD0009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2B6DF7-0EF3-49F4-B7B3-A58ED8CD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5B8F-3D2B-43F9-B64D-DBDAEC861EF1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07C62B-74CC-41C0-83C6-169E4E35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BFA892-3D66-4A3D-B175-A07D681C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43AB-B504-4E8B-8061-293BD13B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72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DC3FD0-40B6-4ED9-BD49-311EA117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B8EEA2-C061-4124-A2B4-DE384E75C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CBDCE3-0D3F-436F-9244-013C4B743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C5B8F-3D2B-43F9-B64D-DBDAEC861EF1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C041D-570E-434C-A59C-76CA76480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C9986A-1FF1-4B60-BED7-C6C96188E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A43AB-B504-4E8B-8061-293BD13B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83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3D6F7422-0C48-4872-B690-14AE94744644}"/>
              </a:ext>
            </a:extLst>
          </p:cNvPr>
          <p:cNvGrpSpPr/>
          <p:nvPr/>
        </p:nvGrpSpPr>
        <p:grpSpPr>
          <a:xfrm>
            <a:off x="2076405" y="264355"/>
            <a:ext cx="8039190" cy="6329289"/>
            <a:chOff x="2050871" y="0"/>
            <a:chExt cx="8039190" cy="6329289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8C5A7760-168A-484C-A136-FFAB0474C553}"/>
                </a:ext>
              </a:extLst>
            </p:cNvPr>
            <p:cNvGrpSpPr/>
            <p:nvPr/>
          </p:nvGrpSpPr>
          <p:grpSpPr>
            <a:xfrm>
              <a:off x="2050871" y="0"/>
              <a:ext cx="7988122" cy="2911980"/>
              <a:chOff x="1369227" y="243836"/>
              <a:chExt cx="9671900" cy="3525783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51A8EBC9-86DC-4D96-A8AE-B7DEBE243FBC}"/>
                  </a:ext>
                </a:extLst>
              </p:cNvPr>
              <p:cNvGrpSpPr/>
              <p:nvPr/>
            </p:nvGrpSpPr>
            <p:grpSpPr>
              <a:xfrm>
                <a:off x="1369227" y="243836"/>
                <a:ext cx="4408602" cy="3525783"/>
                <a:chOff x="686585" y="961377"/>
                <a:chExt cx="4408602" cy="3525783"/>
              </a:xfrm>
            </p:grpSpPr>
            <p:sp>
              <p:nvSpPr>
                <p:cNvPr id="4" name="사각형: 둥근 모서리 3">
                  <a:extLst>
                    <a:ext uri="{FF2B5EF4-FFF2-40B4-BE49-F238E27FC236}">
                      <a16:creationId xmlns:a16="http://schemas.microsoft.com/office/drawing/2014/main" id="{6759169D-441A-4894-B5F1-91298DA352B3}"/>
                    </a:ext>
                  </a:extLst>
                </p:cNvPr>
                <p:cNvSpPr/>
                <p:nvPr/>
              </p:nvSpPr>
              <p:spPr>
                <a:xfrm>
                  <a:off x="686585" y="1253765"/>
                  <a:ext cx="4408602" cy="3233395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54584CC-FE0D-49CC-B947-4E5B54ADF2B6}"/>
                    </a:ext>
                  </a:extLst>
                </p:cNvPr>
                <p:cNvSpPr txBox="1"/>
                <p:nvPr/>
              </p:nvSpPr>
              <p:spPr>
                <a:xfrm>
                  <a:off x="1541281" y="961377"/>
                  <a:ext cx="2699209" cy="5589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b="1" dirty="0"/>
                    <a:t>FRONT-END</a:t>
                  </a:r>
                  <a:endParaRPr lang="ko-KR" altLang="en-US" sz="3200" b="1" dirty="0"/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0E78437E-47E4-4BD4-AD41-8DFC5DD21028}"/>
                  </a:ext>
                </a:extLst>
              </p:cNvPr>
              <p:cNvGrpSpPr/>
              <p:nvPr/>
            </p:nvGrpSpPr>
            <p:grpSpPr>
              <a:xfrm>
                <a:off x="6632525" y="243836"/>
                <a:ext cx="4408602" cy="3525783"/>
                <a:chOff x="686585" y="961377"/>
                <a:chExt cx="4408602" cy="3525783"/>
              </a:xfrm>
            </p:grpSpPr>
            <p:sp>
              <p:nvSpPr>
                <p:cNvPr id="8" name="사각형: 둥근 모서리 7">
                  <a:extLst>
                    <a:ext uri="{FF2B5EF4-FFF2-40B4-BE49-F238E27FC236}">
                      <a16:creationId xmlns:a16="http://schemas.microsoft.com/office/drawing/2014/main" id="{434FBE9E-4FBE-4A3A-94D9-02C525E40CB4}"/>
                    </a:ext>
                  </a:extLst>
                </p:cNvPr>
                <p:cNvSpPr/>
                <p:nvPr/>
              </p:nvSpPr>
              <p:spPr>
                <a:xfrm>
                  <a:off x="686585" y="1253765"/>
                  <a:ext cx="4408602" cy="3233395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E939C5-B364-46E0-82A2-5D585B9DA22B}"/>
                    </a:ext>
                  </a:extLst>
                </p:cNvPr>
                <p:cNvSpPr txBox="1"/>
                <p:nvPr/>
              </p:nvSpPr>
              <p:spPr>
                <a:xfrm>
                  <a:off x="1541281" y="961377"/>
                  <a:ext cx="2699209" cy="63350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/>
                    <a:t>BACK-END</a:t>
                  </a:r>
                  <a:endParaRPr lang="ko-KR" altLang="en-US" sz="3200" b="1" dirty="0"/>
                </a:p>
              </p:txBody>
            </p:sp>
          </p:grpSp>
          <p:pic>
            <p:nvPicPr>
              <p:cNvPr id="11" name="그림 10" descr="표지판이(가) 표시된 사진&#10;&#10;자동 생성된 설명">
                <a:extLst>
                  <a:ext uri="{FF2B5EF4-FFF2-40B4-BE49-F238E27FC236}">
                    <a16:creationId xmlns:a16="http://schemas.microsoft.com/office/drawing/2014/main" id="{99DB35C3-9E73-41DC-AF10-BE4F17B372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20295" y="927923"/>
                <a:ext cx="1885407" cy="1885407"/>
              </a:xfrm>
              <a:prstGeom prst="rect">
                <a:avLst/>
              </a:prstGeom>
            </p:spPr>
          </p:pic>
          <p:pic>
            <p:nvPicPr>
              <p:cNvPr id="13" name="그림 12" descr="그리기, 창문, 표지판이(가) 표시된 사진&#10;&#10;자동 생성된 설명">
                <a:extLst>
                  <a:ext uri="{FF2B5EF4-FFF2-40B4-BE49-F238E27FC236}">
                    <a16:creationId xmlns:a16="http://schemas.microsoft.com/office/drawing/2014/main" id="{C64FDCC0-BA0F-4692-8786-13844AEB94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93728" y="2142338"/>
                <a:ext cx="2707524" cy="1195823"/>
              </a:xfrm>
              <a:prstGeom prst="rect">
                <a:avLst/>
              </a:prstGeom>
            </p:spPr>
          </p:pic>
          <p:pic>
            <p:nvPicPr>
              <p:cNvPr id="17" name="그림 16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26B4BEBC-B925-4CC6-BADA-6F3F71B965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58423" y="1052757"/>
                <a:ext cx="1908543" cy="903576"/>
              </a:xfrm>
              <a:prstGeom prst="rect">
                <a:avLst/>
              </a:prstGeom>
            </p:spPr>
          </p:pic>
          <p:pic>
            <p:nvPicPr>
              <p:cNvPr id="23" name="그림 22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5AC9FC42-0013-4BA1-8F88-30260D5190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47490" y="1052757"/>
                <a:ext cx="1908543" cy="865435"/>
              </a:xfrm>
              <a:prstGeom prst="rect">
                <a:avLst/>
              </a:prstGeom>
            </p:spPr>
          </p:pic>
          <p:pic>
            <p:nvPicPr>
              <p:cNvPr id="27" name="그림 26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6B032232-DFB7-4B25-915F-844E1D6F1E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6226" y="913965"/>
                <a:ext cx="969832" cy="969832"/>
              </a:xfrm>
              <a:prstGeom prst="rect">
                <a:avLst/>
              </a:prstGeom>
            </p:spPr>
          </p:pic>
          <p:pic>
            <p:nvPicPr>
              <p:cNvPr id="29" name="그림 28" descr="모니터, 화면, 테이블, 텔레비전이(가) 표시된 사진&#10;&#10;자동 생성된 설명">
                <a:extLst>
                  <a:ext uri="{FF2B5EF4-FFF2-40B4-BE49-F238E27FC236}">
                    <a16:creationId xmlns:a16="http://schemas.microsoft.com/office/drawing/2014/main" id="{00395780-4BDE-4445-AF8B-7828F22688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1330" y="2267794"/>
                <a:ext cx="774309" cy="1091072"/>
              </a:xfrm>
              <a:prstGeom prst="rect">
                <a:avLst/>
              </a:prstGeom>
            </p:spPr>
          </p:pic>
          <p:pic>
            <p:nvPicPr>
              <p:cNvPr id="31" name="그림 30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E9D3C1FF-DC45-44E6-B1F8-3F12FEFB37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1395" y="2037526"/>
                <a:ext cx="1321340" cy="1321340"/>
              </a:xfrm>
              <a:prstGeom prst="rect">
                <a:avLst/>
              </a:prstGeom>
            </p:spPr>
          </p:pic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80DD576-F8B6-447F-9CD7-E3BFC9E08943}"/>
                </a:ext>
              </a:extLst>
            </p:cNvPr>
            <p:cNvGrpSpPr/>
            <p:nvPr/>
          </p:nvGrpSpPr>
          <p:grpSpPr>
            <a:xfrm>
              <a:off x="2101939" y="3417309"/>
              <a:ext cx="7988122" cy="2911980"/>
              <a:chOff x="1434874" y="3955624"/>
              <a:chExt cx="9671900" cy="3525783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F8BA85C9-0A4B-4691-AEA4-DB6C059C3FA6}"/>
                  </a:ext>
                </a:extLst>
              </p:cNvPr>
              <p:cNvGrpSpPr/>
              <p:nvPr/>
            </p:nvGrpSpPr>
            <p:grpSpPr>
              <a:xfrm>
                <a:off x="1434874" y="3986401"/>
                <a:ext cx="4408602" cy="3495006"/>
                <a:chOff x="686585" y="992154"/>
                <a:chExt cx="4408602" cy="3495006"/>
              </a:xfrm>
            </p:grpSpPr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8C8B2409-62E3-4AE5-86C9-C0D249E6C41E}"/>
                    </a:ext>
                  </a:extLst>
                </p:cNvPr>
                <p:cNvSpPr/>
                <p:nvPr/>
              </p:nvSpPr>
              <p:spPr>
                <a:xfrm>
                  <a:off x="686585" y="1253765"/>
                  <a:ext cx="4408602" cy="3233395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705996F-C13B-494D-B447-B879B24A6819}"/>
                    </a:ext>
                  </a:extLst>
                </p:cNvPr>
                <p:cNvSpPr txBox="1"/>
                <p:nvPr/>
              </p:nvSpPr>
              <p:spPr>
                <a:xfrm>
                  <a:off x="1250620" y="992154"/>
                  <a:ext cx="3205117" cy="5589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b="1" dirty="0"/>
                    <a:t>DATA-TRANSFER</a:t>
                  </a:r>
                  <a:endParaRPr lang="ko-KR" altLang="en-US" sz="2800" b="1" dirty="0"/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C08075F9-3C48-4FEF-9E9E-11E9A3F24D37}"/>
                  </a:ext>
                </a:extLst>
              </p:cNvPr>
              <p:cNvGrpSpPr/>
              <p:nvPr/>
            </p:nvGrpSpPr>
            <p:grpSpPr>
              <a:xfrm>
                <a:off x="6698172" y="3955624"/>
                <a:ext cx="4408602" cy="3525783"/>
                <a:chOff x="686585" y="961377"/>
                <a:chExt cx="4408602" cy="3525783"/>
              </a:xfrm>
            </p:grpSpPr>
            <p:sp>
              <p:nvSpPr>
                <p:cNvPr id="36" name="사각형: 둥근 모서리 35">
                  <a:extLst>
                    <a:ext uri="{FF2B5EF4-FFF2-40B4-BE49-F238E27FC236}">
                      <a16:creationId xmlns:a16="http://schemas.microsoft.com/office/drawing/2014/main" id="{785057FA-F1A3-40B7-BEE7-F8809958D417}"/>
                    </a:ext>
                  </a:extLst>
                </p:cNvPr>
                <p:cNvSpPr/>
                <p:nvPr/>
              </p:nvSpPr>
              <p:spPr>
                <a:xfrm>
                  <a:off x="686585" y="1253765"/>
                  <a:ext cx="4408602" cy="3233395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C462184-44D4-480B-B437-6EEB47DA6394}"/>
                    </a:ext>
                  </a:extLst>
                </p:cNvPr>
                <p:cNvSpPr txBox="1"/>
                <p:nvPr/>
              </p:nvSpPr>
              <p:spPr>
                <a:xfrm>
                  <a:off x="1541281" y="961377"/>
                  <a:ext cx="2699210" cy="58477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3200" b="1" dirty="0"/>
                    <a:t>INFRA</a:t>
                  </a:r>
                  <a:endParaRPr lang="ko-KR" altLang="en-US" sz="3200" b="1" dirty="0"/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F4EFFAFD-B3F3-48F6-8FE0-23E1608EBB43}"/>
                  </a:ext>
                </a:extLst>
              </p:cNvPr>
              <p:cNvGrpSpPr/>
              <p:nvPr/>
            </p:nvGrpSpPr>
            <p:grpSpPr>
              <a:xfrm>
                <a:off x="2256472" y="4939017"/>
                <a:ext cx="8291675" cy="1851383"/>
                <a:chOff x="2256472" y="4939017"/>
                <a:chExt cx="8291675" cy="1851383"/>
              </a:xfrm>
            </p:grpSpPr>
            <p:pic>
              <p:nvPicPr>
                <p:cNvPr id="38" name="그림 37" descr="그리기, 표지판이(가) 표시된 사진&#10;&#10;자동 생성된 설명">
                  <a:extLst>
                    <a:ext uri="{FF2B5EF4-FFF2-40B4-BE49-F238E27FC236}">
                      <a16:creationId xmlns:a16="http://schemas.microsoft.com/office/drawing/2014/main" id="{3F56054F-BC80-4EAB-B415-5DD51B18A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56472" y="5183880"/>
                  <a:ext cx="2765406" cy="1479492"/>
                </a:xfrm>
                <a:prstGeom prst="rect">
                  <a:avLst/>
                </a:prstGeom>
              </p:spPr>
            </p:pic>
            <p:pic>
              <p:nvPicPr>
                <p:cNvPr id="39" name="그림 38" descr="그리기이(가) 표시된 사진&#10;&#10;자동 생성된 설명">
                  <a:extLst>
                    <a:ext uri="{FF2B5EF4-FFF2-40B4-BE49-F238E27FC236}">
                      <a16:creationId xmlns:a16="http://schemas.microsoft.com/office/drawing/2014/main" id="{2700B061-BB3B-4681-B0EE-7269B98192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56799" y="4939017"/>
                  <a:ext cx="3291348" cy="185138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01617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Gong TaeGyung</dc:creator>
  <cp:lastModifiedBy>Gong TaeGyung</cp:lastModifiedBy>
  <cp:revision>19</cp:revision>
  <dcterms:created xsi:type="dcterms:W3CDTF">2020-06-18T09:41:26Z</dcterms:created>
  <dcterms:modified xsi:type="dcterms:W3CDTF">2020-06-18T10:02:12Z</dcterms:modified>
</cp:coreProperties>
</file>