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60" r:id="rId5"/>
    <p:sldId id="262" r:id="rId6"/>
    <p:sldId id="274" r:id="rId7"/>
    <p:sldId id="273" r:id="rId8"/>
    <p:sldId id="271" r:id="rId9"/>
    <p:sldId id="269" r:id="rId10"/>
    <p:sldId id="268" r:id="rId11"/>
    <p:sldId id="27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A9C159-3347-4C8D-F5A6-DEE93079A20B}" v="153" dt="2020-11-29T16:07:26.529"/>
    <p1510:client id="{593490DB-9850-2E6F-2DE6-86BE6BB00862}" v="1084" dt="2020-11-29T19:49:38.112"/>
    <p1510:client id="{870574CB-E678-A27D-7E62-1881971ABF33}" v="176" dt="2020-11-30T13:54:23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30T12:42:52.386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10136 3307 16383 0 0,'10'0'0'0'0,"9"0"0"0"0,20 5 0 0 0,9 2 0 0 0,26-1 0 0 0,6-1 0 0 0,-6-1 0 0 0,-10-2 0 0 0,-7-1 0 0 0,23 0 0 0 0,2-1 0 0 0,-3 0 0 0 0,-9-1 0 0 0,23 1 0 0 0,1 0 0 0 0,-6 0 0 0 0,-8 0 0 0 0,18 0 0 0 0,12 5 0 0 0,12 1 0 0 0,-9 6 0 0 0,-20-1 0 0 0,-19-1 0 0 0,1 3 0 0 0,-1 3 0 0 0,-3 0 0 0 0,-14 2 0 0 0,-12-3 0 0 0,-8-3 0 0 0,-1 1 0 0 0,-1 4 0 0 0,3 8 0 0 0,6 6 0 0 0,9 6 0 0 0,2-2 0 0 0,-4-2 0 0 0,4 3 0 0 0,-2 1 0 0 0,-5-2 0 0 0,-1-1 0 0 0,-8-1 0 0 0,-6-2 0 0 0,2 4 0 0 0,-1 6 0 0 0,0-3 0 0 0,3 1 0 0 0,1 4 0 0 0,4 10 0 0 0,-1-5 0 0 0,-6-4 0 0 0,-6-6 0 0 0,-1 2 0 0 0,-1 3 0 0 0,0 9 0 0 0,0 7 0 0 0,-4 7 0 0 0,-1-7 0 0 0,-5-8 0 0 0,-4-9 0 0 0,-6 5 0 0 0,-3 3 0 0 0,3 14 0 0 0,0 0 0 0 0,-2 15 0 0 0,-1-1 0 0 0,-1-9 0 0 0,-1-11 0 0 0,-2-10 0 0 0,0-9 0 0 0,-5 24 0 0 0,-2 7 0 0 0,1 1 0 0 0,0-7 0 0 0,-3 17 0 0 0,-5 23 0 0 0,0 0 0 0 0,-3-13 0 0 0,-3 3 0 0 0,1-9 0 0 0,-5 20 0 0 0,-5 28 0 0 0,4 11 0 0 0,5-14 0 0 0,7-24 0 0 0,5-25 0 0 0,4-21 0 0 0,2-16 0 0 0,8-11 0 0 0,1-5 0 0 0,1-3 0 0 0,23 24 0 0 0,22 19 0 0 0,21 13 0 0 0,-1-2 0 0 0,-8-15 0 0 0,-11-13 0 0 0,-9-15 0 0 0,-7-14 0 0 0,-10-6 0 0 0,-6-5 0 0 0,0-5 0 0 0,-5 2 0 0 0,1-1 0 0 0,1-1 0 0 0,13 3 0 0 0,6 0 0 0 0,1-1 0 0 0,0-3 0 0 0,-3-1 0 0 0,-2-2 0 0 0,-1-1 0 0 0,-2-1 0 0 0,-2 0 0 0 0,1-1 0 0 0,-1 1 0 0 0,0 0 0 0 0,0-1 0 0 0,0 1 0 0 0,0 0 0 0 0,0 5 0 0 0,1 2 0 0 0,-1-1 0 0 0,0-1 0 0 0,1-1 0 0 0,-1-2 0 0 0,1-1 0 0 0,-1 0 0 0 0,1-1 0 0 0,-1 0 0 0 0,-5 4 0 0 0,-1 3 0 0 0,0-1 0 0 0,1-1 0 0 0,2-2 0 0 0,1 0 0 0 0,2-2 0 0 0,-1-1 0 0 0,7 0 0 0 0,1 5 0 0 0,0 1 0 0 0,-1 1 0 0 0,3-3 0 0 0,1 0 0 0 0,-2-2 0 0 0,-2-1 0 0 0,-2 0 0 0 0,-2-1 0 0 0,0-1 0 0 0,-2 1 0 0 0,0 0 0 0 0,0 0 0 0 0,0 0 0 0 0,0-1 0 0 0,0 1 0 0 0,1 0 0 0 0,-1 0 0 0 0,0 0 0 0 0,1 0 0 0 0,-1 0 0 0 0,1 0 0 0 0,-1 0 0 0 0,0 0 0 0 0,1 0 0 0 0,-1 0 0 0 0,1 0 0 0 0,-1 0 0 0 0,0 0 0 0 0,1 0 0 0 0,-1 0 0 0 0,1 0 0 0 0,-1 0 0 0 0,0 0 0 0 0,1 0 0 0 0,-1 0 0 0 0,1 0 0 0 0,-1 0 0 0 0,0 0 0 0 0,1 0 0 0 0,-1 0 0 0 0,1 0 0 0 0,-1 0 0 0 0,0 0 0 0 0,1 0 0 0 0,-1 0 0 0 0,1 0 0 0 0,-6 5 0 0 0,-1 2 0 0 0,5-1 0 0 0,3 0 0 0 0,1-3 0 0 0,0-1 0 0 0,0 0 0 0 0,-1-2 0 0 0,0 0 0 0 0,-1 0 0 0 0,-1 0 0 0 0,1-1 0 0 0,-1 1 0 0 0,1 0 0 0 0,-1 0 0 0 0,0 0 0 0 0,0 0 0 0 0,1 0 0 0 0,-1 0 0 0 0,1 0 0 0 0,-1 0 0 0 0,0 0 0 0 0,1 0 0 0 0,-1 0 0 0 0,1 0 0 0 0,-1 0 0 0 0,0 0 0 0 0,1 0 0 0 0,-1 0 0 0 0,1 0 0 0 0,-1 0 0 0 0,0 0 0 0 0,1 0 0 0 0,-1 0 0 0 0,1 0 0 0 0,-1 0 0 0 0,0 0 0 0 0,1 0 0 0 0,-1 0 0 0 0,1 0 0 0 0,-1 0 0 0 0,0 0 0 0 0,1 0 0 0 0,-1 0 0 0 0,1 0 0 0 0,-1 0 0 0 0,0-5 0 0 0,1-2 0 0 0,-1 1 0 0 0,1 1 0 0 0,-1 1 0 0 0,0 2 0 0 0,1 1 0 0 0,-1 0 0 0 0,1 1 0 0 0,-1 0 0 0 0,0 1 0 0 0,1-1 0 0 0,-1 0 0 0 0,0 0 0 0 0,1 0 0 0 0,-1 0 0 0 0,1 0 0 0 0,-1-5 0 0 0,0-1 0 0 0,1-1 0 0 0,-1 2 0 0 0,1 2 0 0 0,-1 0 0 0 0,0 2 0 0 0,1 1 0 0 0,-1 0 0 0 0,1 0 0 0 0,-1 0 0 0 0,0 1 0 0 0,1-1 0 0 0,-1 0 0 0 0,1 0 0 0 0,-1 0 0 0 0,0 0 0 0 0,1 0 0 0 0,-1 0 0 0 0,1 0 0 0 0,-1 0 0 0 0,0 0 0 0 0,1 0 0 0 0,-1 0 0 0 0,1 0 0 0 0,-1 0 0 0 0,0 0 0 0 0,1 0 0 0 0,-1 0 0 0 0,1 0 0 0 0,-1 0 0 0 0,0 0 0 0 0,1 0 0 0 0,-1 0 0 0 0,1 0 0 0 0,-1 0 0 0 0,0 0 0 0 0,1 0 0 0 0,-1 0 0 0 0,1 0 0 0 0,-1 0 0 0 0,0 0 0 0 0,1 0 0 0 0,-1 0 0 0 0,1 0 0 0 0,-1 0 0 0 0,0 0 0 0 0,1 0 0 0 0,-1 0 0 0 0,1 0 0 0 0,-1 0 0 0 0,0 0 0 0 0,1 0 0 0 0,-1 0 0 0 0,1 0 0 0 0,-1 0 0 0 0,0 0 0 0 0,1 0 0 0 0,4 0 0 0 0,2 0 0 0 0,0 0 0 0 0,-2 0 0 0 0,-1 0 0 0 0,-1 0 0 0 0,-1 0 0 0 0,-1 0 0 0 0,-1 0 0 0 0,0 0 0 0 0,0 0 0 0 0,0 0 0 0 0,1 0 0 0 0,-1 0 0 0 0,0 0 0 0 0,1 0 0 0 0,-1 0 0 0 0,0 0 0 0 0,1 0 0 0 0,-1 0 0 0 0,1 0 0 0 0,-1 0 0 0 0,0 0 0 0 0,1 0 0 0 0,-1 0 0 0 0,1 0 0 0 0,-1 0 0 0 0,0 0 0 0 0,1 0 0 0 0,-1 0 0 0 0,1 0 0 0 0,-1 0 0 0 0,0 0 0 0 0,1 0 0 0 0,-1 0 0 0 0,1 0 0 0 0,-1 0 0 0 0,0 0 0 0 0,1 0 0 0 0,-1 0 0 0 0,1 0 0 0 0,-1 0 0 0 0,0 0 0 0 0,1 0 0 0 0,-1 0 0 0 0,0 0 0 0 0,1 0 0 0 0,4 0 0 0 0,2 0 0 0 0,0 0 0 0 0,-1 0 0 0 0,-2 0 0 0 0,-2 0 0 0 0,0 0 0 0 0,-1 0 0 0 0,-1 0 0 0 0,0 0 0 0 0,5 0 0 0 0,2 0 0 0 0,0 0 0 0 0,-2 0 0 0 0,-1 0 0 0 0,-1 0 0 0 0,-2 0 0 0 0,0 0 0 0 0,-1 0 0 0 0,1 0 0 0 0,-1 0 0 0 0,5 0 0 0 0,2 0 0 0 0,-1 0 0 0 0,0 0 0 0 0,-2 0 0 0 0,3 0 0 0 0,2 0 0 0 0,-2 0 0 0 0,-2 0 0 0 0,-1 0 0 0 0,-1 0 0 0 0,-2 0 0 0 0,0 0 0 0 0,-1 0 0 0 0,0 0 0 0 0,0 0 0 0 0,0 0 0 0 0,0 0 0 0 0,0 0 0 0 0,1 0 0 0 0,-1 0 0 0 0,1 0 0 0 0,-1 0 0 0 0,0 0 0 0 0,1 0 0 0 0,-1 0 0 0 0,1 0 0 0 0,-1 0 0 0 0,0 0 0 0 0,1 0 0 0 0,4 0 0 0 0,2 0 0 0 0,0 0 0 0 0,-2 0 0 0 0,0 0 0 0 0,-3 0 0 0 0,0 0 0 0 0,-1 0 0 0 0,-1 0 0 0 0,0 0 0 0 0,0 0 0 0 0,0 0 0 0 0,1 0 0 0 0,-1 0 0 0 0,0 0 0 0 0,1 0 0 0 0,-1 0 0 0 0,0 0 0 0 0,-4 5 0 0 0,-3 2 0 0 0,2-1 0 0 0,0-1 0 0 0,2-1 0 0 0,1 3 0 0 0,1 1 0 0 0,1-1 0 0 0,0-2 0 0 0,-4 3 0 0 0,-2 1 0 0 0,0-2 0 0 0,12 8 0 0 0,4 2 0 0 0,1-2 0 0 0,-7 1 0 0 0,-3-2 0 0 0,-3-3 0 0 0,-5 1 0 0 0,-1-1 0 0 0,0 2 0 0 0,2-1 0 0 0,-3 3 0 0 0,0-2 0 0 0,1 3 0 0 0,3-2 0 0 0,-3 1 0 0 0,0 4 0 0 0,1 4 0 0 0,-3 2 0 0 0,1-3 0 0 0,-4 1 0 0 0,1 0 0 0 0,-3 2 0 0 0,1-4 0 0 0,-1 0 0 0 0,-4 2 0 0 0,2-4 0 0 0,-1 0 0 0 0,-3 2 0 0 0,3-2 0 0 0,-1-1 0 0 0,-2 3 0 0 0,-3 3 0 0 0,-1 2 0 0 0,-2 1 0 0 0,-2 2 0 0 0,0 0 0 0 0,0 1 0 0 0,0 0 0 0 0,-1-1 0 0 0,1 1 0 0 0,0 0 0 0 0,-1-1 0 0 0,1 1 0 0 0,5-1 0 0 0,2 1 0 0 0,-1-1 0 0 0,-1 11 0 0 0,4 2 0 0 0,0 0 0 0 0,-1-2 0 0 0,-3-3 0 0 0,-1-4 0 0 0,-2-1 0 0 0,-1-1 0 0 0,-1-2 0 0 0,0 0 0 0 0,-1 0 0 0 0,1 0 0 0 0,0 0 0 0 0,-1 0 0 0 0,1 0 0 0 0,0 0 0 0 0,0 1 0 0 0,0-1 0 0 0,0 0 0 0 0,0 1 0 0 0,0-1 0 0 0,0 1 0 0 0,0-1 0 0 0,0 0 0 0 0,0 1 0 0 0,0-1 0 0 0,0 1 0 0 0,0-1 0 0 0,0 0 0 0 0,0 1 0 0 0,0-1 0 0 0,0 1 0 0 0,0-1 0 0 0,0 0 0 0 0,0 1 0 0 0,0-1 0 0 0,0 1 0 0 0,0-1 0 0 0,0 0 0 0 0,0 1 0 0 0,0-1 0 0 0,0 1 0 0 0,0-1 0 0 0,0 0 0 0 0,5 6 0 0 0,2 1 0 0 0,-1 0 0 0 0,-1-2 0 0 0,-1-1 0 0 0,-2-1 0 0 0,-1-2 0 0 0,0 5 0 0 0,4 1 0 0 0,1 0 0 0 0,0-2 0 0 0,-1-1 0 0 0,-1-2 0 0 0,-2 5 0 0 0,-1 0 0 0 0,-1 0 0 0 0,0-2 0 0 0,0-1 0 0 0,0-2 0 0 0,-1 0 0 0 0,1 3 0 0 0,0 2 0 0 0,0 0 0 0 0,0-2 0 0 0,5-1 0 0 0,2-2 0 0 0,-1 0 0 0 0,-1-2 0 0 0,-1 1 0 0 0,-2-1 0 0 0,-1 0 0 0 0,0 0 0 0 0,-1 0 0 0 0,-1 1 0 0 0,1-1 0 0 0,5 0 0 0 0,1 1 0 0 0,0-1 0 0 0,-1 0 0 0 0,-1 1 0 0 0,-2-1 0 0 0,-1 1 0 0 0,0-1 0 0 0,-1 1 0 0 0,0-1 0 0 0,0 0 0 0 0,-1 1 0 0 0,1-1 0 0 0,0 6 0 0 0,0 1 0 0 0,0-1 0 0 0,0 0 0 0 0,0-2 0 0 0,0-2 0 0 0,0 0 0 0 0,0-1 0 0 0,0-1 0 0 0,0 1 0 0 0,0-1 0 0 0,0 0 0 0 0,0 0 0 0 0,0 0 0 0 0,0 0 0 0 0,0 1 0 0 0,0 9 0 0 0,-5 4 0 0 0,-2-1 0 0 0,1-2 0 0 0,1-4 0 0 0,1 3 0 0 0,2 0 0 0 0,1-3 0 0 0,0-1 0 0 0,-4-2 0 0 0,-1-2 0 0 0,0-1 0 0 0,1-1 0 0 0,1 0 0 0 0,2 0 0 0 0,1 0 0 0 0,-4 0 0 0 0,-2 0 0 0 0,1 1 0 0 0,1-1 0 0 0,2 0 0 0 0,1 1 0 0 0,-4-6 0 0 0,-1-1 0 0 0,0 0 0 0 0,2 1 0 0 0,2 2 0 0 0,1 1 0 0 0,-4-4 0 0 0,-1 0 0 0 0,1 0 0 0 0,1 1 0 0 0,2 2 0 0 0,-4 2 0 0 0,-1 0 0 0 0,1 1 0 0 0,-3 1 0 0 0,0-1 0 0 0,-3-4 0 0 0,0-2 0 0 0,-2-5 0 0 0,1 0 0 0 0,-2-3 0 0 0,2 0 0 0 0,-2-2 0 0 0,-3-3 0 0 0,2 2 0 0 0,-2-2 0 0 0,-2-2 0 0 0,-2-2 0 0 0,-3-3 0 0 0,-2-1 0 0 0,-1-2 0 0 0,-6 0 0 0 0,-1 0 0 0 0,0-1 0 0 0,1 1 0 0 0,1-1 0 0 0,2 1 0 0 0,2 0 0 0 0,0 0 0 0 0,0 0 0 0 0,-4 0 0 0 0,-2 0 0 0 0,1 0 0 0 0,1 0 0 0 0,1 0 0 0 0,1 0 0 0 0,-3 0 0 0 0,-2 0 0 0 0,1 0 0 0 0,2 0 0 0 0,1 0 0 0 0,2 0 0 0 0,-4 0 0 0 0,-2 0 0 0 0,2 0 0 0 0,0 0 0 0 0,3 0 0 0 0,0 0 0 0 0,2 0 0 0 0,0 0 0 0 0,1 0 0 0 0,0 0 0 0 0,0 0 0 0 0,-1 0 0 0 0,1 0 0 0 0,0 0 0 0 0,0 0 0 0 0,-1 0 0 0 0,1 0 0 0 0,-5 0 0 0 0,-2 0 0 0 0,0 0 0 0 0,1 0 0 0 0,2 0 0 0 0,2 0 0 0 0,0 0 0 0 0,1 0 0 0 0,1 0 0 0 0,-1 0 0 0 0,1 0 0 0 0,0 0 0 0 0,0 0 0 0 0,0 0 0 0 0,0 0 0 0 0,-1 0 0 0 0,1 0 0 0 0,-1 0 0 0 0,1 0 0 0 0,0 0 0 0 0,-1 0 0 0 0,1 0 0 0 0,-1 0 0 0 0,1 0 0 0 0,0 0 0 0 0,-1 5 0 0 0,1 2 0 0 0,-1-1 0 0 0,1-1 0 0 0,5 4 0 0 0,1 0 0 0 0,0-2 0 0 0,3 4 0 0 0,1-1 0 0 0,-1-1 0 0 0,1 2 0 0 0,1-1 0 0 0,2 3 0 0 0,-1 0 0 0 0,3 2 0 0 0,-1-1 0 0 0,1 1 0 0 0,-1 0 0 0 0,1 0 0 0 0,-1-1 0 0 0,1 2 0 0 0,3 3 0 0 0,-1-2 0 0 0,1 2 0 0 0,-2-3 0 0 0,1 1 0 0 0,2 2 0 0 0,-2-1 0 0 0,1 1 0 0 0,-2 2 0 0 0,0 2 0 0 0,-2 3 0 0 0,2 2 0 0 0,-3 0 0 0 0,2 2 0 0 0,3 0 0 0 0,-1-6 0 0 0,1 0 0 0 0,3-1 0 0 0,2 2 0 0 0,-3-4 0 0 0,1-1 0 0 0,1 2 0 0 0,2 2 0 0 0,-3-3 0 0 0,0-1 0 0 0,1 2 0 0 0,1 2 0 0 0,-2 7 0 0 0,-1 4 0 0 0,-3 0 0 0 0,0-1 0 0 0,3-1 0 0 0,-3 9 0 0 0,0 2 0 0 0,-1-1 0 0 0,0-3 0 0 0,3-3 0 0 0,3-3 0 0 0,-2-8 0 0 0,0-2 0 0 0,2 3 0 0 0,-4 4 0 0 0,2 0 0 0 0,1 1 0 0 0,2-1 0 0 0,-3-5 0 0 0,1-2 0 0 0,0 0 0 0 0,3 0 0 0 0,-3 12 0 0 0,-1 4 0 0 0,2 1 0 0 0,2 3 0 0 0,-8-6 0 0 0,-2-4 0 0 0,1-3 0 0 0,4-2 0 0 0,3-1 0 0 0,-3 10 0 0 0,2 4 0 0 0,1-1 0 0 0,2-2 0 0 0,2-3 0 0 0,1-2 0 0 0,2-2 0 0 0,0-2 0 0 0,0 10 0 0 0,0 2 0 0 0,1 0 0 0 0,-1-3 0 0 0,0-3 0 0 0,0-3 0 0 0,0 4 0 0 0,0 0 0 0 0,0-1 0 0 0,0-2 0 0 0,0-2 0 0 0,0-1 0 0 0,0 0 0 0 0,0-2 0 0 0,0 0 0 0 0,0 5 0 0 0,0 2 0 0 0,0 0 0 0 0,0-2 0 0 0,0-1 0 0 0,5-7 0 0 0,2-2 0 0 0,-1 0 0 0 0,-1 0 0 0 0,-1 2 0 0 0,-2 1 0 0 0,5-5 0 0 0,0 1 0 0 0,-1-1 0 0 0,-1 3 0 0 0,-2 1 0 0 0,-1 1 0 0 0,-1 2 0 0 0,5-5 0 0 0,0-1 0 0 0,0 0 0 0 0,-1 2 0 0 0,-2 1 0 0 0,4-4 0 0 0,1 0 0 0 0,-1 0 0 0 0,3-2 0 0 0,0-1 0 0 0,-2 2 0 0 0,-2 2 0 0 0,3-2 0 0 0,0 0 0 0 0,-2 1 0 0 0,3-3 0 0 0,0 0 0 0 0,4-3 0 0 0,-2 1 0 0 0,3 3 0 0 0,4 2 0 0 0,3 3 0 0 0,4-3 0 0 0,2-5 0 0 0,-4-1 0 0 0,-1-2 0 0 0,0-5 0 0 0,12 2 0 0 0,5-1 0 0 0,5 3 0 0 0,1-1 0 0 0,-4-3 0 0 0,-2-2 0 0 0,-5-3 0 0 0,-2-2 0 0 0,-2 4 0 0 0,-1 0 0 0 0,-1 0 0 0 0,-1-1 0 0 0,1-2 0 0 0,0-1 0 0 0,0-1 0 0 0,0-1 0 0 0,10 0 0 0 0,4 0 0 0 0,-1 0 0 0 0,-2-1 0 0 0,-4 1 0 0 0,-2 0 0 0 0,-2 0 0 0 0,-2 0 0 0 0,0 0 0 0 0,-1 0 0 0 0,0 0 0 0 0,-1 0 0 0 0,1 0 0 0 0,0 0 0 0 0,1 0 0 0 0,-1 0 0 0 0,0 0 0 0 0,1 0 0 0 0,-1 0 0 0 0,1 0 0 0 0,-1 0 0 0 0,0 0 0 0 0,1 0 0 0 0,-1 0 0 0 0,1 0 0 0 0,-1 0 0 0 0,0 0 0 0 0,1 0 0 0 0,-1 0 0 0 0,1 0 0 0 0,-1 0 0 0 0,0 0 0 0 0,1 0 0 0 0,-1 0 0 0 0,1 0 0 0 0,-1 0 0 0 0,0 0 0 0 0,1 0 0 0 0,-1 0 0 0 0,1 0 0 0 0,-1 0 0 0 0,0 0 0 0 0,1 0 0 0 0,-1 0 0 0 0,1 0 0 0 0,-1 0 0 0 0,0 0 0 0 0,1 0 0 0 0,-1 0 0 0 0,1 0 0 0 0,-1 0 0 0 0,0 0 0 0 0,1 0 0 0 0,-1 0 0 0 0,1 0 0 0 0,-1 0 0 0 0,0 0 0 0 0,1 0 0 0 0,-1 0 0 0 0,1 0 0 0 0,9 0 0 0 0,4 0 0 0 0,-1 0 0 0 0,-3 0 0 0 0,-2 0 0 0 0,2 0 0 0 0,-1 0 0 0 0,-1 0 0 0 0,3 5 0 0 0,-1 6 0 0 0,3 2 0 0 0,0-1 0 0 0,-3-3 0 0 0,-2-3 0 0 0,-3-3 0 0 0,-3-1 0 0 0,-5 3 0 0 0,-3 2 0 0 0,-1-2 0 0 0,2 0 0 0 0,1-2 0 0 0,-13-1 0 0 0,-14-1 0 0 0,-12-1 0 0 0,-8-5 0 0 0,-5-2 0 0 0,-4 1 0 0 0,-1 0 0 0 0,0 3 0 0 0,0 0 0 0 0,1 2 0 0 0,0 0 0 0 0,1 1 0 0 0,1 0 0 0 0,-1 1 0 0 0,1-1 0 0 0,-66 0 0 0 0,-40 0 0 0 0,-4 1 0 0 0,23-6 0 0 0,26-2 0 0 0,23 1 0 0 0,18 1 0 0 0,12 1 0 0 0,3 2 0 0 0,2 0 0 0 0,1 2 0 0 0,2 0 0 0 0,-1 0 0 0 0,1 0 0 0 0,0 1 0 0 0,0-1 0 0 0,0 0 0 0 0,0 0 0 0 0,0 0 0 0 0,0 0 0 0 0,-6 0 0 0 0,-1 0 0 0 0,0 0 0 0 0,2 0 0 0 0,1 0 0 0 0,1 0 0 0 0,2 0 0 0 0,0 0 0 0 0,0 0 0 0 0,1 0 0 0 0,0 0 0 0 0,0 0 0 0 0,0 0 0 0 0,-1 0 0 0 0,1 0 0 0 0,0 0 0 0 0,4-5 0 0 0,3-1 0 0 0,-1-1 0 0 0,-2 2 0 0 0,0 1 0 0 0,-3 2 0 0 0,0 1 0 0 0,-1 1 0 0 0,0 0 0 0 0,-1 0 0 0 0,1 0 0 0 0,-1 0 0 0 0,0 1 0 0 0,1-1 0 0 0,-1 0 0 0 0,1 0 0 0 0,-1 0 0 0 0,1 0 0 0 0,0 0 0 0 0,-1 0 0 0 0,1 0 0 0 0,-1 0 0 0 0,1 0 0 0 0,0 0 0 0 0,-1 0 0 0 0,1 0 0 0 0,-1 0 0 0 0,1 0 0 0 0,0 0 0 0 0,-1 0 0 0 0,1 0 0 0 0,-1 0 0 0 0,1 0 0 0 0,0 0 0 0 0,-1 0 0 0 0,1 0 0 0 0,-1 0 0 0 0,1 0 0 0 0,0 0 0 0 0,-1 0 0 0 0,1-5 0 0 0,-1-7 0 0 0,1-1 0 0 0,5-3 0 0 0,1 0 0 0 0,5-1 0 0 0,5-3 0 0 0,0 2 0 0 0,3-2 0 0 0,2-1 0 0 0,-2 2 0 0 0,0 0 0 0 0,3-3 0 0 0,2-1 0 0 0,1-3 0 0 0,2-2 0 0 0,2 0 0 0 0,0-2 0 0 0,0 1 0 0 0,1-1 0 0 0,-1 0 0 0 0,0 0 0 0 0,1 1 0 0 0,-1-1 0 0 0,0 0 0 0 0,0 1 0 0 0,0 0 0 0 0,0 9 0 0 0,0 14 0 0 0,0 13 0 0 0,0 10 0 0 0,0 7 0 0 0,-5-1 0 0 0,-2 2 0 0 0,1 0 0 0 0,-4-3 0 0 0,-1-1 0 0 0,-2-3 0 0 0,-5-6 0 0 0,-4-4 0 0 0,-4-4 0 0 0,4 3 0 0 0,-1 0 0 0 0,0-2 0 0 0,-3 0 0 0 0,0-3 0 0 0,-2 0 0 0 0,-1-2 0 0 0,0 1 0 0 0,-1-2 0 0 0,1 1 0 0 0,-1 0 0 0 0,0 0 0 0 0,1-1 0 0 0,-1 1 0 0 0,1 0 0 0 0,-1 0 0 0 0,1 0 0 0 0,0 0 0 0 0,-1 0 0 0 0,1 0 0 0 0,-1 0 0 0 0,1 0 0 0 0,0 0 0 0 0,-1 0 0 0 0,1 0 0 0 0,-1 0 0 0 0,1 0 0 0 0,0 0 0 0 0,-1 0 0 0 0,1 0 0 0 0,-1 0 0 0 0,1 0 0 0 0,0 0 0 0 0,-1 0 0 0 0,1 0 0 0 0,0 0 0 0 0,-1 0 0 0 0,1 0 0 0 0,-1 0 0 0 0,1 0 0 0 0,0 0 0 0 0,-1 0 0 0 0,1 0 0 0 0,-1 0 0 0 0,1 0 0 0 0,0 0 0 0 0,-1 0 0 0 0,1 0 0 0 0,-1 0 0 0 0,1 0 0 0 0,0 0 0 0 0,-1 0 0 0 0,1 0 0 0 0,-1 0 0 0 0,1 0 0 0 0,0 0 0 0 0,-1 0 0 0 0,1 0 0 0 0,-1 0 0 0 0,1-5 0 0 0,0-1 0 0 0,-1-1 0 0 0,1 2 0 0 0,-1 2 0 0 0,1 0 0 0 0,0 2 0 0 0,-1 1 0 0 0,1 0 0 0 0,-1-5 0 0 0,1-2 0 0 0,0 1 0 0 0,-1 1 0 0 0,1 2 0 0 0,-1 1 0 0 0,1 1 0 0 0,0 0 0 0 0,-1 1 0 0 0,1 0 0 0 0,-1 1 0 0 0,1-1 0 0 0,0 0 0 0 0,-1 0 0 0 0,1 0 0 0 0,-1 0 0 0 0,1 1 0 0 0,0-1 0 0 0,-1-1 0 0 0,1 1 0 0 0,-1 0 0 0 0,1-5 0 0 0,0-1 0 0 0,-1-1 0 0 0,1 2 0 0 0,-1 2 0 0 0,1 0 0 0 0,0 2 0 0 0,-1 1 0 0 0,6-5 0 0 0,-4-2 0 0 0,-2 1 0 0 0,0 1 0 0 0,-1 2 0 0 0,0 1 0 0 0,1 1 0 0 0,0 0 0 0 0,0 1 0 0 0,0 1 0 0 0,1-1 0 0 0,-1 0 0 0 0,-4-5 0 0 0,-2-1 0 0 0,0 0 0 0 0,2 1 0 0 0,6-4 0 0 0,3 0 0 0 0,0 2 0 0 0,1 1 0 0 0,3-3 0 0 0,1 1 0 0 0,3-5 0 0 0,0 1 0 0 0,3-2 0 0 0,4-5 0 0 0,-2-3 0 0 0,1-4 0 0 0,3-2 0 0 0,3-1 0 0 0,-3-1 0 0 0,0 0 0 0 0,1 0 0 0 0,2 0 0 0 0,-3 5 0 0 0,-1 2 0 0 0,2 0 0 0 0,2-1 0 0 0,-4-2 0 0 0,1-1 0 0 0,1-2 0 0 0,1 1 0 0 0,-2 3 0 0 0,-1 2 0 0 0,2 0 0 0 0,2-2 0 0 0,-3-1 0 0 0,-1-1 0 0 0,2-1 0 0 0,2-1 0 0 0,-4 4 0 0 0,1 2 0 0 0,0 0 0 0 0,3-1 0 0 0,2-2 0 0 0,-4 3 0 0 0,-1 2 0 0 0,2-2 0 0 0,1-1 0 0 0,2-2 0 0 0,-4 3 0 0 0,-1 2 0 0 0,2-2 0 0 0,-4-17 0 0 0,0-6 0 0 0,2 0 0 0 0,1 2 0 0 0,4 4 0 0 0,-5 4 0 0 0,1 2 0 0 0,0 3 0 0 0,3 1 0 0 0,0 1 0 0 0,3 1 0 0 0,0-1 0 0 0,1 0 0 0 0,0 0 0 0 0,0-5 0 0 0,0-2 0 0 0,1 1 0 0 0,-1 0 0 0 0,0 2 0 0 0,-5-3 0 0 0,-2-2 0 0 0,1 2 0 0 0,1 1 0 0 0,1 3 0 0 0,2 0 0 0 0,1 2 0 0 0,0 0 0 0 0,1 1 0 0 0,1 0 0 0 0,-1 0 0 0 0,0 0 0 0 0,0 0 0 0 0,0-1 0 0 0,1 1 0 0 0,-1 0 0 0 0,0-1 0 0 0,0 1 0 0 0,0 0 0 0 0,0-1 0 0 0,0 1 0 0 0,0-1 0 0 0,0 1 0 0 0,0-1 0 0 0,0 1 0 0 0,0 0 0 0 0,0-1 0 0 0,0 1 0 0 0,0-1 0 0 0,0 1 0 0 0,0 0 0 0 0,0-1 0 0 0,0 1 0 0 0,-5 4 0 0 0,-2 3 0 0 0,1-1 0 0 0,1-2 0 0 0,-4 5 0 0 0,0-1 0 0 0,-4 4 0 0 0,-4 5 0 0 0,1-1 0 0 0,-3 2 0 0 0,-2 3 0 0 0,-3 3 0 0 0,2-3 0 0 0,1 0 0 0 0,-2 1 0 0 0,-1 2 0 0 0,-3 2 0 0 0,0 2 0 0 0,-2 0 0 0 0,0 1 0 0 0,-1 0 0 0 0,0 0 0 0 0,1 1 0 0 0,-1-1 0 0 0,0 0 0 0 0,1 0 0 0 0,-1 0 0 0 0,1 1 0 0 0,-1-1 0 0 0,1 0 0 0 0,0-1 0 0 0,-1 1 0 0 0,1 0 0 0 0,0 0 0 0 0,-6 0 0 0 0,-1 0 0 0 0,0 0 0 0 0,2 0 0 0 0,1 0 0 0 0,1 0 0 0 0,2 0 0 0 0,0 0 0 0 0,-10 0 0 0 0,-2 0 0 0 0,0 0 0 0 0,3 0 0 0 0,2 0 0 0 0,3 0 0 0 0,3 0 0 0 0,-10 0 0 0 0,-1 0 0 0 0,-5 0 0 0 0,1 0 0 0 0,4 0 0 0 0,3 0 0 0 0,4 0 0 0 0,-2 0 0 0 0,0 0 0 0 0,1 0 0 0 0,2 0 0 0 0,2 0 0 0 0,1 0 0 0 0,1 0 0 0 0,-5 0 0 0 0,-1 0 0 0 0,1 0 0 0 0,1 0 0 0 0,1 0 0 0 0,-3 0 0 0 0,-1 0 0 0 0,0 0 0 0 0,3 0 0 0 0,1 0 0 0 0,2 0 0 0 0,0 0 0 0 0,2 0 0 0 0,-1 0 0 0 0,1 0 0 0 0,0 0 0 0 0,-20 0 0 0 0,-7 0 0 0 0,2 0 0 0 0,4 0 0 0 0,6 0 0 0 0,6 0 0 0 0,4 0 0 0 0,2 0 0 0 0,3 0 0 0 0,0 0 0 0 0,1 0 0 0 0,0 0 0 0 0,-1 0 0 0 0,0 0 0 0 0,0-5 0 0 0,0-1 0 0 0,0-1 0 0 0,-1 2 0 0 0,1 2 0 0 0,0 0 0 0 0,-1 2 0 0 0,1 1 0 0 0,-1 0 0 0 0,1 0 0 0 0,-1 0 0 0 0,1 1 0 0 0,0-1 0 0 0,-1 0 0 0 0,1 0 0 0 0,-1 0 0 0 0,6-5 0 0 0,1-2 0 0 0,-5 1 0 0 0,-3 1 0 0 0,-1 1 0 0 0,0 2 0 0 0,-5 1 0 0 0,-1 0 0 0 0,1 1 0 0 0,2 1 0 0 0,2-1 0 0 0,1 0 0 0 0,2 0 0 0 0,0 1 0 0 0,1-1 0 0 0,0 0 0 0 0,-21 0 0 0 0,-15-5 0 0 0,-3-2 0 0 0,6 1 0 0 0,8 1 0 0 0,8 1 0 0 0,7 2 0 0 0,6 0 0 0 0,2 2 0 0 0,3 0 0 0 0,0 0 0 0 0,0 0 0 0 0,0 1 0 0 0,0-1 0 0 0,-1 0 0 0 0,0 0 0 0 0,0 0 0 0 0,0 0 0 0 0,-1 0 0 0 0,1 0 0 0 0,-1 0 0 0 0,1 0 0 0 0,-1 0 0 0 0,1 0 0 0 0,-1 0 0 0 0,1 0 0 0 0,0 0 0 0 0,-1 0 0 0 0,1 0 0 0 0,-1 0 0 0 0,1 0 0 0 0,0 0 0 0 0,-1 0 0 0 0,1 0 0 0 0,-1 0 0 0 0,1 0 0 0 0,0 0 0 0 0,-1 0 0 0 0,-4 0 0 0 0,-2 0 0 0 0,0 0 0 0 0,2 0 0 0 0,0 0 0 0 0,3 0 0 0 0,5 5 0 0 0,3 2 0 0 0,5 4 0 0 0,0 1 0 0 0,4 3 0 0 0,-1 4 0 0 0,2 4 0 0 0,-1-2 0 0 0,0 0 0 0 0,-1-3 0 0 0,2 0 0 0 0,2 2 0 0 0,-1 3 0 0 0,-3 2 0 0 0,-1 2 0 0 0,-1 2 0 0 0,2 0 0 0 0,-2 11 0 0 0,-2-2 0 0 0,1-2 0 0 0,4-2 0 0 0,0-3 0 0 0,2 0 0 0 0,3-1 0 0 0,-3-6 0 0 0,2-2 0 0 0,2 1 0 0 0,3 6 0 0 0,-3-2 0 0 0,-1-1 0 0 0,2 1 0 0 0,-3 6 0 0 0,1 1 0 0 0,0 1 0 0 0,4-1 0 0 0,-4-1 0 0 0,0-1 0 0 0,2-2 0 0 0,-3 0 0 0 0,0 0 0 0 0,2-1 0 0 0,-3 0 0 0 0,0 1 0 0 0,3-1 0 0 0,-3-5 0 0 0,1-1 0 0 0,-4 5 0 0 0,2 3 0 0 0,-3-4 0 0 0,1-2 0 0 0,3 1 0 0 0,4 0 0 0 0,-2 1 0 0 0,0 1 0 0 0,-3-5 0 0 0,0 0 0 0 0,2 0 0 0 0,-1 1 0 0 0,0 2 0 0 0,2 1 0 0 0,-2 1 0 0 0,1 2 0 0 0,2-1 0 0 0,2 1 0 0 0,-3-6 0 0 0,1-1 0 0 0,1 1 0 0 0,2 0 0 0 0,1 2 0 0 0,3 1 0 0 0,-5 1 0 0 0,-1 1 0 0 0,1 1 0 0 0,1-1 0 0 0,2 1 0 0 0,1 0 0 0 0,1-1 0 0 0,1 1 0 0 0,0-1 0 0 0,0 1 0 0 0,0-1 0 0 0,1 0 0 0 0,-1 1 0 0 0,0-1 0 0 0,0 1 0 0 0,0-1 0 0 0,0 0 0 0 0,0 6 0 0 0,0 1 0 0 0,0 0 0 0 0,0-2 0 0 0,5-1 0 0 0,2-1 0 0 0,-1-2 0 0 0,-1 0 0 0 0,4-5 0 0 0,0-3 0 0 0,-2 1 0 0 0,4 1 0 0 0,-1 2 0 0 0,3 1 0 0 0,0 1 0 0 0,2-4 0 0 0,-1-2 0 0 0,-3 1 0 0 0,1-3 0 0 0,0-1 0 0 0,1 3 0 0 0,5 1 0 0 0,-2 2 0 0 0,2-3 0 0 0,-2 0 0 0 0,1-4 0 0 0,-2 0 0 0 0,1-3 0 0 0,-2 1 0 0 0,2-3 0 0 0,3 2 0 0 0,-2 4 0 0 0,1-2 0 0 0,13 6 0 0 0,6-1 0 0 0,-3 2 0 0 0,-3-5 0 0 0,-1-4 0 0 0,-1-6 0 0 0,-1 2 0 0 0,1-2 0 0 0,-6 3 0 0 0,0-1 0 0 0,-1-2 0 0 0,3-3 0 0 0,-5 3 0 0 0,1 0 0 0 0,1-2 0 0 0,1-2 0 0 0,3 3 0 0 0,2 1 0 0 0,0-2 0 0 0,1-2 0 0 0,1 3 0 0 0,0 1 0 0 0,-1-2 0 0 0,1-2 0 0 0,0-1 0 0 0,-1-2 0 0 0,1 4 0 0 0,-1 0 0 0 0,1 1 0 0 0,-1-3 0 0 0,1 0 0 0 0,-1-3 0 0 0,0 0 0 0 0,11 0 0 0 0,2-1 0 0 0,0-1 0 0 0,-7 6 0 0 0,-5 2 0 0 0,-2-1 0 0 0,-2-1 0 0 0,11-2 0 0 0,3-1 0 0 0,1 0 0 0 0,-2-2 0 0 0,-3 0 0 0 0,-3 0 0 0 0,-1 0 0 0 0,3-1 0 0 0,2 1 0 0 0,-2 0 0 0 0,-1 0 0 0 0,-1 0 0 0 0,-2 0 0 0 0,-1 0 0 0 0,5 0 0 0 0,1 0 0 0 0,-1 0 0 0 0,0 0 0 0 0,-3 0 0 0 0,5 0 0 0 0,0 0 0 0 0,-1 0 0 0 0,-1 0 0 0 0,-3 0 0 0 0,5 0 0 0 0,0 0 0 0 0,-1 0 0 0 0,3 0 0 0 0,0 0 0 0 0,-1 0 0 0 0,-2 0 0 0 0,7 0 0 0 0,2 0 0 0 0,-2 0 0 0 0,-4 0 0 0 0,-2 0 0 0 0,1 0 0 0 0,0 0 0 0 0,-1 0 0 0 0,2 0 0 0 0,0 0 0 0 0,-2 0 0 0 0,-2 0 0 0 0,-2 0 0 0 0,-1 0 0 0 0,-2 0 0 0 0,-1 0 0 0 0,1 0 0 0 0,-1 0 0 0 0,0 0 0 0 0,0 0 0 0 0,-10 0 0 0 0,-13 0 0 0 0,-13 0 0 0 0,-15 0 0 0 0,-9 0 0 0 0,-3 0 0 0 0,-3 0 0 0 0,2 0 0 0 0,1 0 0 0 0,1 0 0 0 0,2 0 0 0 0,0 0 0 0 0,1 0 0 0 0,1 0 0 0 0,0 0 0 0 0,0 0 0 0 0,0 0 0 0 0,-1 0 0 0 0,6-5 0 0 0,2-2 0 0 0,-1 1 0 0 0,-2 1 0 0 0,-1 1 0 0 0,-1 2 0 0 0,-6 1 0 0 0,-2 0 0 0 0,-1 1 0 0 0,1 0 0 0 0,2 1 0 0 0,1-1 0 0 0,1 0 0 0 0,1 0 0 0 0,0 0 0 0 0,1 0 0 0 0,0 0 0 0 0,0 0 0 0 0,0 0 0 0 0,0 0 0 0 0,-1 0 0 0 0,1 0 0 0 0,0 0 0 0 0,-1 0 0 0 0,1 0 0 0 0,-1 0 0 0 0,1 0 0 0 0,0 0 0 0 0,-1 0 0 0 0,1 0 0 0 0,-11 0 0 0 0,-2 0 0 0 0,0 0 0 0 0,2 0 0 0 0,3 0 0 0 0,3 0 0 0 0,3 0 0 0 0,0 0 0 0 0,2 0 0 0 0,0 0 0 0 0,0 0 0 0 0,0 0 0 0 0,0 0 0 0 0,0 0 0 0 0,0 0 0 0 0,0 0 0 0 0,-1 0 0 0 0,1 0 0 0 0,-1 0 0 0 0,1 0 0 0 0,0 0 0 0 0,-1 0 0 0 0,1 0 0 0 0,-1 0 0 0 0,1 0 0 0 0,0 0 0 0 0,-1 0 0 0 0,1 0 0 0 0,-1 0 0 0 0,1 0 0 0 0,0 0 0 0 0,-1 0 0 0 0,1-5 0 0 0,-1-1 0 0 0,1-1 0 0 0,0 2 0 0 0,-1 2 0 0 0,1 0 0 0 0,-1 2 0 0 0,1-4 0 0 0,-10-2 0 0 0,-4 1 0 0 0,1 1 0 0 0,7-3 0 0 0,5-1 0 0 0,3 2 0 0 0,0 1 0 0 0,0 3 0 0 0,0 1 0 0 0,4-4 0 0 0,2-1 0 0 0,-2 1 0 0 0,-1 1 0 0 0,-2 2 0 0 0,4-4 0 0 0,0-1 0 0 0,0 2 0 0 0,2-5 0 0 0,1 1 0 0 0,3-3 0 0 0,4-5 0 0 0,0 2 0 0 0,1-3 0 0 0,3-2 0 0 0,-3 2 0 0 0,1-1 0 0 0,3-2 0 0 0,-4 3 0 0 0,1 0 0 0 0,2-2 0 0 0,-3 2 0 0 0,1 0 0 0 0,2-2 0 0 0,2-3 0 0 0,-3 4 0 0 0,1-1 0 0 0,1-1 0 0 0,1-3 0 0 0,3-1 0 0 0,1-1 0 0 0,2-2 0 0 0,-1 0 0 0 0,2-1 0 0 0,-1-10 0 0 0,0-3 0 0 0,1 1 0 0 0,-1 2 0 0 0,0 3 0 0 0,0 3 0 0 0,0 2 0 0 0,0 2 0 0 0,0 1 0 0 0,0 0 0 0 0,0 0 0 0 0,0 0 0 0 0,0 0 0 0 0,0 0 0 0 0,0 0 0 0 0,5 4 0 0 0,2 3 0 0 0,-1-1 0 0 0,-1-2 0 0 0,4 0 0 0 0,0-3 0 0 0,-2 0 0 0 0,-1-1 0 0 0,3 0 0 0 0,-1-1 0 0 0,0 1 0 0 0,-3-1 0 0 0,-2 0 0 0 0,4 6 0 0 0,1 1 0 0 0,-2-5 0 0 0,-1-3 0 0 0,-2-1 0 0 0,4-1 0 0 0,1 2 0 0 0,-2-1 0 0 0,-1 2 0 0 0,-1 0 0 0 0,-2 0 0 0 0,3 6 0 0 0,2 1 0 0 0,0 0 0 0 0,-3-1 0 0 0,0-2 0 0 0,-2-1 0 0 0,-1-1 0 0 0,-1-1 0 0 0,0 0 0 0 0,0-1 0 0 0,-1 0 0 0 0,6 1 0 0 0,1-1 0 0 0,1 1 0 0 0,-2-1 0 0 0,-2 1 0 0 0,0-1 0 0 0,-2 1 0 0 0,-1-1 0 0 0,0 1 0 0 0,5 0 0 0 0,1-16 0 0 0,0-4 0 0 0,-1 1 0 0 0,-1 3 0 0 0,-2 4 0 0 0,-1 5 0 0 0,0 3 0 0 0,-1 2 0 0 0,-1 2 0 0 0,1 0 0 0 0,0 1 0 0 0,0-1 0 0 0,0 0 0 0 0,-1 1 0 0 0,1-2 0 0 0,0 1 0 0 0,0 0 0 0 0,0-1 0 0 0,0 1 0 0 0,0 0 0 0 0,0-1 0 0 0,0 1 0 0 0,0-1 0 0 0,0 1 0 0 0,0 0 0 0 0,0-1 0 0 0,0 1 0 0 0,0-1 0 0 0,0 1 0 0 0,0 0 0 0 0,0-1 0 0 0,0 1 0 0 0,0-1 0 0 0,-5 1 0 0 0,-1 0 0 0 0,-1-1 0 0 0,2 1 0 0 0,2-1 0 0 0,0 1 0 0 0,2 0 0 0 0,1-1 0 0 0,0 1 0 0 0,0-1 0 0 0,0 1 0 0 0,0 0 0 0 0,1-1 0 0 0,-6 6 0 0 0,-2 1 0 0 0,1 0 0 0 0,1-1 0 0 0,1-2 0 0 0,2-1 0 0 0,1-1 0 0 0,0-1 0 0 0,1-1 0 0 0,1 1 0 0 0,-1-6 0 0 0,0-1 0 0 0,0 0 0 0 0,0 1 0 0 0,1 2 0 0 0,-1 1 0 0 0,0 2 0 0 0,0 0 0 0 0,0 0 0 0 0,0 1 0 0 0,0 0 0 0 0,0-5 0 0 0,0-2 0 0 0,0 0 0 0 0,0 2 0 0 0,0 1 0 0 0,0-4 0 0 0,0 0 0 0 0,0 1 0 0 0,0 1 0 0 0,0-2 0 0 0,0-1 0 0 0,0 1 0 0 0,0 2 0 0 0,0 2 0 0 0,0 2 0 0 0,0 1 0 0 0,0 0 0 0 0,0 1 0 0 0,0 0 0 0 0,0 0 0 0 0,0 0 0 0 0,0 0 0 0 0,0-1 0 0 0,0 1 0 0 0,0 0 0 0 0,5-1 0 0 0,1 1 0 0 0,1-1 0 0 0,-2 1 0 0 0,-2 0 0 0 0,0-1 0 0 0,-2 1 0 0 0,-1-1 0 0 0,0 1 0 0 0,0 0 0 0 0,5 4 0 0 0,1 3 0 0 0,0-2 0 0 0,-1 0 0 0 0,-1-2 0 0 0,-2-1 0 0 0,-1-1 0 0 0,0-1 0 0 0,-1 0 0 0 0,4 4 0 0 0,3 2 0 0 0,-1 0 0 0 0,-1-2 0 0 0,-2-1 0 0 0,-1-1 0 0 0,5 4 0 0 0,0 1 0 0 0,-1-2 0 0 0,-1 0 0 0 0,-2-2 0 0 0,-1-1 0 0 0,4 3 0 0 0,1 2 0 0 0,-1-1 0 0 0,-1-2 0 0 0,-1-1 0 0 0,3 4 0 0 0,0 0 0 0 0,0-1 0 0 0,-2-1 0 0 0,3-2 0 0 0,1-2 0 0 0,-2 0 0 0 0,-1-1 0 0 0,2 4 0 0 0,1 2 0 0 0,-2 0 0 0 0,-2-2 0 0 0,4 4 0 0 0,-1 0 0 0 0,-1-1 0 0 0,4 4 0 0 0,-1-1 0 0 0,3 3 0 0 0,-1-1 0 0 0,4 3 0 0 0,2 3 0 0 0,5 4 0 0 0,2 3 0 0 0,3 2 0 0 0,1 2 0 0 0,1 0 0 0 0,0 1 0 0 0,0 0 0 0 0,0-1 0 0 0,0 1 0 0 0,0-1 0 0 0,-1 0 0 0 0,1 0 0 0 0,-1 0 0 0 0,0 0 0 0 0,1 0 0 0 0,-1 0 0 0 0,6 0 0 0 0,1 0 0 0 0,-1 0 0 0 0,0 0 0 0 0,-2 0 0 0 0,-2 0 0 0 0,5 0 0 0 0,1 0 0 0 0,-2 0 0 0 0,0 0 0 0 0,-3 0 0 0 0,0 0 0 0 0,-2 0 0 0 0,0 0 0 0 0,-1 0 0 0 0,0 0 0 0 0,0 0 0 0 0,0 0 0 0 0,1 0 0 0 0,-1 0 0 0 0,0 0 0 0 0,1 0 0 0 0,-1 0 0 0 0,0 0 0 0 0,1 0 0 0 0,-1 0 0 0 0,1 0 0 0 0,-1 0 0 0 0,0 0 0 0 0,1 0 0 0 0,-1 0 0 0 0,1 0 0 0 0,-1 0 0 0 0,0 0 0 0 0,1 0 0 0 0,-1 0 0 0 0,1 0 0 0 0,-1 0 0 0 0,5 0 0 0 0,-3 5 0 0 0,-1 2 0 0 0,-2-1 0 0 0,0-1 0 0 0,0-1 0 0 0,0-2 0 0 0,6-1 0 0 0,1 0 0 0 0,1-1 0 0 0,-2 0 0 0 0,-1-1 0 0 0,4 1 0 0 0,0 0 0 0 0,0 0 0 0 0,-3 5 0 0 0,-1 1 0 0 0,-2 1 0 0 0,0-2 0 0 0,-2-2 0 0 0,1 0 0 0 0,-1-2 0 0 0,0-1 0 0 0,0 0 0 0 0,0 0 0 0 0,0 5 0 0 0,1 1 0 0 0,-1 0 0 0 0,0-1 0 0 0,1-1 0 0 0,-1-2 0 0 0,0-1 0 0 0,1 0 0 0 0,-1 4 0 0 0,1 1 0 0 0,-1 0 0 0 0,1-1 0 0 0,-1-2 0 0 0,0 0 0 0 0,1-2 0 0 0,-1-1 0 0 0,-4 5 0 0 0,-3 2 0 0 0,1-1 0 0 0,2-2 0 0 0,0 0 0 0 0,3-2 0 0 0,0-1 0 0 0,1-1 0 0 0,0 0 0 0 0,1 0 0 0 0,-1 5 0 0 0,1 1 0 0 0,0 0 0 0 0,-1-1 0 0 0,1-1 0 0 0,24-2 0 0 0,9-1 0 0 0,-2 0 0 0 0,-6-1 0 0 0,-8 0 0 0 0,-6-1 0 0 0,-6 1 0 0 0,2 5 0 0 0,-1 1 0 0 0,-1 1 0 0 0,-2-2 0 0 0,-1-2 0 0 0,-2 0 0 0 0,0-2 0 0 0,-1-1 0 0 0,1 0 0 0 0,-1 0 0 0 0,0 0 0 0 0,0 0 0 0 0,0-1 0 0 0,0 1 0 0 0,1 0 0 0 0,-1 0 0 0 0,1 0 0 0 0,4 0 0 0 0,2 0 0 0 0,0 0 0 0 0,-2 0 0 0 0,-1 0 0 0 0,-6 5 0 0 0,-3 2 0 0 0,4-1 0 0 0,33-1 0 0 0,11-1 0 0 0,-2-2 0 0 0,-8-1 0 0 0,-9 0 0 0 0,-9-1 0 0 0,18 5 0 0 0,24 1 0 0 0,7 0 0 0 0,-7-1 0 0 0,-14-2 0 0 0,-13-1 0 0 0,-13 0 0 0 0,-8-2 0 0 0,-6 0 0 0 0,-3 0 0 0 0,-2 0 0 0 0,-1-1 0 0 0,1 1 0 0 0,1 0 0 0 0,5 0 0 0 0,2 0 0 0 0,0 0 0 0 0,0 0 0 0 0,-2 0 0 0 0,-1 0 0 0 0,-2 0 0 0 0,0 0 0 0 0,0 0 0 0 0,-1 0 0 0 0,0 0 0 0 0,0 0 0 0 0,0 0 0 0 0,1 0 0 0 0,-1 0 0 0 0,0 0 0 0 0,1 0 0 0 0,-1 0 0 0 0,0 0 0 0 0,1 0 0 0 0,-1 0 0 0 0,1 0 0 0 0,-1 0 0 0 0,-4 5 0 0 0,-3 1 0 0 0,6 1 0 0 0,3-2 0 0 0,1-1 0 0 0,1-2 0 0 0,-2-1 0 0 0,1-1 0 0 0,-2 1 0 0 0,0-2 0 0 0,0 1 0 0 0,-1 0 0 0 0,1 0 0 0 0,-1-1 0 0 0,0 1 0 0 0,1 0 0 0 0,-1 0 0 0 0,0 0 0 0 0,1 0 0 0 0,-1 0 0 0 0,0 0 0 0 0,1 0 0 0 0,-1 0 0 0 0,1 0 0 0 0,-1 0 0 0 0,0 0 0 0 0,1 0 0 0 0,4 0 0 0 0,2 0 0 0 0,0 0 0 0 0,-1 0 0 0 0,-2 0 0 0 0,-2 0 0 0 0,0 0 0 0 0,-1 0 0 0 0,-1 0 0 0 0,0 0 0 0 0,0 0 0 0 0,1 0 0 0 0,-1 0 0 0 0,0 0 0 0 0,0 0 0 0 0,1 0 0 0 0,-1 0 0 0 0,0 0 0 0 0,1 0 0 0 0,-1 0 0 0 0,1 0 0 0 0,4 0 0 0 0,2 0 0 0 0,0 0 0 0 0,-2 0 0 0 0,-1 0 0 0 0,-1 0 0 0 0,-1 0 0 0 0,-2 0 0 0 0,1 0 0 0 0,-1 0 0 0 0,0 0 0 0 0,0 0 0 0 0,0 0 0 0 0,6 0 0 0 0,1 0 0 0 0,-1 0 0 0 0,0 0 0 0 0,-2 0 0 0 0,14-5 0 0 0,3-1 0 0 0,4-1 0 0 0,-3 2 0 0 0,-4 2 0 0 0,-6 0 0 0 0,-5 2 0 0 0,-3 1 0 0 0,-2 0 0 0 0,-2-5 0 0 0,4-2 0 0 0,2 1 0 0 0,0 1 0 0 0,-1 2 0 0 0,-2 1 0 0 0,0 1 0 0 0,-2 0 0 0 0,0 1 0 0 0,-1 0 0 0 0,0 1 0 0 0,1-1 0 0 0,-1 0 0 0 0,0 0 0 0 0,0 0 0 0 0,1 0 0 0 0,-1 0 0 0 0,-5-5 0 0 0,-11-1 0 0 0,-13-1 0 0 0,-12 2 0 0 0,-8 2 0 0 0,-12 0 0 0 0,-4 2 0 0 0,-2 1 0 0 0,1 0 0 0 0,2 0 0 0 0,1 0 0 0 0,-13 1 0 0 0,-3-1 0 0 0,1 0 0 0 0,9-5 0 0 0,7-2 0 0 0,-2 1 0 0 0,1 1 0 0 0,-14 1 0 0 0,-4 2 0 0 0,2 1 0 0 0,4 0 0 0 0,-4 1 0 0 0,0 1 0 0 0,5-1 0 0 0,4 0 0 0 0,4 0 0 0 0,4 1 0 0 0,-13-1 0 0 0,-3 0 0 0 0,1 0 0 0 0,-1 0 0 0 0,-2 0 0 0 0,3 0 0 0 0,-1 0 0 0 0,3 0 0 0 0,5 0 0 0 0,3 0 0 0 0,-1 0 0 0 0,-9 0 0 0 0,-6 0 0 0 0,1 0 0 0 0,4 0 0 0 0,6 0 0 0 0,0 0 0 0 0,2 0 0 0 0,3 0 0 0 0,4 0 0 0 0,2 0 0 0 0,-9 0 0 0 0,-2 0 0 0 0,1 0 0 0 0,3 0 0 0 0,-2 0 0 0 0,1 0 0 0 0,3 0 0 0 0,1 0 0 0 0,3 0 0 0 0,2 0 0 0 0,-4 0 0 0 0,-1 0 0 0 0,-4 0 0 0 0,-1 0 0 0 0,2 0 0 0 0,3 0 0 0 0,-3 0 0 0 0,0 0 0 0 0,2 0 0 0 0,3 0 0 0 0,1 0 0 0 0,2 0 0 0 0,-14 0 0 0 0,-5 0 0 0 0,2 0 0 0 0,4 0 0 0 0,-1 0 0 0 0,2 0 0 0 0,4 0 0 0 0,4 0 0 0 0,2 0 0 0 0,2 0 0 0 0,-9 0 0 0 0,-3 0 0 0 0,2 0 0 0 0,2 0 0 0 0,-2 0 0 0 0,1 0 0 0 0,2 0 0 0 0,3 0 0 0 0,-3 0 0 0 0,-10 0 0 0 0,-2 0 0 0 0,3 0 0 0 0,4 0 0 0 0,0 0 0 0 0,1 0 0 0 0,4 0 0 0 0,3 0 0 0 0,2 0 0 0 0,2 0 0 0 0,-3 0 0 0 0,-17 0 0 0 0,-4 0 0 0 0,-3 0 0 0 0,3 0 0 0 0,7 0 0 0 0,6 0 0 0 0,5 0 0 0 0,-1 0 0 0 0,1 0 0 0 0,1 0 0 0 0,-2 0 0 0 0,-5 0 0 0 0,-1 0 0 0 0,3 0 0 0 0,3 0 0 0 0,3 0 0 0 0,2 0 0 0 0,-2 0 0 0 0,-2 0 0 0 0,2 0 0 0 0,1 0 0 0 0,2 0 0 0 0,0 0 0 0 0,2 0 0 0 0,1 0 0 0 0,-1 0 0 0 0,1 0 0 0 0,0 0 0 0 0,0 0 0 0 0,-5 0 0 0 0,-2 0 0 0 0,-5 0 0 0 0,0 0 0 0 0,2 0 0 0 0,2 0 0 0 0,3 0 0 0 0,-3 5 0 0 0,-1 1 0 0 0,2 1 0 0 0,2-2 0 0 0,1-2 0 0 0,2 0 0 0 0,1-2 0 0 0,-4-1 0 0 0,-2 0 0 0 0,0 0 0 0 0,-3 0 0 0 0,0 0 0 0 0,1-1 0 0 0,2 1 0 0 0,-2 0 0 0 0,0 0 0 0 0,1 0 0 0 0,2 0 0 0 0,3 0 0 0 0,0 0 0 0 0,2 0 0 0 0,-4 0 0 0 0,-2 0 0 0 0,1 0 0 0 0,0 0 0 0 0,3 0 0 0 0,0 0 0 0 0,-13 5 0 0 0,-5 2 0 0 0,2-1 0 0 0,3-1 0 0 0,5-1 0 0 0,4-2 0 0 0,3-1 0 0 0,3 0 0 0 0,-15 4 0 0 0,-3 1 0 0 0,0 0 0 0 0,4-1 0 0 0,5-2 0 0 0,3 0 0 0 0,3-2 0 0 0,3-1 0 0 0,0 0 0 0 0,1 0 0 0 0,1 0 0 0 0,-1-1 0 0 0,1 1 0 0 0,-1 0 0 0 0,-6 0 0 0 0,0 0 0 0 0,-1 0 0 0 0,1 0 0 0 0,2 0 0 0 0,2 0 0 0 0,0 0 0 0 0,1 0 0 0 0,1 0 0 0 0,-1 0 0 0 0,1 0 0 0 0,0 0 0 0 0,0 0 0 0 0,0 0 0 0 0,0 0 0 0 0,-1 0 0 0 0,1 0 0 0 0,-1 0 0 0 0,1 0 0 0 0,-5 0 0 0 0,-2 0 0 0 0,0 0 0 0 0,1 0 0 0 0,2 0 0 0 0,2 0 0 0 0,0 0 0 0 0,-4 0 0 0 0,-1 0 0 0 0,1 0 0 0 0,0 0 0 0 0,3 0 0 0 0,0 0 0 0 0,2 0 0 0 0,0 0 0 0 0,1 0 0 0 0,-1 0 0 0 0,1 0 0 0 0,0 0 0 0 0,0 0 0 0 0,0-5 0 0 0,-1-2 0 0 0,1 1 0 0 0,0 1 0 0 0,-1-4 0 0 0,1 0 0 0 0,-1 2 0 0 0,1 1 0 0 0,5-3 0 0 0,1 1 0 0 0,0 0 0 0 0,-2 3 0 0 0,0-3 0 0 0,-2-1 0 0 0,-2 2 0 0 0,5-3 0 0 0,2 0 0 0 0,-2 2 0 0 0,0 2 0 0 0,3-3 0 0 0,0 0 0 0 0,-1 2 0 0 0,-2 2 0 0 0,3-4 0 0 0,1 1 0 0 0,-2 1 0 0 0,-3 2 0 0 0,4-4 0 0 0,1 1 0 0 0,-3-4 0 0 0,-1 0 0 0 0,-2 2 0 0 0,4-2 0 0 0,0 1 0 0 0,-1 2 0 0 0,-2 3 0 0 0,4-3 0 0 0,0 1 0 0 0,-1 1 0 0 0,-2 2 0 0 0,3-4 0 0 0,1 1 0 0 0,-3 1 0 0 0,-1 2 0 0 0,3-4 0 0 0,0 1 0 0 0,4-4 0 0 0,5-5 0 0 0,-1 0 0 0 0,2-1 0 0 0,2-3 0 0 0,-1 2 0 0 0,0-1 0 0 0,3-2 0 0 0,1-2 0 0 0,-2-2 0 0 0,0-2 0 0 0,1 0 0 0 0,2-2 0 0 0,-4 1 0 0 0,1-1 0 0 0,1 0 0 0 0,1 0 0 0 0,3 1 0 0 0,1-1 0 0 0,1 1 0 0 0,-4 4 0 0 0,-1 2 0 0 0,0 0 0 0 0,1-1 0 0 0,2-2 0 0 0,1-1 0 0 0,1-1 0 0 0,0-1 0 0 0,1 0 0 0 0,0-1 0 0 0,1 0 0 0 0,-1 1 0 0 0,0-1 0 0 0,0 1 0 0 0,0-1 0 0 0,-5 6 0 0 0,-1 1 0 0 0,-1 0 0 0 0,2-7 0 0 0,2-2 0 0 0,0-1 0 0 0,2-1 0 0 0,1 2 0 0 0,0 0 0 0 0,0 1 0 0 0,0 1 0 0 0,0 0 0 0 0,-4 6 0 0 0,-3 1 0 0 0,1 1 0 0 0,1-3 0 0 0,1 0 0 0 0,2-2 0 0 0,1-1 0 0 0,0-1 0 0 0,-4-1 0 0 0,-1 1 0 0 0,0-1 0 0 0,1-5 0 0 0,2-1 0 0 0,0 0 0 0 0,2 2 0 0 0,1 0 0 0 0,0 3 0 0 0,0 0 0 0 0,0 1 0 0 0,1 1 0 0 0,-1 0 0 0 0,0 0 0 0 0,0 0 0 0 0,0-1 0 0 0,0 1 0 0 0,-5 0 0 0 0,-1-1 0 0 0,-1 1 0 0 0,2 0 0 0 0,1-6 0 0 0,2-1 0 0 0,1 1 0 0 0,1 0 0 0 0,0 2 0 0 0,0 1 0 0 0,0 2 0 0 0,0 0 0 0 0,1 0 0 0 0,-1 1 0 0 0,0 0 0 0 0,0 0 0 0 0,0 0 0 0 0,0 0 0 0 0,0-1 0 0 0,0-4 0 0 0,0-2 0 0 0,0 0 0 0 0,0 2 0 0 0,0 1 0 0 0,0 1 0 0 0,0 1 0 0 0,0 1 0 0 0,0 1 0 0 0,0 0 0 0 0,0 0 0 0 0,0 0 0 0 0,0-1 0 0 0,0 1 0 0 0,0-5 0 0 0,0-2 0 0 0,0 0 0 0 0,0 2 0 0 0,0 1 0 0 0,0 1 0 0 0,0 1 0 0 0,0 1 0 0 0,0 1 0 0 0,0 10 0 0 0,0 13 0 0 0,0 13 0 0 0,-5 15 0 0 0,-2 9 0 0 0,-4 9 0 0 0,-1 3 0 0 0,2-1 0 0 0,3-3 0 0 0,-3-3 0 0 0,1-2 0 0 0,1 3 0 0 0,-2-6 0 0 0,0-2 0 0 0,1-1 0 0 0,4 0 0 0 0,1-1 0 0 0,-3-4 0 0 0,0-1 0 0 0,0 0 0 0 0,2 2 0 0 0,2 2 0 0 0,-4 1 0 0 0,0 1 0 0 0,0 1 0 0 0,2 1 0 0 0,2-1 0 0 0,1 1 0 0 0,-4-5 0 0 0,-1-2 0 0 0,1 0 0 0 0,1 1 0 0 0,2 2 0 0 0,1 1 0 0 0,1 1 0 0 0,1 1 0 0 0,-5 1 0 0 0,-2 4 0 0 0,1 3 0 0 0,1-1 0 0 0,2-2 0 0 0,1 0 0 0 0,-4-3 0 0 0,-1 0 0 0 0,0-1 0 0 0,3 14 0 0 0,0 5 0 0 0,2-1 0 0 0,1-3 0 0 0,1-5 0 0 0,-5-4 0 0 0,-1-3 0 0 0,-1-2 0 0 0,3-2 0 0 0,0 0 0 0 0,2-1 0 0 0,1 1 0 0 0,1 0 0 0 0,0 0 0 0 0,0 0 0 0 0,0 0 0 0 0,0 5 0 0 0,1 2 0 0 0,-1 0 0 0 0,0-1 0 0 0,0-2 0 0 0,0-2 0 0 0,0 5 0 0 0,0 1 0 0 0,0-2 0 0 0,0 0 0 0 0,0-3 0 0 0,0 0 0 0 0,0 3 0 0 0,0 1 0 0 0,0 0 0 0 0,0-2 0 0 0,5-6 0 0 0,1-3 0 0 0,1-1 0 0 0,-2 0 0 0 0,-1 7 0 0 0,-2 3 0 0 0,-1 0 0 0 0,-1 0 0 0 0,0-1 0 0 0,0-2 0 0 0,5 0 0 0 0,1-1 0 0 0,0 0 0 0 0,-1-1 0 0 0,-1 0 0 0 0,-2 1 0 0 0,-1-1 0 0 0,0 0 0 0 0,-1 0 0 0 0,0 1 0 0 0,-1-1 0 0 0,6 0 0 0 0,2 1 0 0 0,-1-1 0 0 0,-1 1 0 0 0,-2-1 0 0 0,0 0 0 0 0,3-4 0 0 0,1-2 0 0 0,-1 0 0 0 0,-1 1 0 0 0,-1 2 0 0 0,3 1 0 0 0,0 1 0 0 0,0 1 0 0 0,-2 0 0 0 0,-2 1 0 0 0,-1 0 0 0 0,-1-1 0 0 0,-1 1 0 0 0,5-6 0 0 0,2-1 0 0 0,-1 0 0 0 0,-2 2 0 0 0,0 1 0 0 0,-2 1 0 0 0,-1 1 0 0 0,-1 1 0 0 0,5 0 0 0 0,2 1 0 0 0,-1-1 0 0 0,-1 1 0 0 0,-2 0 0 0 0,4-1 0 0 0,1 1 0 0 0,-1-1 0 0 0,-2 1 0 0 0,-2-1 0 0 0,4 0 0 0 0,1 1 0 0 0,-1-1 0 0 0,-3 1 0 0 0,0-1 0 0 0,-2 0 0 0 0,-1 1 0 0 0,4-1 0 0 0,1 1 0 0 0,0-1 0 0 0,-1 0 0 0 0,-1 1 0 0 0,-2-1 0 0 0,-1 1 0 0 0,-1-1 0 0 0,5-5 0 0 0,1-1 0 0 0,1 0 0 0 0,-3 1 0 0 0,0 2 0 0 0,-2 1 0 0 0,-1 2 0 0 0,4-6 0 0 0,2 0 0 0 0,-1 0 0 0 0,-1 2 0 0 0,-2 1 0 0 0,-1 1 0 0 0,0 2 0 0 0,-2 0 0 0 0,0 0 0 0 0,5-4 0 0 0,1-2 0 0 0,0 0 0 0 0,-1 2 0 0 0,-2 1 0 0 0,0 1 0 0 0,-2 1 0 0 0,4 1 0 0 0,2 0 0 0 0,-1 1 0 0 0,-1 5 0 0 0,-2 1 0 0 0,4-5 0 0 0,1-3 0 0 0,-1-1 0 0 0,-2-1 0 0 0,-2 1 0 0 0,4 1 0 0 0,1 0 0 0 0,-2 1 0 0 0,-1 0 0 0 0,4 0 0 0 0,-1 1 0 0 0,-1-1 0 0 0,-1 1 0 0 0,-3-1 0 0 0,-1 1 0 0 0,-1-1 0 0 0,4-4 0 0 0,2-3 0 0 0,-1 1 0 0 0,-2 2 0 0 0,0 1 0 0 0,-2 1 0 0 0,-1 1 0 0 0,-1 1 0 0 0,0 0 0 0 0,5-4 0 0 0,1-2 0 0 0,0 0 0 0 0,-1 2 0 0 0,-1 1 0 0 0,-2 1 0 0 0,-1 1 0 0 0,0 1 0 0 0,4-5 0 0 0,1-1 0 0 0,0 1 0 0 0,-1 0 0 0 0,-2 2 0 0 0,-1 1 0 0 0,0 2 0 0 0,-2 0 0 0 0,0 10 0 0 0,0 4 0 0 0,5-6 0 0 0,1-3 0 0 0,0-4 0 0 0,-1-1 0 0 0,-1 4 0 0 0,-2 2 0 0 0,4-5 0 0 0,1-3 0 0 0,-1-1 0 0 0,-1 0 0 0 0,-1 1 0 0 0,3-5 0 0 0,0 0 0 0 0,0 0 0 0 0,3-3 0 0 0,0 1 0 0 0,3 0 0 0 0,0 4 0 0 0,2-4 0 0 0,-1 1 0 0 0,2-4 0 0 0,3-5 0 0 0,-1 1 0 0 0,0-1 0 0 0,4-4 0 0 0,6 2 0 0 0,5 0 0 0 0,1-2 0 0 0,0-3 0 0 0,-1-2 0 0 0,-1-1 0 0 0,-1-1 0 0 0,-5 4 0 0 0,-3 1 0 0 0,0 0 0 0 0,1-1 0 0 0,2-2 0 0 0,1-1 0 0 0,1-1 0 0 0,1-1 0 0 0,0 0 0 0 0,0 0 0 0 0,1 0 0 0 0,0 0 0 0 0,-1-1 0 0 0,1 1 0 0 0,-1 0 0 0 0,1 0 0 0 0,-1 0 0 0 0,1 0 0 0 0,-1 0 0 0 0,0 0 0 0 0,1 0 0 0 0,-6 5 0 0 0,-1 2 0 0 0,0-1 0 0 0,1-1 0 0 0,2-1 0 0 0,1-2 0 0 0,1-1 0 0 0,1 0 0 0 0,1-1 0 0 0,4 0 0 0 0,3-1 0 0 0,-1 1 0 0 0,-2 0 0 0 0,5 0 0 0 0,-1 0 0 0 0,-1 0 0 0 0,-2 0 0 0 0,-2 0 0 0 0,-1 0 0 0 0,-2 0 0 0 0,-1-5 0 0 0,1-2 0 0 0,-1 1 0 0 0,5 1 0 0 0,1 1 0 0 0,1 2 0 0 0,-2 0 0 0 0,-1 2 0 0 0,-1 0 0 0 0,-2 0 0 0 0,0 0 0 0 0,0 1 0 0 0,-1-1 0 0 0,0 0 0 0 0,0 0 0 0 0,0 0 0 0 0,0 0 0 0 0,1 0 0 0 0,-1 0 0 0 0,1 0 0 0 0,-1 0 0 0 0,0 0 0 0 0,1 0 0 0 0,-1 0 0 0 0,1 0 0 0 0,-1 0 0 0 0,0 0 0 0 0,1 0 0 0 0,-1 0 0 0 0,1 0 0 0 0,-1 0 0 0 0,0 0 0 0 0,1 0 0 0 0,-1 0 0 0 0,1 0 0 0 0,4 0 0 0 0,2 0 0 0 0,0 0 0 0 0,-2 0 0 0 0,-1 0 0 0 0,-1 0 0 0 0,-1 0 0 0 0,3 0 0 0 0,2 0 0 0 0,0 0 0 0 0,-2 0 0 0 0,-1 0 0 0 0,-2 0 0 0 0,5 0 0 0 0,0 0 0 0 0,0 0 0 0 0,-2 0 0 0 0,-1 0 0 0 0,3 0 0 0 0,1 0 0 0 0,-1 0 0 0 0,-1 0 0 0 0,-2 0 0 0 0,-2 0 0 0 0,-1 0 0 0 0,0 0 0 0 0,-1 0 0 0 0,0 0 0 0 0,5 0 0 0 0,2 0 0 0 0,0 0 0 0 0,-2 0 0 0 0,-1 0 0 0 0,4 0 0 0 0,0 0 0 0 0,-1-5 0 0 0,-1-1 0 0 0,-3-1 0 0 0,0 2 0 0 0,-2 2 0 0 0,0 0 0 0 0,-1 2 0 0 0,0 1 0 0 0,0 0 0 0 0,0 0 0 0 0,0 0 0 0 0,1 0 0 0 0,-1 1 0 0 0,0-1 0 0 0,1 0 0 0 0,-1 0 0 0 0,1 0 0 0 0,-1 0 0 0 0,0 0 0 0 0,1 0 0 0 0,4 0 0 0 0,2 0 0 0 0,0 0 0 0 0,-1 0 0 0 0,-2 0 0 0 0,-2 0 0 0 0,0 0 0 0 0,-1 0 0 0 0,-1 0 0 0 0,0 0 0 0 0,0 0 0 0 0,1 0 0 0 0,-1 0 0 0 0,30-5 0 0 0,10-2 0 0 0,-2 1 0 0 0,-6 1 0 0 0,-10 1 0 0 0,-8 2 0 0 0,-7 1 0 0 0,-3 0 0 0 0,-4 1 0 0 0,-1 0 0 0 0,-5 6 0 0 0,-2 1 0 0 0,1-1 0 0 0,-4 4 0 0 0,1 1 0 0 0,1 2 0 0 0,3 5 0 0 0,7 9 0 0 0,-1 6 0 0 0,-6 1 0 0 0,-1 0 0 0 0,0 9 0 0 0,-4 3 0 0 0,-5-2 0 0 0,1-8 0 0 0,-2-5 0 0 0,-4-4 0 0 0,-2 0 0 0 0,-3-1 0 0 0,3 1 0 0 0,1 1 0 0 0,-1 0 0 0 0,-1 1 0 0 0,3 0 0 0 0,0 0 0 0 0,-1 1 0 0 0,-1-1 0 0 0,2 1 0 0 0,1-1 0 0 0,-2 1 0 0 0,-2-1 0 0 0,-1 1 0 0 0,-2-1 0 0 0,-1 1 0 0 0,-1-1 0 0 0,0 0 0 0 0,-1 1 0 0 0,1-1 0 0 0,4-5 0 0 0,3-1 0 0 0,-1 0 0 0 0,-1 2 0 0 0,-1 0 0 0 0,-2 2 0 0 0,-1 2 0 0 0,0 0 0 0 0,-1 0 0 0 0,4-4 0 0 0,3-2 0 0 0,-1 0 0 0 0,-1 1 0 0 0,-2 2 0 0 0,-1 2 0 0 0,5-5 0 0 0,0-1 0 0 0,-1 1 0 0 0,-1 2 0 0 0,-2 1 0 0 0,-1 1 0 0 0,-1 2 0 0 0,0 0 0 0 0,4-5 0 0 0,1-1 0 0 0,0 1 0 0 0,-1 0 0 0 0,-2 2 0 0 0,4-4 0 0 0,1 0 0 0 0,-1 1 0 0 0,-2 1 0 0 0,-2 2 0 0 0,4-4 0 0 0,1 0 0 0 0,-1 1 0 0 0,-3 1 0 0 0,5 12 0 0 0,-1 5 0 0 0,0 0 0 0 0,2-6 0 0 0,0-5 0 0 0,-2-2 0 0 0,-2-1 0 0 0,3-5 0 0 0,0-1 0 0 0,-2 0 0 0 0,3-3 0 0 0,0 1 0 0 0,3 2 0 0 0,5 7 0 0 0,4-1 0 0 0,-2 0 0 0 0,1-5 0 0 0,-4-1 0 0 0,2-4 0 0 0,-4 0 0 0 0,1-3 0 0 0,-2 2 0 0 0,1-3 0 0 0,4-3 0 0 0,-2 2 0 0 0,1-2 0 0 0,-2 3 0 0 0,1-1 0 0 0,3 3 0 0 0,2-1 0 0 0,-2 1 0 0 0,1-1 0 0 0,1 2 0 0 0,3-2 0 0 0,-4 1 0 0 0,0-1 0 0 0,1-3 0 0 0,3 1 0 0 0,1-1 0 0 0,1-2 0 0 0,-3 1 0 0 0,-2 0 0 0 0,2-2 0 0 0,0 3 0 0 0,2-1 0 0 0,2-2 0 0 0,0-2 0 0 0,1 3 0 0 0,1-1 0 0 0,4-1 0 0 0,3-2 0 0 0,-1-1 0 0 0,-1 2 0 0 0,-2 2 0 0 0,-2-2 0 0 0,5-1 0 0 0,1-2 0 0 0,-2-1 0 0 0,0-1 0 0 0,-3 0 0 0 0,0-2 0 0 0,-2 1 0 0 0,0 0 0 0 0,-1-1 0 0 0,0 1 0 0 0,0 0 0 0 0,0 0 0 0 0,1 0 0 0 0,-1 0 0 0 0,0 0 0 0 0,1 0 0 0 0,-1 0 0 0 0,0 0 0 0 0,1 0 0 0 0,-1 0 0 0 0,1 0 0 0 0,-1 0 0 0 0,0 0 0 0 0,1 0 0 0 0,-1 0 0 0 0,1 0 0 0 0,-1 0 0 0 0,0 0 0 0 0,1 0 0 0 0,-1 0 0 0 0,1 0 0 0 0,-1 0 0 0 0,0 0 0 0 0,1 0 0 0 0,-1 0 0 0 0,1 0 0 0 0,-1 0 0 0 0,5 0 0 0 0,2 0 0 0 0,0 0 0 0 0,-1 0 0 0 0,-2 0 0 0 0,-2 0 0 0 0,0 0 0 0 0,-1 0 0 0 0,-1 0 0 0 0,0 0 0 0 0,1 0 0 0 0,-1 0 0 0 0,0 0 0 0 0,0 0 0 0 0,0 0 0 0 0,1 0 0 0 0,-1 0 0 0 0,1 0 0 0 0,-1 0 0 0 0,0 0 0 0 0,11-5 0 0 0,2-2 0 0 0,1 1 0 0 0,-4 1 0 0 0,-7-4 0 0 0,-5 0 0 0 0,-1 2 0 0 0,-1-4 0 0 0,1 1 0 0 0,0 2 0 0 0,-3-3 0 0 0,-1 0 0 0 0,0 3 0 0 0,2 2 0 0 0,-3-3 0 0 0,0 0 0 0 0,1 2 0 0 0,2 2 0 0 0,2 2 0 0 0,1 1 0 0 0,2-4 0 0 0,0 0 0 0 0,1 0 0 0 0,-1 1 0 0 0,1 2 0 0 0,-5-4 0 0 0,-2-1 0 0 0,0 1 0 0 0,-4-3 0 0 0,1 0 0 0 0,-5-3 0 0 0,2 0 0 0 0,-3-2 0 0 0,-4-4 0 0 0,2 2 0 0 0,-2-2 0 0 0,3 2 0 0 0,0 0 0 0 0,-4-3 0 0 0,3 3 0 0 0,-1-2 0 0 0,-3-2 0 0 0,3 3 0 0 0,-1-2 0 0 0,8-16 0 0 0,1-7 0 0 0,-2-2 0 0 0,-5 2 0 0 0,1 8 0 0 0,-2 6 0 0 0,-3 2 0 0 0,-2 1 0 0 0,-3-1 0 0 0,4 0 0 0 0,0 0 0 0 0,-1-1 0 0 0,-2-1 0 0 0,-1 0 0 0 0,4 4 0 0 0,1 2 0 0 0,-2-5 0 0 0,-1-3 0 0 0,-2-1 0 0 0,4 0 0 0 0,1 0 0 0 0,-1 0 0 0 0,-2 2 0 0 0,-2 0 0 0 0,4 5 0 0 0,0 2 0 0 0,0 0 0 0 0,-2-1 0 0 0,-2-2 0 0 0,-1-1 0 0 0,4-1 0 0 0,1-1 0 0 0,-1 0 0 0 0,-1 0 0 0 0,-2-1 0 0 0,4 0 0 0 0,1 1 0 0 0,-1-1 0 0 0,-2 0 0 0 0,-2 1 0 0 0,4 5 0 0 0,1 1 0 0 0,-2 0 0 0 0,-1-2 0 0 0,-1 0 0 0 0,-3-2 0 0 0,5 3 0 0 0,1 2 0 0 0,-1-1 0 0 0,-1-1 0 0 0,-1-2 0 0 0,3-2 0 0 0,0 0 0 0 0,0-1 0 0 0,-2-1 0 0 0,3 0 0 0 0,1 1 0 0 0,-2-1 0 0 0,-1 0 0 0 0,2 6 0 0 0,1 1 0 0 0,-2 0 0 0 0,-2-1 0 0 0,-1-2 0 0 0,2 4 0 0 0,2 0 0 0 0,-2-10 0 0 0,4-6 0 0 0,0-1 0 0 0,-2 2 0 0 0,-2 1 0 0 0,3 7 0 0 0,0 4 0 0 0,-2 1 0 0 0,-1-1 0 0 0,-3 0 0 0 0,4 3 0 0 0,0 1 0 0 0,0-2 0 0 0,-2-1 0 0 0,3 4 0 0 0,0-1 0 0 0,0-1 0 0 0,-3-2 0 0 0,3 3 0 0 0,1 0 0 0 0,3-6 0 0 0,0-4 0 0 0,-2-1 0 0 0,2 4 0 0 0,-1 3 0 0 0,-2-1 0 0 0,2 1 0 0 0,4 3 0 0 0,5 6 0 0 0,9 1 0 0 0,4 2 0 0 0,2 5 0 0 0,5-3 0 0 0,0 1 0 0 0,-1 3 0 0 0,-2 2 0 0 0,-8-3 0 0 0,-4-1 0 0 0,0 2 0 0 0,-1 2 0 0 0,2 2 0 0 0,1 1 0 0 0,-5-3 0 0 0,0-2 0 0 0,1 1 0 0 0,6 1 0 0 0,4-3 0 0 0,0-1 0 0 0,1 2 0 0 0,-1 1 0 0 0,-2 3 0 0 0,0-4 0 0 0,0-1 0 0 0,-2 2 0 0 0,1 1 0 0 0,-1 1 0 0 0,0 2 0 0 0,0 2 0 0 0,1-1 0 0 0,-1 2 0 0 0,-5-6 0 0 0,-1-2 0 0 0,0 1 0 0 0,1 2 0 0 0,2 0 0 0 0,1 2 0 0 0,1 1 0 0 0,1 0 0 0 0,-4-4 0 0 0,-2-1 0 0 0,0 0 0 0 0,2 1 0 0 0,11-4 0 0 0,4 1 0 0 0,1 0 0 0 0,-7-2 0 0 0,-4-1 0 0 0,-2 3 0 0 0,-1 2 0 0 0,0 2 0 0 0,0-3 0 0 0,1 0 0 0 0,1 0 0 0 0,0 2 0 0 0,10-8 0 0 0,4-2 0 0 0,-1-3 0 0 0,-3 1 0 0 0,-7-2 0 0 0,-4 3 0 0 0,-3 4 0 0 0,-5-1 0 0 0,0 2 0 0 0,-5-3 0 0 0,1 2 0 0 0,2 2 0 0 0,-1-1 0 0 0,1 0 0 0 0,2-2 0 0 0,3 0 0 0 0,-2-2 0 0 0,0 2 0 0 0,1-3 0 0 0,3 2 0 0 0,-4-2 0 0 0,0 2 0 0 0,-4-1 0 0 0,1 1 0 0 0,2-2 0 0 0,2 2 0 0 0,-2-1 0 0 0,0 1 0 0 0,-3-2 0 0 0,1 2 0 0 0,-3-1 0 0 0,-5-4 0 0 0,3 2 0 0 0,-3-2 0 0 0,3-2 0 0 0,-1-2 0 0 0,-2-3 0 0 0,2 3 0 0 0,-2 1 0 0 0,-1-1 0 0 0,2 3 0 0 0,-1 0 0 0 0,-2-1 0 0 0,3 2 0 0 0,-1 1 0 0 0,-2-3 0 0 0,3-3 0 0 0,-1-1 0 0 0,-2-3 0 0 0,-2 0 0 0 0,3 3 0 0 0,0 2 0 0 0,-2 0 0 0 0,-2-2 0 0 0,3 4 0 0 0,0 0 0 0 0,0-1 0 0 0,-3-2 0 0 0,-2-2 0 0 0,4 4 0 0 0,1 0 0 0 0,-2-1 0 0 0,-1-1 0 0 0,3 3 0 0 0,1 0 0 0 0,-2-1 0 0 0,-2-2 0 0 0,4-2 0 0 0,-1-2 0 0 0,0 0 0 0 0,-3-1 0 0 0,-2-1 0 0 0,4 0 0 0 0,1 0 0 0 0,-2 1 0 0 0,-1-1 0 0 0,-2 0 0 0 0,-1 1 0 0 0,-1 0 0 0 0,-1-1 0 0 0,0 1 0 0 0,5 4 0 0 0,1 3 0 0 0,0-1 0 0 0,-1-2 0 0 0,-1 0 0 0 0,-2-3 0 0 0,-1 0 0 0 0,0-1 0 0 0,-1 0 0 0 0,-1-1 0 0 0,1 1 0 0 0,0-1 0 0 0,0 0 0 0 0,-1 1 0 0 0,1-1 0 0 0,0 1 0 0 0,0-1 0 0 0,0 1 0 0 0,0 0 0 0 0,0-1 0 0 0,0 1 0 0 0,0-6 0 0 0,0-1 0 0 0,0 1 0 0 0,0 0 0 0 0,0 2 0 0 0,0 2 0 0 0,0 0 0 0 0,0 1 0 0 0,0 1 0 0 0,0-1 0 0 0,0 1 0 0 0,0 0 0 0 0,0 0 0 0 0,0 0 0 0 0,0-1 0 0 0,0 1 0 0 0,-5 5 0 0 0,-1 1 0 0 0,-1 0 0 0 0,2-1 0 0 0,2-2 0 0 0,0-1 0 0 0,2-1 0 0 0,-4 4 0 0 0,-2 1 0 0 0,1 0 0 0 0,1-2 0 0 0,2-1 0 0 0,-4 4 0 0 0,-1 0 0 0 0,1-1 0 0 0,2-1 0 0 0,2-2 0 0 0,-4 3 0 0 0,-1 2 0 0 0,2-2 0 0 0,1-2 0 0 0,1-1 0 0 0,-3 4 0 0 0,0 0 0 0 0,0-1 0 0 0,2-1 0 0 0,2-2 0 0 0,-4 3 0 0 0,-1 1 0 0 0,2 0 0 0 0,1-3 0 0 0,-3 4 0 0 0,-1 0 0 0 0,2-1 0 0 0,1-2 0 0 0,-2 3 0 0 0,-1 0 0 0 0,2-1 0 0 0,2-2 0 0 0,-4 3 0 0 0,1 0 0 0 0,1-1 0 0 0,1-2 0 0 0,-2-2 0 0 0,-1-1 0 0 0,2-2 0 0 0,2 0 0 0 0,-3 4 0 0 0,-1 2 0 0 0,2 0 0 0 0,2-2 0 0 0,-4 4 0 0 0,1 0 0 0 0,0-1 0 0 0,3-2 0 0 0,-3 4 0 0 0,-1-1 0 0 0,2-1 0 0 0,2-2 0 0 0,-4 3 0 0 0,1 0 0 0 0,1-1 0 0 0,1-2 0 0 0,3-2 0 0 0,-4 3 0 0 0,0 1 0 0 0,0-1 0 0 0,2-1 0 0 0,-3-2 0 0 0,-1-2 0 0 0,2 0 0 0 0,2-2 0 0 0,-4 1 0 0 0,1-1 0 0 0,0 1 0 0 0,3-1 0 0 0,2 0 0 0 0,-4 6 0 0 0,-1 1 0 0 0,2 0 0 0 0,1-2 0 0 0,2 0 0 0 0,1-2 0 0 0,1-2 0 0 0,1 0 0 0 0,-5 0 0 0 0,-2 0 0 0 0,1-1 0 0 0,2 0 0 0 0,0 1 0 0 0,-3-1 0 0 0,-1 0 0 0 0,2 1 0 0 0,0 0 0 0 0,3-1 0 0 0,1 1 0 0 0,1-1 0 0 0,-4 6 0 0 0,-2 1 0 0 0,1 0 0 0 0,2-1 0 0 0,0-2 0 0 0,2-1 0 0 0,1-1 0 0 0,1-1 0 0 0,0 0 0 0 0,0-1 0 0 0,0 0 0 0 0,1 1 0 0 0,-6-1 0 0 0,-2 0 0 0 0,1 1 0 0 0,1-1 0 0 0,1 1 0 0 0,2 0 0 0 0,1-1 0 0 0,0 1 0 0 0,-4-1 0 0 0,-1 1 0 0 0,0 0 0 0 0,1-1 0 0 0,2 1 0 0 0,0 0 0 0 0,2-1 0 0 0,1 1 0 0 0,0-1 0 0 0,0 1 0 0 0,0 0 0 0 0,1-1 0 0 0,-1 1 0 0 0,0-6 0 0 0,0-1 0 0 0,0 1 0 0 0,0 0 0 0 0,0 2 0 0 0,0 1 0 0 0,-5 7 0 0 0,-1 2 0 0 0,-1-1 0 0 0,2-5 0 0 0,1-3 0 0 0,2-1 0 0 0,1 0 0 0 0,1 1 0 0 0,0 0 0 0 0,0 1 0 0 0,0 1 0 0 0,0 0 0 0 0,1 1 0 0 0,-1 0 0 0 0,0-1 0 0 0,0 1 0 0 0,0 0 0 0 0,0 0 0 0 0,0-1 0 0 0,0 1 0 0 0,0 0 0 0 0,0-1 0 0 0,0 1 0 0 0,0-1 0 0 0,0 1 0 0 0,0 0 0 0 0,0-1 0 0 0,0 1 0 0 0,0-1 0 0 0,0 1 0 0 0,0 0 0 0 0,0-1 0 0 0,0 1 0 0 0,0-1 0 0 0,0 1 0 0 0,0 0 0 0 0,0-1 0 0 0,0 1 0 0 0,0-1 0 0 0,0 1 0 0 0,0 0 0 0 0,0-1 0 0 0,0 1 0 0 0,0-1 0 0 0,0 1 0 0 0,0 0 0 0 0,0-1 0 0 0,0-14 0 0 0,0-6 0 0 0,0 2 0 0 0,0 3 0 0 0,0 5 0 0 0,0-1 0 0 0,0 1 0 0 0,0 3 0 0 0,0 3 0 0 0,0 1 0 0 0,0 2 0 0 0,0 2 0 0 0,0-1 0 0 0,0 1 0 0 0,0 1 0 0 0,0-1 0 0 0,0 0 0 0 0,0-1 0 0 0,0 1 0 0 0,0 0 0 0 0,0-1 0 0 0,0 1 0 0 0,0-10 0 0 0,0-4 0 0 0,0 1 0 0 0,0 2 0 0 0,0 3 0 0 0,0 3 0 0 0,0 3 0 0 0,0 0 0 0 0,0 2 0 0 0,0 0 0 0 0,0 0 0 0 0,0 0 0 0 0,0 0 0 0 0,0 0 0 0 0,0 0 0 0 0,0 0 0 0 0,0-1 0 0 0,0 1 0 0 0,0 0 0 0 0,0-1 0 0 0,0 1 0 0 0,0-1 0 0 0,0 1 0 0 0,0 0 0 0 0,0-1 0 0 0,0 1 0 0 0,0-1 0 0 0,0 1 0 0 0,0 0 0 0 0,0-1 0 0 0,0 1 0 0 0,0-1 0 0 0,0 1 0 0 0,0 0 0 0 0,-5 4 0 0 0,-7 7 0 0 0,-6 2 0 0 0,-5 3 0 0 0,1-1 0 0 0,0 2 0 0 0,-2 3 0 0 0,-1 3 0 0 0,-2-3 0 0 0,-2 1 0 0 0,0 1 0 0 0,0 2 0 0 0,4-3 0 0 0,2 0 0 0 0,0 1 0 0 0,-2 2 0 0 0,-1 1 0 0 0,-1 2 0 0 0,-1 1 0 0 0,-1-4 0 0 0,0-1 0 0 0,-1 0 0 0 0,0 1 0 0 0,1 2 0 0 0,-1 1 0 0 0,0 1 0 0 0,1 0 0 0 0,-1 1 0 0 0,1 0 0 0 0,0 6 0 0 0,-1 1 0 0 0,1-1 0 0 0,-1-1 0 0 0,6 4 0 0 0,1 0 0 0 0,0-1 0 0 0,-1-3 0 0 0,-2-1 0 0 0,-1-2 0 0 0,-1-1 0 0 0,4 4 0 0 0,1 1 0 0 0,0 0 0 0 0,-2-1 0 0 0,-1-2 0 0 0,-1-1 0 0 0,-1 0 0 0 0,-1-2 0 0 0,-1 0 0 0 0,1 0 0 0 0,-1-1 0 0 0,0 1 0 0 0,1 0 0 0 0,-1 0 0 0 0,1 0 0 0 0,-1 0 0 0 0,1 0 0 0 0,-1 0 0 0 0,1 0 0 0 0,0 0 0 0 0,-6 0 0 0 0,4 5 0 0 0,2 1 0 0 0,1 1 0 0 0,0-2 0 0 0,0-2 0 0 0,0 0 0 0 0,-1-2 0 0 0,0-1 0 0 0,0 0 0 0 0,-1 0 0 0 0,-4 0 0 0 0,-2 0 0 0 0,0-1 0 0 0,2 1 0 0 0,6 5 0 0 0,2 2 0 0 0,2-1 0 0 0,-1-1 0 0 0,0-1 0 0 0,-2-2 0 0 0,-1-1 0 0 0,-6 0 0 0 0,-2-1 0 0 0,1 0 0 0 0,0-1 0 0 0,2 1 0 0 0,-4 0 0 0 0,-1 0 0 0 0,2-1 0 0 0,1 1 0 0 0,3 0 0 0 0,0 0 0 0 0,2 0 0 0 0,0 0 0 0 0,1 0 0 0 0,0 0 0 0 0,0 0 0 0 0,0 0 0 0 0,0 0 0 0 0,-6 0 0 0 0,-1 0 0 0 0,1 0 0 0 0,0 0 0 0 0,2 0 0 0 0,2 0 0 0 0,0 0 0 0 0,-4 0 0 0 0,-1 0 0 0 0,5 5 0 0 0,4 2 0 0 0,0-1 0 0 0,1 0 0 0 0,-1-3 0 0 0,0-1 0 0 0,-1 0 0 0 0,-1-2 0 0 0,0 0 0 0 0,-1 0 0 0 0,1 0 0 0 0,-1-1 0 0 0,1 1 0 0 0,-6 0 0 0 0,-1 0 0 0 0,1 0 0 0 0,0 0 0 0 0,2 0 0 0 0,1 0 0 0 0,2 0 0 0 0,0 0 0 0 0,0 0 0 0 0,1 0 0 0 0,0 0 0 0 0,0 0 0 0 0,0 0 0 0 0,0 0 0 0 0,-1 0 0 0 0,1 0 0 0 0,0 0 0 0 0,-1 0 0 0 0,1 0 0 0 0,-1 0 0 0 0,1 0 0 0 0,0 0 0 0 0,-1 0 0 0 0,-4 0 0 0 0,-2 0 0 0 0,0 0 0 0 0,1 0 0 0 0,2 0 0 0 0,2 0 0 0 0,0 0 0 0 0,-4 0 0 0 0,-1 0 0 0 0,1 0 0 0 0,0 0 0 0 0,3 0 0 0 0,0 0 0 0 0,2 0 0 0 0,0 0 0 0 0,1 0 0 0 0,0 0 0 0 0,-1 0 0 0 0,-4 0 0 0 0,-2 0 0 0 0,1-5 0 0 0,0-2 0 0 0,2 1 0 0 0,2 1 0 0 0,0 1 0 0 0,1 2 0 0 0,1 1 0 0 0,0 0 0 0 0,0 1 0 0 0,-1 0 0 0 0,1 1 0 0 0,0-1 0 0 0,0 0 0 0 0,-1-5 0 0 0,1-1 0 0 0,0 0 0 0 0,-1 0 0 0 0,1 3 0 0 0,-1 1 0 0 0,1 0 0 0 0,0 2 0 0 0,-16 0 0 0 0,-4 0 0 0 0,0 0 0 0 0,5 1 0 0 0,8-6 0 0 0,7-2 0 0 0,2 1 0 0 0,2 1 0 0 0,-1 1 0 0 0,-1 2 0 0 0,0 1 0 0 0,-1 0 0 0 0,-1 1 0 0 0,0 1 0 0 0,0-1 0 0 0,-1 0 0 0 0,0-5 0 0 0,1-1 0 0 0,-1 0 0 0 0,1 1 0 0 0,4-4 0 0 0,3 0 0 0 0,-1 2 0 0 0,-2 1 0 0 0,0 2 0 0 0,-3 2 0 0 0,0 1 0 0 0,-1 1 0 0 0,0 0 0 0 0,9 1 0 0 0,14-1 0 0 0,12 0 0 0 0,11 1 0 0 0,7-1 0 0 0,4 0 0 0 0,8 0 0 0 0,3 0 0 0 0,-1 0 0 0 0,-1 0 0 0 0,2 0 0 0 0,1 0 0 0 0,-3 0 0 0 0,-2 0 0 0 0,-2 0 0 0 0,-1 0 0 0 0,3 0 0 0 0,1 0 0 0 0,30 0 0 0 0,18-5 0 0 0,4-2 0 0 0,14 1 0 0 0,8 1 0 0 0,1 1 0 0 0,-9 2 0 0 0,4-4 0 0 0,-11-1 0 0 0,-13 0 0 0 0,-14 2 0 0 0,-14 2 0 0 0,-11 1 0 0 0,-9 1 0 0 0,1 1 0 0 0,0 0 0 0 0,-3 0 0 0 0,-5-5 0 0 0,-3-1 0 0 0,0 0 0 0 0,0 1 0 0 0,2 1 0 0 0,6 2 0 0 0,2 1 0 0 0,1 0 0 0 0,0 1 0 0 0,-2-4 0 0 0,9-3 0 0 0,7 1 0 0 0,0 1 0 0 0,2 2 0 0 0,-2 1 0 0 0,-6-4 0 0 0,-4-2 0 0 0,11 2 0 0 0,12 1 0 0 0,1-3 0 0 0,-6-1 0 0 0,-3 2 0 0 0,1 1 0 0 0,-6 3 0 0 0,-5 1 0 0 0,-5 1 0 0 0,-10-4 0 0 0,-4-2 0 0 0,-1 1 0 0 0,4 2 0 0 0,3 0 0 0 0,7 2 0 0 0,1 1 0 0 0,-1 1 0 0 0,-2 0 0 0 0,-1 0 0 0 0,7 0 0 0 0,2 1 0 0 0,-1-1 0 0 0,-4 0 0 0 0,-2 0 0 0 0,-4 0 0 0 0,-1 0 0 0 0,3 0 0 0 0,0 0 0 0 0,1 0 0 0 0,-2 0 0 0 0,-2 0 0 0 0,-1 0 0 0 0,-1 0 0 0 0,0 0 0 0 0,4 0 0 0 0,2 0 0 0 0,5 0 0 0 0,0 0 0 0 0,-2 0 0 0 0,2 0 0 0 0,0 0 0 0 0,-2 0 0 0 0,-4 0 0 0 0,-1 0 0 0 0,-3 0 0 0 0,4 0 0 0 0,1 0 0 0 0,0 0 0 0 0,-2 0 0 0 0,-2 0 0 0 0,-1 0 0 0 0,0 0 0 0 0,-2 0 0 0 0,1 0 0 0 0,-1 0 0 0 0,0 0 0 0 0,5 0 0 0 0,2 0 0 0 0,0 0 0 0 0,-7 5 0 0 0,2 2 0 0 0,1-1 0 0 0,0-1 0 0 0,-1-1 0 0 0,5-2 0 0 0,1-1 0 0 0,4 5 0 0 0,1 0 0 0 0,-3 1 0 0 0,-2-3 0 0 0,17 5 0 0 0,4-1 0 0 0,-2 0 0 0 0,-11 2 0 0 0,-8 1 0 0 0,-5-3 0 0 0,-3-2 0 0 0,13 3 0 0 0,0 4 0 0 0,-3 1 0 0 0,-2-2 0 0 0,-3-4 0 0 0,-2 3 0 0 0,-2-2 0 0 0,14 4 0 0 0,5-1 0 0 0,-1-2 0 0 0,-9 1 0 0 0,-5 0 0 0 0,-5-2 0 0 0,-1-3 0 0 0,4 2 0 0 0,2 6 0 0 0,0 0 0 0 0,-6 2 0 0 0,-3-1 0 0 0,0 2 0 0 0,1-3 0 0 0,-5 3 0 0 0,-1-3 0 0 0,2 2 0 0 0,2 3 0 0 0,1 3 0 0 0,3 3 0 0 0,0-3 0 0 0,-4 0 0 0 0,-1 2 0 0 0,0 0 0 0 0,2-2 0 0 0,-4-1 0 0 0,0 1 0 0 0,1 2 0 0 0,2 2 0 0 0,2 2 0 0 0,-4 0 0 0 0,0 2 0 0 0,-4-1 0 0 0,-1-4 0 0 0,-2-2 0 0 0,-4 0 0 0 0,1-3 0 0 0,-2-1 0 0 0,-2 2 0 0 0,3 2 0 0 0,-2 7 0 0 0,4 4 0 0 0,-1 1 0 0 0,3 4 0 0 0,4 6 0 0 0,-2 0 0 0 0,-3-2 0 0 0,-5-4 0 0 0,2-4 0 0 0,-1-2 0 0 0,3 3 0 0 0,-2 0 0 0 0,-1 0 0 0 0,1-3 0 0 0,0 0 0 0 0,-3 3 0 0 0,3 1 0 0 0,0-1 0 0 0,-3-2 0 0 0,-3 4 0 0 0,-1 0 0 0 0,-2-2 0 0 0,-1-1 0 0 0,-1-2 0 0 0,-1-1 0 0 0,1-2 0 0 0,-1-1 0 0 0,1 1 0 0 0,0-1 0 0 0,0 0 0 0 0,0 0 0 0 0,-1 0 0 0 0,1 0 0 0 0,0 0 0 0 0,1 1 0 0 0,-1-1 0 0 0,0 1 0 0 0,0-1 0 0 0,5 0 0 0 0,1 1 0 0 0,1-1 0 0 0,-2 1 0 0 0,-2-1 0 0 0,0 0 0 0 0,-2 1 0 0 0,-1-1 0 0 0,0 1 0 0 0,0-1 0 0 0,0 0 0 0 0,-1 1 0 0 0,1-1 0 0 0,0 1 0 0 0,0-1 0 0 0,0 5 0 0 0,0 2 0 0 0,0 0 0 0 0,0-1 0 0 0,0-2 0 0 0,0-2 0 0 0,0 0 0 0 0,0-1 0 0 0,0-1 0 0 0,0 1 0 0 0,0-1 0 0 0,0 0 0 0 0,0 0 0 0 0,-5 0 0 0 0,-2 0 0 0 0,1 1 0 0 0,1-1 0 0 0,1 1 0 0 0,2-1 0 0 0,1 0 0 0 0,-5 1 0 0 0,0-1 0 0 0,0 1 0 0 0,1-1 0 0 0,-4 0 0 0 0,1 1 0 0 0,0-1 0 0 0,-2 1 0 0 0,0-1 0 0 0,-4-5 0 0 0,2-1 0 0 0,-4-5 0 0 0,3 0 0 0 0,-3-4 0 0 0,2 2 0 0 0,-2-3 0 0 0,-3 2 0 0 0,-4-2 0 0 0,3 2 0 0 0,-1-1 0 0 0,4 1 0 0 0,-1-1 0 0 0,-2 1 0 0 0,-3-1 0 0 0,3 2 0 0 0,0-2 0 0 0,3 1 0 0 0,-1 4 0 0 0,-2-2 0 0 0,3 2 0 0 0,-2-3 0 0 0,-2 1 0 0 0,-2 2 0 0 0,-3-1 0 0 0,-1 1 0 0 0,-2-3 0 0 0,0-5 0 0 0,4 2 0 0 0,2-2 0 0 0,-1-2 0 0 0,-1-4 0 0 0,-1-1 0 0 0,-6 2 0 0 0,-3 1 0 0 0,0-1 0 0 0,0-1 0 0 0,2-2 0 0 0,1 4 0 0 0,1 0 0 0 0,1 0 0 0 0,1-2 0 0 0,-1-2 0 0 0,1 4 0 0 0,0 1 0 0 0,0-2 0 0 0,0-1 0 0 0,-1-1 0 0 0,6 3 0 0 0,1 0 0 0 0,0 0 0 0 0,-1-2 0 0 0,-2-2 0 0 0,-11 4 0 0 0,-4 1 0 0 0,-6-2 0 0 0,-4-1 0 0 0,-4-2 0 0 0,3-1 0 0 0,-6 4 0 0 0,-6 1 0 0 0,-9-1 0 0 0,4-1 0 0 0,-2-2 0 0 0,7-1 0 0 0,8-1 0 0 0,-5 0 0 0 0,-3-1 0 0 0,4-1 0 0 0,-11 1 0 0 0,-6 0 0 0 0,-18 0 0 0 0,-23 0 0 0 0,3-1 0 0 0,11 1 0 0 0,-1 0 0 0 0,6 0 0 0 0,11 0 0 0 0,0 0 0 0 0,10 0 0 0 0,14 0 0 0 0,11 0 0 0 0,12 0 0 0 0,6 0 0 0 0,5 0 0 0 0,2 0 0 0 0,1 0 0 0 0,0 0 0 0 0,-5 0 0 0 0,-3 0 0 0 0,1 0 0 0 0,0 0 0 0 0,1 0 0 0 0,1 0 0 0 0,-8 0 0 0 0,-14-5 0 0 0,-1-1 0 0 0,3-1 0 0 0,5 2 0 0 0,-4 2 0 0 0,2 0 0 0 0,-2 2 0 0 0,-1-4 0 0 0,-7-2 0 0 0,-4 1 0 0 0,5 1 0 0 0,1 2 0 0 0,1 1 0 0 0,0 1 0 0 0,-1 0 0 0 0,4 1 0 0 0,7 1 0 0 0,-4-1 0 0 0,1 0 0 0 0,4 0 0 0 0,0 1 0 0 0,-3-1 0 0 0,-2 0 0 0 0,1 0 0 0 0,5 0 0 0 0,4 0 0 0 0,4 0 0 0 0,4 0 0 0 0,-4-5 0 0 0,1-2 0 0 0,0 1 0 0 0,1 1 0 0 0,2 1 0 0 0,1 2 0 0 0,1 0 0 0 0,0 2 0 0 0,1 0 0 0 0,0-5 0 0 0,0-1 0 0 0,-1 0 0 0 0,-9 1 0 0 0,-8 1 0 0 0,-2 2 0 0 0,3-4 0 0 0,4-1 0 0 0,5 1 0 0 0,-2 1 0 0 0,-15 1 0 0 0,-12 2 0 0 0,0 1 0 0 0,6 1 0 0 0,8 0 0 0 0,8 0 0 0 0,6 1 0 0 0,5-1 0 0 0,3 0 0 0 0,2 0 0 0 0,5-5 0 0 0,2-1 0 0 0,-1 0 0 0 0,-1 0 0 0 0,-7 3 0 0 0,-3 0 0 0 0,-2 2 0 0 0,1 1 0 0 0,1 0 0 0 0,1 0 0 0 0,-9-5 0 0 0,-2-1 0 0 0,0 0 0 0 0,4 1 0 0 0,2 1 0 0 0,4 2 0 0 0,1 1 0 0 0,2 0 0 0 0,0 1 0 0 0,-3-4 0 0 0,-3-3 0 0 0,1 1 0 0 0,1 1 0 0 0,-4 2 0 0 0,-30 1 0 0 0,-9 0 0 0 0,4 2 0 0 0,10 0 0 0 0,9 0 0 0 0,5 0 0 0 0,6 1 0 0 0,5-1 0 0 0,3 0 0 0 0,-1 0 0 0 0,0 0 0 0 0,1 0 0 0 0,1 0 0 0 0,2 0 0 0 0,-4 0 0 0 0,-10 0 0 0 0,-3 0 0 0 0,-3-5 0 0 0,2-1 0 0 0,0-1 0 0 0,3 2 0 0 0,5 2 0 0 0,5 0 0 0 0,3 2 0 0 0,2 1 0 0 0,3 0 0 0 0,0 0 0 0 0,0 0 0 0 0,-4 0 0 0 0,-33 1 0 0 0,-19-1 0 0 0,0 0 0 0 0,9 0 0 0 0,12 0 0 0 0,13 0 0 0 0,9 0 0 0 0,7 0 0 0 0,5 0 0 0 0,2 0 0 0 0,1 0 0 0 0,-10 0 0 0 0,-3 0 0 0 0,-1 0 0 0 0,2 0 0 0 0,3 0 0 0 0,3 0 0 0 0,1 0 0 0 0,7-5 0 0 0,2-2 0 0 0,0 1 0 0 0,-1 1 0 0 0,-1 1 0 0 0,-7 2 0 0 0,-12-4 0 0 0,-5-1 0 0 0,2 0 0 0 0,4 2 0 0 0,3 2 0 0 0,5 1 0 0 0,3 1 0 0 0,1 1 0 0 0,2-5 0 0 0,0-2 0 0 0,0 1 0 0 0,1 1 0 0 0,-11 2 0 0 0,-3 1 0 0 0,-10 1 0 0 0,-11 0 0 0 0,1-4 0 0 0,5-1 0 0 0,2 0 0 0 0,-3 1 0 0 0,2 2 0 0 0,5 1 0 0 0,3-5 0 0 0,3 0 0 0 0,5 1 0 0 0,4 1 0 0 0,3 2 0 0 0,3 1 0 0 0,0 1 0 0 0,2 0 0 0 0,-1 2 0 0 0,6-6 0 0 0,1-2 0 0 0,-1 1 0 0 0,-1 2 0 0 0,-2 0 0 0 0,-16-3 0 0 0,-6-1 0 0 0,0 1 0 0 0,3 2 0 0 0,5-3 0 0 0,3-1 0 0 0,9-3 0 0 0,9-5 0 0 0,7-5 0 0 0,1 2 0 0 0,3-1 0 0 0,2-2 0 0 0,2-1 0 0 0,-3 2 0 0 0,0 1 0 0 0,1-2 0 0 0,1-1 0 0 0,-3-3 0 0 0,-1 0 0 0 0,2-2 0 0 0,-3 5 0 0 0,0 1 0 0 0,1 0 0 0 0,-2-7 0 0 0,1-3 0 0 0,2 0 0 0 0,-3 4 0 0 0,0 3 0 0 0,3 1 0 0 0,2-1 0 0 0,2 0 0 0 0,-2 3 0 0 0,-2 2 0 0 0,2-2 0 0 0,1-1 0 0 0,2-2 0 0 0,-4-6 0 0 0,0-3 0 0 0,0-5 0 0 0,2-2 0 0 0,2 3 0 0 0,1-3 0 0 0,-4 1 0 0 0,-1-3 0 0 0,1 1 0 0 0,1 4 0 0 0,2-8 0 0 0,1 0 0 0 0,1 3 0 0 0,0 3 0 0 0,1 5 0 0 0,1 2 0 0 0,-1-2 0 0 0,0 0 0 0 0,0 0 0 0 0,1 3 0 0 0,-1 0 0 0 0,0 2 0 0 0,0-4 0 0 0,0-1 0 0 0,0 0 0 0 0,0 2 0 0 0,-5 1 0 0 0,-2 2 0 0 0,1 1 0 0 0,1 0 0 0 0,1 1 0 0 0,2-1 0 0 0,0 1 0 0 0,2-5 0 0 0,0-2 0 0 0,0 1 0 0 0,1 0 0 0 0,-1 2 0 0 0,0 2 0 0 0,0 0 0 0 0,0 1 0 0 0,0 1 0 0 0,0-45 0 0 0,0-15 0 0 0,5 2 0 0 0,2 7 0 0 0,-1 12 0 0 0,-1 12 0 0 0,-1 10 0 0 0,-2 9 0 0 0,-1 5 0 0 0,0 4 0 0 0,4 5 0 0 0,1 3 0 0 0,0-11 0 0 0,-1-5 0 0 0,-1-6 0 0 0,-2-1 0 0 0,4 1 0 0 0,1 4 0 0 0,-1 3 0 0 0,-1-3 0 0 0,-1-5 0 0 0,3 0 0 0 0,0 3 0 0 0,0 2 0 0 0,-7 8 0 0 0,-8 10 0 0 0,-8 2 0 0 0,-7 5 0 0 0,-3 4 0 0 0,-3 4 0 0 0,-2 3 0 0 0,0 1 0 0 0,0 2 0 0 0,1 0 0 0 0,-1 0 0 0 0,1-1 0 0 0,1 1 0 0 0,-6-1 0 0 0,-1 1 0 0 0,0-1 0 0 0,2 0 0 0 0,1 0 0 0 0,-4 0 0 0 0,0 0 0 0 0,1 0 0 0 0,1-1 0 0 0,3 1 0 0 0,0 0 0 0 0,2 0 0 0 0,-5 0 0 0 0,-16 0 0 0 0,-24-5 0 0 0,-10-1 0 0 0,-5-1 0 0 0,-12-3 0 0 0,6 0 0 0 0,14 1 0 0 0,16 3 0 0 0,5 2 0 0 0,-3 2 0 0 0,5 1 0 0 0,-8 1 0 0 0,-7 0 0 0 0,4 0 0 0 0,8 1 0 0 0,11-1 0 0 0,-7 0 0 0 0,2 1 0 0 0,5-1 0 0 0,7 0 0 0 0,0 0 0 0 0,3 0 0 0 0,-2 0 0 0 0,2 0 0 0 0,3 0 0 0 0,2 0 0 0 0,3 0 0 0 0,-3-5 0 0 0,-1-2 0 0 0,2 1 0 0 0,1 1 0 0 0,1 1 0 0 0,2 2 0 0 0,1 0 0 0 0,0 2 0 0 0,1 0 0 0 0,5 0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D96C1B-8774-4826-9088-DCD63EF8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E25B8-FFA6-4583-B4E9-1F2EF0ABB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CA245-3BD4-40ED-A88D-72D7186B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4D2E4C-0D0E-46CE-9721-331A1F1BD57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434771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DC906C-1D17-4003-B917-69B87649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B2761-7231-4E8D-BF33-8B8CC4DB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9FA51-4810-422E-A76C-81178DFE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73AA2E-3536-48D0-A44B-95AD00DCAFD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56308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1B56C4-092F-4886-97F7-ED34B3F9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ACF36B-B9F0-454A-A855-D579BD676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849C91-E2EC-4263-A4AE-B78B398F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439A32-7120-4046-B7B1-6A66BD7A39A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694009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4B10A07-9F70-4D61-BDA6-D54D72AA2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2BF7DB2-A1F0-4636-A0D1-D8441699F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55E549C-0BCA-4139-87C7-BB5A265E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4A2597-1235-4EF9-B6D8-36BDA3203CE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197475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DBF35B43-8D4E-4F5B-B13D-B2DF3C386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69722DFF-243E-4AB4-A74A-1FAA9932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D7E5329-2655-4E0E-A123-1398FD0F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B4454C-A3F5-4AA2-89F6-80CD4FAB848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091926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271A58D-2D73-4539-BD7A-EC9F3054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F37C5149-FF3C-4F91-82B7-EF9DAF61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5AAC729-5792-41E0-80CF-F6D1C022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82DE3-7A07-4958-AF25-B0D28B92890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002049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873F7766-D0EE-4FD4-A210-1A612A19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970B4057-97FC-4813-B796-F3E5A868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C98F289-A8B2-4779-902D-F812F344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5A8CA0-0F5D-4867-B541-21AD6161073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863675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5C8890F-649A-4938-A2E0-9885AACF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1E63802-2CDC-407D-9E17-6A25151B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AADA463-DA6C-41D8-A0AB-A18B65B7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B40A4-05A1-4EAB-9FF5-2FEA98BB97A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70818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52FCD73-35CA-4657-94B5-4434EE70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AB52810-1545-4B0C-92C9-25F0D084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C6C2FCF-0392-4463-BE7C-F99D0171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A49FC0-404B-459F-9B7A-91385DAC048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611892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8E97A-0E03-45E2-971B-D2C34BC2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5A872C-CDE1-4651-8BC8-587527BD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F1980-31E3-46BC-B3D5-66F82736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14FC4-7D58-45DE-858D-D70C20B22F2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234896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B6080D-CFE5-4233-ACB6-7087A417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349C1C-0626-4936-990A-1333FC8BF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9A3F62-EBBC-428A-95DB-5A73F3DD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F05447-6793-4E10-A50C-B3A584862F6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409344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3EF1EBE2-BC10-4E0E-A77E-756633BB1B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3AC72220-7754-42FF-9291-D842D16984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0A554-1F09-4E06-95B5-A65D0A626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F5497-36FF-43E8-9274-A04A1EC3D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B70504-2656-44EE-8AE6-49B375E4B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1E8BBA4-0926-4D78-B456-AFE5DD5B73E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ransition spd="slow">
    <p:wipe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EFB70E-6B7C-4E57-B63D-7578983F6A28}"/>
              </a:ext>
            </a:extLst>
          </p:cNvPr>
          <p:cNvSpPr/>
          <p:nvPr/>
        </p:nvSpPr>
        <p:spPr>
          <a:xfrm>
            <a:off x="0" y="2163763"/>
            <a:ext cx="12192000" cy="2530475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098" name="组合 8">
            <a:extLst>
              <a:ext uri="{FF2B5EF4-FFF2-40B4-BE49-F238E27FC236}">
                <a16:creationId xmlns:a16="http://schemas.microsoft.com/office/drawing/2014/main" id="{34ADCB01-4C3F-4212-89E0-10A760F09778}"/>
              </a:ext>
            </a:extLst>
          </p:cNvPr>
          <p:cNvGrpSpPr>
            <a:grpSpLocks/>
          </p:cNvGrpSpPr>
          <p:nvPr/>
        </p:nvGrpSpPr>
        <p:grpSpPr bwMode="auto">
          <a:xfrm>
            <a:off x="0" y="892175"/>
            <a:ext cx="6084888" cy="5051425"/>
            <a:chOff x="0" y="891538"/>
            <a:chExt cx="6084570" cy="5052062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2ADEC22-3D7B-4146-B451-22A4F240EE3E}"/>
                </a:ext>
              </a:extLst>
            </p:cNvPr>
            <p:cNvSpPr/>
            <p:nvPr/>
          </p:nvSpPr>
          <p:spPr>
            <a:xfrm>
              <a:off x="2865288" y="1966412"/>
              <a:ext cx="1066744" cy="1066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277E7CF-A6AB-4558-A3ED-2033540DFA0D}"/>
                </a:ext>
              </a:extLst>
            </p:cNvPr>
            <p:cNvSpPr/>
            <p:nvPr/>
          </p:nvSpPr>
          <p:spPr>
            <a:xfrm>
              <a:off x="1798544" y="3033346"/>
              <a:ext cx="1066744" cy="1066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E8DA879-9064-4C7B-9075-A2A7751450F3}"/>
                </a:ext>
              </a:extLst>
            </p:cNvPr>
            <p:cNvSpPr/>
            <p:nvPr/>
          </p:nvSpPr>
          <p:spPr>
            <a:xfrm>
              <a:off x="4178082" y="2868225"/>
              <a:ext cx="1660438" cy="1662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09DAAF7-B7FA-4182-8DE0-87F1389A6A9B}"/>
                </a:ext>
              </a:extLst>
            </p:cNvPr>
            <p:cNvSpPr/>
            <p:nvPr/>
          </p:nvSpPr>
          <p:spPr>
            <a:xfrm>
              <a:off x="2865288" y="4100281"/>
              <a:ext cx="1057220" cy="1065346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04FE6E7-0870-40F4-9B9A-B70F17A8CC71}"/>
                </a:ext>
              </a:extLst>
            </p:cNvPr>
            <p:cNvSpPr/>
            <p:nvPr/>
          </p:nvSpPr>
          <p:spPr>
            <a:xfrm>
              <a:off x="731800" y="1966412"/>
              <a:ext cx="1057220" cy="1066935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BB994BC-B51E-442B-AC53-3140A8D4D83A}"/>
                </a:ext>
              </a:extLst>
            </p:cNvPr>
            <p:cNvSpPr/>
            <p:nvPr/>
          </p:nvSpPr>
          <p:spPr>
            <a:xfrm>
              <a:off x="1669963" y="3700180"/>
              <a:ext cx="631792" cy="635080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F5CB769-C4C2-40EB-8F72-DC10F1D79E20}"/>
                </a:ext>
              </a:extLst>
            </p:cNvPr>
            <p:cNvCxnSpPr/>
            <p:nvPr/>
          </p:nvCxnSpPr>
          <p:spPr>
            <a:xfrm>
              <a:off x="1789019" y="1966412"/>
              <a:ext cx="1076269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B5D2F32-B5D6-46BB-B246-B0E955DBA53B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0" y="3033346"/>
              <a:ext cx="1260409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2DDD1EA-5399-460B-9AE1-4A7DD24C4251}"/>
                </a:ext>
              </a:extLst>
            </p:cNvPr>
            <p:cNvCxnSpPr>
              <a:stCxn id="6" idx="1"/>
            </p:cNvCxnSpPr>
            <p:nvPr/>
          </p:nvCxnSpPr>
          <p:spPr>
            <a:xfrm>
              <a:off x="2865288" y="4633748"/>
              <a:ext cx="0" cy="1309852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6F195D4-F22A-449A-B31A-3D6BBBA66EB6}"/>
                </a:ext>
              </a:extLst>
            </p:cNvPr>
            <p:cNvSpPr/>
            <p:nvPr/>
          </p:nvSpPr>
          <p:spPr>
            <a:xfrm>
              <a:off x="1789019" y="891538"/>
              <a:ext cx="1057220" cy="1066935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013B448-4DD2-4A61-8E52-F755E2B0CF10}"/>
                </a:ext>
              </a:extLst>
            </p:cNvPr>
            <p:cNvSpPr/>
            <p:nvPr/>
          </p:nvSpPr>
          <p:spPr>
            <a:xfrm>
              <a:off x="5398806" y="2674526"/>
              <a:ext cx="685764" cy="716052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10" name="文本框 18">
            <a:extLst>
              <a:ext uri="{FF2B5EF4-FFF2-40B4-BE49-F238E27FC236}">
                <a16:creationId xmlns:a16="http://schemas.microsoft.com/office/drawing/2014/main" id="{957C06DD-16F0-410C-9E78-FEAAAF6F0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1300" y="1906588"/>
            <a:ext cx="5589588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endParaRPr lang="en-US" altLang="zh-CN" sz="11500" b="1">
              <a:solidFill>
                <a:srgbClr val="FFFFFF"/>
              </a:solidFill>
              <a:latin typeface="Agency FB" panose="020B0503020202020204" pitchFamily="34" charset="0"/>
              <a:ea typeface="爱度综艺简体" pitchFamily="2" charset="-122"/>
            </a:endParaRPr>
          </a:p>
        </p:txBody>
      </p:sp>
      <p:sp>
        <p:nvSpPr>
          <p:cNvPr id="4111" name="矩形 33">
            <a:extLst>
              <a:ext uri="{FF2B5EF4-FFF2-40B4-BE49-F238E27FC236}">
                <a16:creationId xmlns:a16="http://schemas.microsoft.com/office/drawing/2014/main" id="{23D3720E-A79A-423D-B2B3-B6368C631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5400" y="4232275"/>
            <a:ext cx="40608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zh-CN" sz="1200" dirty="0">
                <a:solidFill>
                  <a:srgbClr val="FFFFFF"/>
                </a:solidFill>
                <a:latin typeface="微软雅黑"/>
                <a:ea typeface="微软雅黑"/>
                <a:sym typeface="Arial" panose="020B0604020202020204" pitchFamily="34" charset="0"/>
              </a:rPr>
              <a:t>20203107 </a:t>
            </a:r>
            <a:r>
              <a:rPr lang="en-US" altLang="zh-CN" sz="1200" dirty="0" err="1">
                <a:solidFill>
                  <a:srgbClr val="FFFFFF"/>
                </a:solidFill>
                <a:latin typeface="微软雅黑"/>
                <a:ea typeface="微软雅黑"/>
                <a:sym typeface="Arial" panose="020B0604020202020204" pitchFamily="34" charset="0"/>
              </a:rPr>
              <a:t>유태근</a:t>
            </a:r>
            <a:endParaRPr lang="en-US" altLang="zh-CN" sz="1200" dirty="0" err="1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4112" name="文本框 20">
            <a:extLst>
              <a:ext uri="{FF2B5EF4-FFF2-40B4-BE49-F238E27FC236}">
                <a16:creationId xmlns:a16="http://schemas.microsoft.com/office/drawing/2014/main" id="{54A611E4-DCFA-4FB3-8471-3601D984D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5755" y="2522008"/>
            <a:ext cx="580654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zh-CN" altLang="en-US" sz="4000">
                <a:solidFill>
                  <a:srgbClr val="FFFFFF"/>
                </a:solidFill>
                <a:latin typeface="微软雅黑"/>
                <a:ea typeface="微软雅黑"/>
              </a:rPr>
              <a:t>미로 자동 생성 알고리즘을 활용한 미로 게임       </a:t>
            </a:r>
            <a:endParaRPr lang="zh-CN" altLang="en-US" sz="40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57324446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B108B68-F163-48E6-BA5B-DD0C032E844D}"/>
              </a:ext>
            </a:extLst>
          </p:cNvPr>
          <p:cNvSpPr/>
          <p:nvPr/>
        </p:nvSpPr>
        <p:spPr>
          <a:xfrm>
            <a:off x="252413" y="233363"/>
            <a:ext cx="314325" cy="314325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FD8F475-C675-440D-818A-CF200114CBB3}"/>
              </a:ext>
            </a:extLst>
          </p:cNvPr>
          <p:cNvSpPr/>
          <p:nvPr/>
        </p:nvSpPr>
        <p:spPr>
          <a:xfrm rot="5400000">
            <a:off x="186532" y="167481"/>
            <a:ext cx="158750" cy="160337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483" name="文本框 3">
            <a:extLst>
              <a:ext uri="{FF2B5EF4-FFF2-40B4-BE49-F238E27FC236}">
                <a16:creationId xmlns:a16="http://schemas.microsoft.com/office/drawing/2014/main" id="{D6880228-F187-438D-83E6-2ED8AA1FC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64041"/>
            <a:ext cx="52445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err="1">
                <a:solidFill>
                  <a:srgbClr val="FFFFFF"/>
                </a:solidFill>
                <a:latin typeface="微软雅黑"/>
                <a:ea typeface="微软雅黑"/>
              </a:rPr>
              <a:t>미로</a:t>
            </a:r>
            <a:r>
              <a:rPr lang="en-US" altLang="zh-CN" sz="2800" b="1" dirty="0">
                <a:solidFill>
                  <a:srgbClr val="FFFFFF"/>
                </a:solidFill>
                <a:latin typeface="微软雅黑"/>
                <a:ea typeface="微软雅黑"/>
              </a:rPr>
              <a:t> </a:t>
            </a:r>
            <a:r>
              <a:rPr lang="en-US" altLang="zh-CN" sz="2800" b="1" dirty="0" err="1">
                <a:solidFill>
                  <a:srgbClr val="FFFFFF"/>
                </a:solidFill>
                <a:latin typeface="微软雅黑"/>
                <a:ea typeface="微软雅黑"/>
              </a:rPr>
              <a:t>자동</a:t>
            </a:r>
            <a:r>
              <a:rPr lang="en-US" altLang="zh-CN" sz="2800" b="1" dirty="0">
                <a:solidFill>
                  <a:srgbClr val="FFFFFF"/>
                </a:solidFill>
                <a:latin typeface="微软雅黑"/>
                <a:ea typeface="微软雅黑"/>
              </a:rPr>
              <a:t> </a:t>
            </a:r>
            <a:r>
              <a:rPr lang="en-US" altLang="zh-CN" sz="2800" b="1" dirty="0" err="1">
                <a:solidFill>
                  <a:srgbClr val="FFFFFF"/>
                </a:solidFill>
                <a:latin typeface="微软雅黑"/>
                <a:ea typeface="微软雅黑"/>
              </a:rPr>
              <a:t>생성</a:t>
            </a:r>
            <a:r>
              <a:rPr lang="en-US" altLang="zh-CN" sz="2800" b="1" dirty="0">
                <a:solidFill>
                  <a:srgbClr val="FFFFFF"/>
                </a:solidFill>
                <a:latin typeface="微软雅黑"/>
                <a:ea typeface="微软雅黑"/>
              </a:rPr>
              <a:t> </a:t>
            </a:r>
            <a:r>
              <a:rPr lang="en-US" altLang="zh-CN" sz="2800" b="1" dirty="0" err="1">
                <a:solidFill>
                  <a:srgbClr val="FFFFFF"/>
                </a:solidFill>
                <a:latin typeface="微软雅黑"/>
                <a:ea typeface="微软雅黑"/>
              </a:rPr>
              <a:t>알고리즘</a:t>
            </a:r>
            <a:endParaRPr lang="en-US" altLang="zh-CN" sz="2800" b="1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B97E58-BD50-4F5E-9E4F-687B7C7BCDD7}"/>
              </a:ext>
            </a:extLst>
          </p:cNvPr>
          <p:cNvSpPr/>
          <p:nvPr/>
        </p:nvSpPr>
        <p:spPr>
          <a:xfrm>
            <a:off x="757238" y="1800225"/>
            <a:ext cx="4786312" cy="3354388"/>
          </a:xfrm>
          <a:prstGeom prst="rect">
            <a:avLst/>
          </a:prstGeom>
          <a:noFill/>
          <a:ln>
            <a:solidFill>
              <a:srgbClr val="0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12" name="矩形 4">
            <a:extLst>
              <a:ext uri="{FF2B5EF4-FFF2-40B4-BE49-F238E27FC236}">
                <a16:creationId xmlns:a16="http://schemas.microsoft.com/office/drawing/2014/main" id="{AB47BE38-DCFD-453B-A14A-26FBBC34E4CC}"/>
              </a:ext>
            </a:extLst>
          </p:cNvPr>
          <p:cNvSpPr/>
          <p:nvPr/>
        </p:nvSpPr>
        <p:spPr bwMode="auto">
          <a:xfrm>
            <a:off x="2585506" y="5667904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0" name="矩形 4">
            <a:extLst>
              <a:ext uri="{FF2B5EF4-FFF2-40B4-BE49-F238E27FC236}">
                <a16:creationId xmlns:a16="http://schemas.microsoft.com/office/drawing/2014/main" id="{6365C811-EE15-40F7-9A04-F735FEDD2F80}"/>
              </a:ext>
            </a:extLst>
          </p:cNvPr>
          <p:cNvSpPr/>
          <p:nvPr/>
        </p:nvSpPr>
        <p:spPr bwMode="auto">
          <a:xfrm>
            <a:off x="2585506" y="799570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1" name="矩形 4">
            <a:extLst>
              <a:ext uri="{FF2B5EF4-FFF2-40B4-BE49-F238E27FC236}">
                <a16:creationId xmlns:a16="http://schemas.microsoft.com/office/drawing/2014/main" id="{9303C11D-1A8C-490C-BF6B-40E87C2D429C}"/>
              </a:ext>
            </a:extLst>
          </p:cNvPr>
          <p:cNvSpPr/>
          <p:nvPr/>
        </p:nvSpPr>
        <p:spPr bwMode="auto">
          <a:xfrm>
            <a:off x="2596089" y="2016654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2" name="矩形 4">
            <a:extLst>
              <a:ext uri="{FF2B5EF4-FFF2-40B4-BE49-F238E27FC236}">
                <a16:creationId xmlns:a16="http://schemas.microsoft.com/office/drawing/2014/main" id="{B3EE62DF-06E9-49A0-B177-AB58B1E00EBF}"/>
              </a:ext>
            </a:extLst>
          </p:cNvPr>
          <p:cNvSpPr/>
          <p:nvPr/>
        </p:nvSpPr>
        <p:spPr bwMode="auto">
          <a:xfrm>
            <a:off x="2585506" y="3233736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3" name="矩形 4">
            <a:extLst>
              <a:ext uri="{FF2B5EF4-FFF2-40B4-BE49-F238E27FC236}">
                <a16:creationId xmlns:a16="http://schemas.microsoft.com/office/drawing/2014/main" id="{63604443-357B-4E0A-B5DB-8AEE5718AFC3}"/>
              </a:ext>
            </a:extLst>
          </p:cNvPr>
          <p:cNvSpPr/>
          <p:nvPr/>
        </p:nvSpPr>
        <p:spPr bwMode="auto">
          <a:xfrm>
            <a:off x="2585506" y="4450820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4" name="矩形 4">
            <a:extLst>
              <a:ext uri="{FF2B5EF4-FFF2-40B4-BE49-F238E27FC236}">
                <a16:creationId xmlns:a16="http://schemas.microsoft.com/office/drawing/2014/main" id="{C8B15539-735B-4C05-AD26-281F4BE3DB1C}"/>
              </a:ext>
            </a:extLst>
          </p:cNvPr>
          <p:cNvSpPr/>
          <p:nvPr/>
        </p:nvSpPr>
        <p:spPr bwMode="auto">
          <a:xfrm>
            <a:off x="5104339" y="2016653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5" name="矩形 4">
            <a:extLst>
              <a:ext uri="{FF2B5EF4-FFF2-40B4-BE49-F238E27FC236}">
                <a16:creationId xmlns:a16="http://schemas.microsoft.com/office/drawing/2014/main" id="{5CD31C74-6891-40F1-9573-87E1B45FB826}"/>
              </a:ext>
            </a:extLst>
          </p:cNvPr>
          <p:cNvSpPr/>
          <p:nvPr/>
        </p:nvSpPr>
        <p:spPr bwMode="auto">
          <a:xfrm>
            <a:off x="6363756" y="2016653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6" name="矩形 4">
            <a:extLst>
              <a:ext uri="{FF2B5EF4-FFF2-40B4-BE49-F238E27FC236}">
                <a16:creationId xmlns:a16="http://schemas.microsoft.com/office/drawing/2014/main" id="{120638BA-7CE2-4FAA-9197-B1B57F5384DA}"/>
              </a:ext>
            </a:extLst>
          </p:cNvPr>
          <p:cNvSpPr/>
          <p:nvPr/>
        </p:nvSpPr>
        <p:spPr bwMode="auto">
          <a:xfrm>
            <a:off x="3844923" y="3233736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7" name="矩形 4">
            <a:extLst>
              <a:ext uri="{FF2B5EF4-FFF2-40B4-BE49-F238E27FC236}">
                <a16:creationId xmlns:a16="http://schemas.microsoft.com/office/drawing/2014/main" id="{46C32E05-C877-46FF-BB4C-DA67C25B11DE}"/>
              </a:ext>
            </a:extLst>
          </p:cNvPr>
          <p:cNvSpPr/>
          <p:nvPr/>
        </p:nvSpPr>
        <p:spPr bwMode="auto">
          <a:xfrm>
            <a:off x="5104339" y="3233736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8" name="矩形 4">
            <a:extLst>
              <a:ext uri="{FF2B5EF4-FFF2-40B4-BE49-F238E27FC236}">
                <a16:creationId xmlns:a16="http://schemas.microsoft.com/office/drawing/2014/main" id="{FBAB1A94-CDA2-49F3-B2D8-594E4B1ED0BE}"/>
              </a:ext>
            </a:extLst>
          </p:cNvPr>
          <p:cNvSpPr/>
          <p:nvPr/>
        </p:nvSpPr>
        <p:spPr bwMode="auto">
          <a:xfrm>
            <a:off x="6363756" y="3233736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9" name="矩形 4">
            <a:extLst>
              <a:ext uri="{FF2B5EF4-FFF2-40B4-BE49-F238E27FC236}">
                <a16:creationId xmlns:a16="http://schemas.microsoft.com/office/drawing/2014/main" id="{71D2B112-6353-40D2-A1C5-F58EBD5EF803}"/>
              </a:ext>
            </a:extLst>
          </p:cNvPr>
          <p:cNvSpPr/>
          <p:nvPr/>
        </p:nvSpPr>
        <p:spPr bwMode="auto">
          <a:xfrm>
            <a:off x="7623173" y="799569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0" name="矩形 4">
            <a:extLst>
              <a:ext uri="{FF2B5EF4-FFF2-40B4-BE49-F238E27FC236}">
                <a16:creationId xmlns:a16="http://schemas.microsoft.com/office/drawing/2014/main" id="{1712781E-1CCA-432A-A390-0B91E811372E}"/>
              </a:ext>
            </a:extLst>
          </p:cNvPr>
          <p:cNvSpPr/>
          <p:nvPr/>
        </p:nvSpPr>
        <p:spPr bwMode="auto">
          <a:xfrm>
            <a:off x="7623172" y="2016653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1" name="矩形 4">
            <a:extLst>
              <a:ext uri="{FF2B5EF4-FFF2-40B4-BE49-F238E27FC236}">
                <a16:creationId xmlns:a16="http://schemas.microsoft.com/office/drawing/2014/main" id="{DE8AA4E1-85A7-49CB-BEE5-B776958BCD94}"/>
              </a:ext>
            </a:extLst>
          </p:cNvPr>
          <p:cNvSpPr/>
          <p:nvPr/>
        </p:nvSpPr>
        <p:spPr bwMode="auto">
          <a:xfrm>
            <a:off x="7623172" y="3233736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2" name="矩形 4">
            <a:extLst>
              <a:ext uri="{FF2B5EF4-FFF2-40B4-BE49-F238E27FC236}">
                <a16:creationId xmlns:a16="http://schemas.microsoft.com/office/drawing/2014/main" id="{3016E3FC-EAA5-44DA-9C0D-EDEF704275D2}"/>
              </a:ext>
            </a:extLst>
          </p:cNvPr>
          <p:cNvSpPr/>
          <p:nvPr/>
        </p:nvSpPr>
        <p:spPr bwMode="auto">
          <a:xfrm>
            <a:off x="7623173" y="4450819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3" name="矩形 4">
            <a:extLst>
              <a:ext uri="{FF2B5EF4-FFF2-40B4-BE49-F238E27FC236}">
                <a16:creationId xmlns:a16="http://schemas.microsoft.com/office/drawing/2014/main" id="{0417A422-A4C7-4D73-9FC7-8DE526F1091E}"/>
              </a:ext>
            </a:extLst>
          </p:cNvPr>
          <p:cNvSpPr/>
          <p:nvPr/>
        </p:nvSpPr>
        <p:spPr bwMode="auto">
          <a:xfrm>
            <a:off x="6363755" y="4450819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4" name="矩形 4">
            <a:extLst>
              <a:ext uri="{FF2B5EF4-FFF2-40B4-BE49-F238E27FC236}">
                <a16:creationId xmlns:a16="http://schemas.microsoft.com/office/drawing/2014/main" id="{7597F126-DF7C-4289-852A-0CDE15589AE0}"/>
              </a:ext>
            </a:extLst>
          </p:cNvPr>
          <p:cNvSpPr/>
          <p:nvPr/>
        </p:nvSpPr>
        <p:spPr bwMode="auto">
          <a:xfrm>
            <a:off x="5104339" y="4450820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5" name="矩形 4">
            <a:extLst>
              <a:ext uri="{FF2B5EF4-FFF2-40B4-BE49-F238E27FC236}">
                <a16:creationId xmlns:a16="http://schemas.microsoft.com/office/drawing/2014/main" id="{54F2E851-C96C-4896-9FDD-B9C8BED3BD09}"/>
              </a:ext>
            </a:extLst>
          </p:cNvPr>
          <p:cNvSpPr/>
          <p:nvPr/>
        </p:nvSpPr>
        <p:spPr bwMode="auto">
          <a:xfrm>
            <a:off x="3844923" y="4450819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6" name="矩形 4">
            <a:extLst>
              <a:ext uri="{FF2B5EF4-FFF2-40B4-BE49-F238E27FC236}">
                <a16:creationId xmlns:a16="http://schemas.microsoft.com/office/drawing/2014/main" id="{4E5F3D2C-0F07-4A95-B2DD-5B5F5C72FC02}"/>
              </a:ext>
            </a:extLst>
          </p:cNvPr>
          <p:cNvSpPr/>
          <p:nvPr/>
        </p:nvSpPr>
        <p:spPr bwMode="auto">
          <a:xfrm>
            <a:off x="7623172" y="5667903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7" name="矩形 4">
            <a:extLst>
              <a:ext uri="{FF2B5EF4-FFF2-40B4-BE49-F238E27FC236}">
                <a16:creationId xmlns:a16="http://schemas.microsoft.com/office/drawing/2014/main" id="{E1FDC8C6-15AA-41BB-93AB-43008511A18C}"/>
              </a:ext>
            </a:extLst>
          </p:cNvPr>
          <p:cNvSpPr/>
          <p:nvPr/>
        </p:nvSpPr>
        <p:spPr bwMode="auto">
          <a:xfrm>
            <a:off x="6363756" y="5667903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8" name="矩形 4">
            <a:extLst>
              <a:ext uri="{FF2B5EF4-FFF2-40B4-BE49-F238E27FC236}">
                <a16:creationId xmlns:a16="http://schemas.microsoft.com/office/drawing/2014/main" id="{9DD7A2E5-85C0-47CC-AAFC-DA29C9DDF1F3}"/>
              </a:ext>
            </a:extLst>
          </p:cNvPr>
          <p:cNvSpPr/>
          <p:nvPr/>
        </p:nvSpPr>
        <p:spPr bwMode="auto">
          <a:xfrm>
            <a:off x="5104339" y="5667902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9" name="矩形 4">
            <a:extLst>
              <a:ext uri="{FF2B5EF4-FFF2-40B4-BE49-F238E27FC236}">
                <a16:creationId xmlns:a16="http://schemas.microsoft.com/office/drawing/2014/main" id="{5CD80EE2-E05C-4D1E-B586-5C557B6620E9}"/>
              </a:ext>
            </a:extLst>
          </p:cNvPr>
          <p:cNvSpPr/>
          <p:nvPr/>
        </p:nvSpPr>
        <p:spPr bwMode="auto">
          <a:xfrm>
            <a:off x="3844922" y="5667903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60" name="矩形 4">
            <a:extLst>
              <a:ext uri="{FF2B5EF4-FFF2-40B4-BE49-F238E27FC236}">
                <a16:creationId xmlns:a16="http://schemas.microsoft.com/office/drawing/2014/main" id="{0CAD9D42-DF21-40A1-BD12-9B358E543A80}"/>
              </a:ext>
            </a:extLst>
          </p:cNvPr>
          <p:cNvSpPr/>
          <p:nvPr/>
        </p:nvSpPr>
        <p:spPr bwMode="auto">
          <a:xfrm>
            <a:off x="3844922" y="2016653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61" name="矩形 4">
            <a:extLst>
              <a:ext uri="{FF2B5EF4-FFF2-40B4-BE49-F238E27FC236}">
                <a16:creationId xmlns:a16="http://schemas.microsoft.com/office/drawing/2014/main" id="{1AECDE9F-6741-44EF-B3EF-EB8C07A71716}"/>
              </a:ext>
            </a:extLst>
          </p:cNvPr>
          <p:cNvSpPr/>
          <p:nvPr/>
        </p:nvSpPr>
        <p:spPr bwMode="auto">
          <a:xfrm>
            <a:off x="6363756" y="799568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62" name="矩形 4">
            <a:extLst>
              <a:ext uri="{FF2B5EF4-FFF2-40B4-BE49-F238E27FC236}">
                <a16:creationId xmlns:a16="http://schemas.microsoft.com/office/drawing/2014/main" id="{9A7D2356-1190-43F6-BA1B-AAFE2F0247E1}"/>
              </a:ext>
            </a:extLst>
          </p:cNvPr>
          <p:cNvSpPr/>
          <p:nvPr/>
        </p:nvSpPr>
        <p:spPr bwMode="auto">
          <a:xfrm>
            <a:off x="5104339" y="799569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63" name="矩形 4">
            <a:extLst>
              <a:ext uri="{FF2B5EF4-FFF2-40B4-BE49-F238E27FC236}">
                <a16:creationId xmlns:a16="http://schemas.microsoft.com/office/drawing/2014/main" id="{333C1BE1-AFD8-4AAF-9A85-67C5183C7441}"/>
              </a:ext>
            </a:extLst>
          </p:cNvPr>
          <p:cNvSpPr/>
          <p:nvPr/>
        </p:nvSpPr>
        <p:spPr bwMode="auto">
          <a:xfrm>
            <a:off x="3844922" y="799569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37" name="文本框 11">
            <a:extLst>
              <a:ext uri="{FF2B5EF4-FFF2-40B4-BE49-F238E27FC236}">
                <a16:creationId xmlns:a16="http://schemas.microsoft.com/office/drawing/2014/main" id="{6EE90F03-0037-4FB5-9137-E6B3AC09B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3519" y="1134003"/>
            <a:ext cx="1931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chemeClr val="bg1"/>
                </a:solidFill>
                <a:latin typeface="微软雅黑"/>
                <a:ea typeface="微软雅黑"/>
              </a:rPr>
              <a:t>시작</a:t>
            </a:r>
            <a:endParaRPr lang="zh-CN" altLang="en-US" sz="2000" b="1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DC8F98F-8888-45B9-8036-271499ED8904}"/>
              </a:ext>
            </a:extLst>
          </p:cNvPr>
          <p:cNvCxnSpPr/>
          <p:nvPr/>
        </p:nvCxnSpPr>
        <p:spPr>
          <a:xfrm>
            <a:off x="3151716" y="1331382"/>
            <a:ext cx="1248833" cy="1513"/>
          </a:xfrm>
          <a:prstGeom prst="straightConnector1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0C9DECC-666B-4EAF-86E8-290F50BED485}"/>
              </a:ext>
            </a:extLst>
          </p:cNvPr>
          <p:cNvCxnSpPr>
            <a:cxnSpLocks/>
          </p:cNvCxnSpPr>
          <p:nvPr/>
        </p:nvCxnSpPr>
        <p:spPr>
          <a:xfrm flipH="1">
            <a:off x="8178798" y="1278465"/>
            <a:ext cx="0" cy="1271513"/>
          </a:xfrm>
          <a:prstGeom prst="straightConnector1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6BE5E64-A103-48FA-99EE-ADD2F658E63A}"/>
              </a:ext>
            </a:extLst>
          </p:cNvPr>
          <p:cNvCxnSpPr>
            <a:cxnSpLocks/>
          </p:cNvCxnSpPr>
          <p:nvPr/>
        </p:nvCxnSpPr>
        <p:spPr>
          <a:xfrm>
            <a:off x="3151715" y="4982632"/>
            <a:ext cx="2508250" cy="1513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A0D8537-123D-4DF5-AF9D-5422303AB1AB}"/>
              </a:ext>
            </a:extLst>
          </p:cNvPr>
          <p:cNvCxnSpPr>
            <a:cxnSpLocks/>
          </p:cNvCxnSpPr>
          <p:nvPr/>
        </p:nvCxnSpPr>
        <p:spPr>
          <a:xfrm>
            <a:off x="3151715" y="3765547"/>
            <a:ext cx="3767666" cy="1513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234BD72-A4DA-456F-ADFB-4A3F7B0986F4}"/>
              </a:ext>
            </a:extLst>
          </p:cNvPr>
          <p:cNvCxnSpPr>
            <a:cxnSpLocks/>
          </p:cNvCxnSpPr>
          <p:nvPr/>
        </p:nvCxnSpPr>
        <p:spPr>
          <a:xfrm>
            <a:off x="4379382" y="2548465"/>
            <a:ext cx="3852333" cy="1513"/>
          </a:xfrm>
          <a:prstGeom prst="straightConnector1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B7F0384-F07C-416E-A22C-16797942D7DD}"/>
              </a:ext>
            </a:extLst>
          </p:cNvPr>
          <p:cNvCxnSpPr>
            <a:cxnSpLocks/>
          </p:cNvCxnSpPr>
          <p:nvPr/>
        </p:nvCxnSpPr>
        <p:spPr>
          <a:xfrm>
            <a:off x="5659965" y="1331382"/>
            <a:ext cx="2508250" cy="1513"/>
          </a:xfrm>
          <a:prstGeom prst="straightConnector1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AA6D4D6-6973-41AF-BFE4-6018BD38B4EC}"/>
              </a:ext>
            </a:extLst>
          </p:cNvPr>
          <p:cNvCxnSpPr>
            <a:cxnSpLocks/>
          </p:cNvCxnSpPr>
          <p:nvPr/>
        </p:nvCxnSpPr>
        <p:spPr>
          <a:xfrm flipH="1">
            <a:off x="4411131" y="1331381"/>
            <a:ext cx="21166" cy="1218596"/>
          </a:xfrm>
          <a:prstGeom prst="straightConnector1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FF497484-BDC8-4070-A7DF-97C630006C50}"/>
              </a:ext>
            </a:extLst>
          </p:cNvPr>
          <p:cNvCxnSpPr>
            <a:cxnSpLocks/>
          </p:cNvCxnSpPr>
          <p:nvPr/>
        </p:nvCxnSpPr>
        <p:spPr>
          <a:xfrm flipH="1">
            <a:off x="3141130" y="3765547"/>
            <a:ext cx="21166" cy="1218596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A74739C-AA97-4F6E-AF0B-1340029510C6}"/>
              </a:ext>
            </a:extLst>
          </p:cNvPr>
          <p:cNvCxnSpPr>
            <a:cxnSpLocks/>
          </p:cNvCxnSpPr>
          <p:nvPr/>
        </p:nvCxnSpPr>
        <p:spPr>
          <a:xfrm flipH="1">
            <a:off x="3130546" y="4982630"/>
            <a:ext cx="21166" cy="1218596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2809066-638E-4834-B419-CF12B65C304A}"/>
              </a:ext>
            </a:extLst>
          </p:cNvPr>
          <p:cNvCxnSpPr>
            <a:cxnSpLocks/>
          </p:cNvCxnSpPr>
          <p:nvPr/>
        </p:nvCxnSpPr>
        <p:spPr>
          <a:xfrm>
            <a:off x="3130549" y="6199715"/>
            <a:ext cx="1248833" cy="1513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E493510-9415-4762-9BD6-D2DF2F31F6BC}"/>
              </a:ext>
            </a:extLst>
          </p:cNvPr>
          <p:cNvCxnSpPr>
            <a:cxnSpLocks/>
          </p:cNvCxnSpPr>
          <p:nvPr/>
        </p:nvCxnSpPr>
        <p:spPr>
          <a:xfrm flipH="1">
            <a:off x="5649379" y="4982629"/>
            <a:ext cx="21166" cy="1218596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5C198F03-39C2-41D6-9466-F0B80630BC8F}"/>
              </a:ext>
            </a:extLst>
          </p:cNvPr>
          <p:cNvCxnSpPr>
            <a:cxnSpLocks/>
          </p:cNvCxnSpPr>
          <p:nvPr/>
        </p:nvCxnSpPr>
        <p:spPr>
          <a:xfrm>
            <a:off x="5628215" y="6146798"/>
            <a:ext cx="1248833" cy="1513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40D1157-1B0C-4566-B608-887EF548BE77}"/>
              </a:ext>
            </a:extLst>
          </p:cNvPr>
          <p:cNvCxnSpPr>
            <a:cxnSpLocks/>
          </p:cNvCxnSpPr>
          <p:nvPr/>
        </p:nvCxnSpPr>
        <p:spPr>
          <a:xfrm flipH="1">
            <a:off x="8168213" y="2548463"/>
            <a:ext cx="21166" cy="2530929"/>
          </a:xfrm>
          <a:prstGeom prst="straightConnector1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7AAF099-5B16-4A15-BEE6-D6D86E23DFCA}"/>
              </a:ext>
            </a:extLst>
          </p:cNvPr>
          <p:cNvCxnSpPr>
            <a:cxnSpLocks/>
          </p:cNvCxnSpPr>
          <p:nvPr/>
        </p:nvCxnSpPr>
        <p:spPr>
          <a:xfrm>
            <a:off x="6877048" y="6146797"/>
            <a:ext cx="1301749" cy="1513"/>
          </a:xfrm>
          <a:prstGeom prst="straightConnector1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9AD826DC-7B41-4404-A446-A24ED6412E8B}"/>
              </a:ext>
            </a:extLst>
          </p:cNvPr>
          <p:cNvCxnSpPr>
            <a:cxnSpLocks/>
          </p:cNvCxnSpPr>
          <p:nvPr/>
        </p:nvCxnSpPr>
        <p:spPr>
          <a:xfrm>
            <a:off x="6919381" y="5035548"/>
            <a:ext cx="1248833" cy="1513"/>
          </a:xfrm>
          <a:prstGeom prst="straightConnector1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93165AF-C5AF-4C17-8BAA-B2982FB6DE72}"/>
              </a:ext>
            </a:extLst>
          </p:cNvPr>
          <p:cNvCxnSpPr>
            <a:cxnSpLocks/>
          </p:cNvCxnSpPr>
          <p:nvPr/>
        </p:nvCxnSpPr>
        <p:spPr>
          <a:xfrm flipH="1">
            <a:off x="6908795" y="4982628"/>
            <a:ext cx="21166" cy="1218596"/>
          </a:xfrm>
          <a:prstGeom prst="straightConnector1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13F3479-63C0-428B-A98A-B3FCD7E7C0C1}"/>
              </a:ext>
            </a:extLst>
          </p:cNvPr>
          <p:cNvCxnSpPr>
            <a:cxnSpLocks/>
          </p:cNvCxnSpPr>
          <p:nvPr/>
        </p:nvCxnSpPr>
        <p:spPr>
          <a:xfrm flipH="1">
            <a:off x="3172879" y="2548462"/>
            <a:ext cx="21166" cy="1218596"/>
          </a:xfrm>
          <a:prstGeom prst="straightConnector1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4">
            <a:extLst>
              <a:ext uri="{FF2B5EF4-FFF2-40B4-BE49-F238E27FC236}">
                <a16:creationId xmlns:a16="http://schemas.microsoft.com/office/drawing/2014/main" id="{7E88472F-BEB1-49E6-B9AA-DFAD54E54E51}"/>
              </a:ext>
            </a:extLst>
          </p:cNvPr>
          <p:cNvSpPr/>
          <p:nvPr/>
        </p:nvSpPr>
        <p:spPr bwMode="auto">
          <a:xfrm>
            <a:off x="7619843" y="1090670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66" name="矩形 4">
            <a:extLst>
              <a:ext uri="{FF2B5EF4-FFF2-40B4-BE49-F238E27FC236}">
                <a16:creationId xmlns:a16="http://schemas.microsoft.com/office/drawing/2014/main" id="{E35AAACE-4E0B-49C5-88A5-9908984C3D09}"/>
              </a:ext>
            </a:extLst>
          </p:cNvPr>
          <p:cNvSpPr/>
          <p:nvPr/>
        </p:nvSpPr>
        <p:spPr bwMode="auto">
          <a:xfrm>
            <a:off x="3364629" y="4446896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67" name="矩形 4">
            <a:extLst>
              <a:ext uri="{FF2B5EF4-FFF2-40B4-BE49-F238E27FC236}">
                <a16:creationId xmlns:a16="http://schemas.microsoft.com/office/drawing/2014/main" id="{E521F655-6958-4965-AEB8-915C2DEF69C1}"/>
              </a:ext>
            </a:extLst>
          </p:cNvPr>
          <p:cNvSpPr/>
          <p:nvPr/>
        </p:nvSpPr>
        <p:spPr bwMode="auto">
          <a:xfrm>
            <a:off x="6053033" y="3231120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71" name="矩形 4">
            <a:extLst>
              <a:ext uri="{FF2B5EF4-FFF2-40B4-BE49-F238E27FC236}">
                <a16:creationId xmlns:a16="http://schemas.microsoft.com/office/drawing/2014/main" id="{15C366E3-1F8A-4CA0-A64E-4E1EDCDD5DF6}"/>
              </a:ext>
            </a:extLst>
          </p:cNvPr>
          <p:cNvSpPr/>
          <p:nvPr/>
        </p:nvSpPr>
        <p:spPr bwMode="auto">
          <a:xfrm>
            <a:off x="5659191" y="3231120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73" name="矩形 4">
            <a:extLst>
              <a:ext uri="{FF2B5EF4-FFF2-40B4-BE49-F238E27FC236}">
                <a16:creationId xmlns:a16="http://schemas.microsoft.com/office/drawing/2014/main" id="{9D80752C-CAA6-48E5-8599-42CF94CFE640}"/>
              </a:ext>
            </a:extLst>
          </p:cNvPr>
          <p:cNvSpPr/>
          <p:nvPr/>
        </p:nvSpPr>
        <p:spPr bwMode="auto">
          <a:xfrm>
            <a:off x="4982809" y="3231120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84" name="矩形 4">
            <a:extLst>
              <a:ext uri="{FF2B5EF4-FFF2-40B4-BE49-F238E27FC236}">
                <a16:creationId xmlns:a16="http://schemas.microsoft.com/office/drawing/2014/main" id="{6C48F935-50C7-40AC-BA15-542FF1E4F4BC}"/>
              </a:ext>
            </a:extLst>
          </p:cNvPr>
          <p:cNvSpPr/>
          <p:nvPr/>
        </p:nvSpPr>
        <p:spPr bwMode="auto">
          <a:xfrm>
            <a:off x="4195124" y="3231120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85" name="矩形 4">
            <a:extLst>
              <a:ext uri="{FF2B5EF4-FFF2-40B4-BE49-F238E27FC236}">
                <a16:creationId xmlns:a16="http://schemas.microsoft.com/office/drawing/2014/main" id="{8E754336-33D6-4E28-9DB5-EE15117F69F3}"/>
              </a:ext>
            </a:extLst>
          </p:cNvPr>
          <p:cNvSpPr/>
          <p:nvPr/>
        </p:nvSpPr>
        <p:spPr bwMode="auto">
          <a:xfrm>
            <a:off x="3313258" y="3231120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86" name="矩形 4">
            <a:extLst>
              <a:ext uri="{FF2B5EF4-FFF2-40B4-BE49-F238E27FC236}">
                <a16:creationId xmlns:a16="http://schemas.microsoft.com/office/drawing/2014/main" id="{AE45AD3B-1632-4942-9BDF-A6E0A30A0FB0}"/>
              </a:ext>
            </a:extLst>
          </p:cNvPr>
          <p:cNvSpPr/>
          <p:nvPr/>
        </p:nvSpPr>
        <p:spPr bwMode="auto">
          <a:xfrm>
            <a:off x="2576944" y="3376671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87" name="矩形 4">
            <a:extLst>
              <a:ext uri="{FF2B5EF4-FFF2-40B4-BE49-F238E27FC236}">
                <a16:creationId xmlns:a16="http://schemas.microsoft.com/office/drawing/2014/main" id="{F91AC378-A40F-4C95-9C24-FA9D88153D72}"/>
              </a:ext>
            </a:extLst>
          </p:cNvPr>
          <p:cNvSpPr/>
          <p:nvPr/>
        </p:nvSpPr>
        <p:spPr bwMode="auto">
          <a:xfrm>
            <a:off x="2585506" y="3873255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88" name="矩形 4">
            <a:extLst>
              <a:ext uri="{FF2B5EF4-FFF2-40B4-BE49-F238E27FC236}">
                <a16:creationId xmlns:a16="http://schemas.microsoft.com/office/drawing/2014/main" id="{6EA6E53C-8630-4B68-B7D7-7B64228FB5D1}"/>
              </a:ext>
            </a:extLst>
          </p:cNvPr>
          <p:cNvSpPr/>
          <p:nvPr/>
        </p:nvSpPr>
        <p:spPr bwMode="auto">
          <a:xfrm>
            <a:off x="2585505" y="4909232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89" name="矩形 4">
            <a:extLst>
              <a:ext uri="{FF2B5EF4-FFF2-40B4-BE49-F238E27FC236}">
                <a16:creationId xmlns:a16="http://schemas.microsoft.com/office/drawing/2014/main" id="{D6E1D1A9-CCF8-412A-B16C-5F6F8FD62B2C}"/>
              </a:ext>
            </a:extLst>
          </p:cNvPr>
          <p:cNvSpPr/>
          <p:nvPr/>
        </p:nvSpPr>
        <p:spPr bwMode="auto">
          <a:xfrm>
            <a:off x="2833798" y="5671233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90" name="矩形 4">
            <a:extLst>
              <a:ext uri="{FF2B5EF4-FFF2-40B4-BE49-F238E27FC236}">
                <a16:creationId xmlns:a16="http://schemas.microsoft.com/office/drawing/2014/main" id="{AB54C0BF-6C66-4E7F-9D34-A5D161399E6F}"/>
              </a:ext>
            </a:extLst>
          </p:cNvPr>
          <p:cNvSpPr/>
          <p:nvPr/>
        </p:nvSpPr>
        <p:spPr bwMode="auto">
          <a:xfrm>
            <a:off x="3433123" y="5671232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91" name="矩形 4">
            <a:extLst>
              <a:ext uri="{FF2B5EF4-FFF2-40B4-BE49-F238E27FC236}">
                <a16:creationId xmlns:a16="http://schemas.microsoft.com/office/drawing/2014/main" id="{5918C813-F9DD-4884-9D53-A0EB920149AF}"/>
              </a:ext>
            </a:extLst>
          </p:cNvPr>
          <p:cNvSpPr/>
          <p:nvPr/>
        </p:nvSpPr>
        <p:spPr bwMode="auto">
          <a:xfrm>
            <a:off x="6609551" y="2015345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92" name="矩形 4">
            <a:extLst>
              <a:ext uri="{FF2B5EF4-FFF2-40B4-BE49-F238E27FC236}">
                <a16:creationId xmlns:a16="http://schemas.microsoft.com/office/drawing/2014/main" id="{ADDBC4B0-6277-43F0-8FA4-7C5F7ECDC8D0}"/>
              </a:ext>
            </a:extLst>
          </p:cNvPr>
          <p:cNvSpPr/>
          <p:nvPr/>
        </p:nvSpPr>
        <p:spPr bwMode="auto">
          <a:xfrm>
            <a:off x="7611280" y="2160894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93" name="矩形 4">
            <a:extLst>
              <a:ext uri="{FF2B5EF4-FFF2-40B4-BE49-F238E27FC236}">
                <a16:creationId xmlns:a16="http://schemas.microsoft.com/office/drawing/2014/main" id="{DAF0EFC4-2635-4A16-AF54-C550C0428789}"/>
              </a:ext>
            </a:extLst>
          </p:cNvPr>
          <p:cNvSpPr/>
          <p:nvPr/>
        </p:nvSpPr>
        <p:spPr bwMode="auto">
          <a:xfrm>
            <a:off x="7619843" y="2734535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94" name="矩形 4">
            <a:extLst>
              <a:ext uri="{FF2B5EF4-FFF2-40B4-BE49-F238E27FC236}">
                <a16:creationId xmlns:a16="http://schemas.microsoft.com/office/drawing/2014/main" id="{9ACC1846-0189-4A52-89E6-4C0ADB0BAF4C}"/>
              </a:ext>
            </a:extLst>
          </p:cNvPr>
          <p:cNvSpPr/>
          <p:nvPr/>
        </p:nvSpPr>
        <p:spPr bwMode="auto">
          <a:xfrm>
            <a:off x="7619842" y="3719141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95" name="矩形 4">
            <a:extLst>
              <a:ext uri="{FF2B5EF4-FFF2-40B4-BE49-F238E27FC236}">
                <a16:creationId xmlns:a16="http://schemas.microsoft.com/office/drawing/2014/main" id="{29ADDB46-80E1-4B3B-990F-FB16F9311470}"/>
              </a:ext>
            </a:extLst>
          </p:cNvPr>
          <p:cNvSpPr/>
          <p:nvPr/>
        </p:nvSpPr>
        <p:spPr bwMode="auto">
          <a:xfrm>
            <a:off x="7166067" y="4455456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96" name="矩形 4">
            <a:extLst>
              <a:ext uri="{FF2B5EF4-FFF2-40B4-BE49-F238E27FC236}">
                <a16:creationId xmlns:a16="http://schemas.microsoft.com/office/drawing/2014/main" id="{56B90F9E-AB19-4AF8-9533-12D85435A943}"/>
              </a:ext>
            </a:extLst>
          </p:cNvPr>
          <p:cNvSpPr/>
          <p:nvPr/>
        </p:nvSpPr>
        <p:spPr bwMode="auto">
          <a:xfrm>
            <a:off x="6361258" y="4669501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97" name="矩形 4">
            <a:extLst>
              <a:ext uri="{FF2B5EF4-FFF2-40B4-BE49-F238E27FC236}">
                <a16:creationId xmlns:a16="http://schemas.microsoft.com/office/drawing/2014/main" id="{895D8482-44DB-44B7-8D54-B2F97313B12B}"/>
              </a:ext>
            </a:extLst>
          </p:cNvPr>
          <p:cNvSpPr/>
          <p:nvPr/>
        </p:nvSpPr>
        <p:spPr bwMode="auto">
          <a:xfrm>
            <a:off x="6361258" y="5054782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98" name="矩形 4">
            <a:extLst>
              <a:ext uri="{FF2B5EF4-FFF2-40B4-BE49-F238E27FC236}">
                <a16:creationId xmlns:a16="http://schemas.microsoft.com/office/drawing/2014/main" id="{90114863-65A3-4470-AC8A-3AD8DDD4EF52}"/>
              </a:ext>
            </a:extLst>
          </p:cNvPr>
          <p:cNvSpPr/>
          <p:nvPr/>
        </p:nvSpPr>
        <p:spPr bwMode="auto">
          <a:xfrm>
            <a:off x="7191752" y="5671231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99" name="矩形 4">
            <a:extLst>
              <a:ext uri="{FF2B5EF4-FFF2-40B4-BE49-F238E27FC236}">
                <a16:creationId xmlns:a16="http://schemas.microsoft.com/office/drawing/2014/main" id="{D79FBC99-D046-4FDC-92CA-4C80E7341678}"/>
              </a:ext>
            </a:extLst>
          </p:cNvPr>
          <p:cNvSpPr/>
          <p:nvPr/>
        </p:nvSpPr>
        <p:spPr bwMode="auto">
          <a:xfrm>
            <a:off x="6549618" y="5671231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100" name="矩形 4">
            <a:extLst>
              <a:ext uri="{FF2B5EF4-FFF2-40B4-BE49-F238E27FC236}">
                <a16:creationId xmlns:a16="http://schemas.microsoft.com/office/drawing/2014/main" id="{7EEE647D-1897-46A1-BE32-0396D24A33A5}"/>
              </a:ext>
            </a:extLst>
          </p:cNvPr>
          <p:cNvSpPr/>
          <p:nvPr/>
        </p:nvSpPr>
        <p:spPr bwMode="auto">
          <a:xfrm>
            <a:off x="5770495" y="5662670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101" name="矩形 4">
            <a:extLst>
              <a:ext uri="{FF2B5EF4-FFF2-40B4-BE49-F238E27FC236}">
                <a16:creationId xmlns:a16="http://schemas.microsoft.com/office/drawing/2014/main" id="{5B83A185-5ABD-4593-8F58-A2071A9712C2}"/>
              </a:ext>
            </a:extLst>
          </p:cNvPr>
          <p:cNvSpPr/>
          <p:nvPr/>
        </p:nvSpPr>
        <p:spPr bwMode="auto">
          <a:xfrm>
            <a:off x="5102674" y="5285950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102" name="矩形 4">
            <a:extLst>
              <a:ext uri="{FF2B5EF4-FFF2-40B4-BE49-F238E27FC236}">
                <a16:creationId xmlns:a16="http://schemas.microsoft.com/office/drawing/2014/main" id="{5880D9B5-E1FB-415A-B903-FA4FB3867556}"/>
              </a:ext>
            </a:extLst>
          </p:cNvPr>
          <p:cNvSpPr/>
          <p:nvPr/>
        </p:nvSpPr>
        <p:spPr bwMode="auto">
          <a:xfrm>
            <a:off x="4657461" y="4446895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103" name="矩形 4">
            <a:extLst>
              <a:ext uri="{FF2B5EF4-FFF2-40B4-BE49-F238E27FC236}">
                <a16:creationId xmlns:a16="http://schemas.microsoft.com/office/drawing/2014/main" id="{B02111BD-8C5F-457B-B68E-76703036124A}"/>
              </a:ext>
            </a:extLst>
          </p:cNvPr>
          <p:cNvSpPr/>
          <p:nvPr/>
        </p:nvSpPr>
        <p:spPr bwMode="auto">
          <a:xfrm>
            <a:off x="4255056" y="4446894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105" name="矩形 4">
            <a:extLst>
              <a:ext uri="{FF2B5EF4-FFF2-40B4-BE49-F238E27FC236}">
                <a16:creationId xmlns:a16="http://schemas.microsoft.com/office/drawing/2014/main" id="{27377185-8C40-4B8B-BB53-0D914790B2D8}"/>
              </a:ext>
            </a:extLst>
          </p:cNvPr>
          <p:cNvSpPr/>
          <p:nvPr/>
        </p:nvSpPr>
        <p:spPr bwMode="auto">
          <a:xfrm>
            <a:off x="5916045" y="799568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106" name="矩形 4">
            <a:extLst>
              <a:ext uri="{FF2B5EF4-FFF2-40B4-BE49-F238E27FC236}">
                <a16:creationId xmlns:a16="http://schemas.microsoft.com/office/drawing/2014/main" id="{35FC4B89-6591-4EA5-8D02-597F315A69A5}"/>
              </a:ext>
            </a:extLst>
          </p:cNvPr>
          <p:cNvSpPr/>
          <p:nvPr/>
        </p:nvSpPr>
        <p:spPr bwMode="auto">
          <a:xfrm>
            <a:off x="6917775" y="799568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107" name="矩形 4">
            <a:extLst>
              <a:ext uri="{FF2B5EF4-FFF2-40B4-BE49-F238E27FC236}">
                <a16:creationId xmlns:a16="http://schemas.microsoft.com/office/drawing/2014/main" id="{8A07F464-25B4-4443-AC98-C9AB18620343}"/>
              </a:ext>
            </a:extLst>
          </p:cNvPr>
          <p:cNvSpPr/>
          <p:nvPr/>
        </p:nvSpPr>
        <p:spPr bwMode="auto">
          <a:xfrm>
            <a:off x="7619842" y="1570130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111" name="矩形 4">
            <a:extLst>
              <a:ext uri="{FF2B5EF4-FFF2-40B4-BE49-F238E27FC236}">
                <a16:creationId xmlns:a16="http://schemas.microsoft.com/office/drawing/2014/main" id="{20F47A2D-3C1A-4454-A470-8328C61C8AA9}"/>
              </a:ext>
            </a:extLst>
          </p:cNvPr>
          <p:cNvSpPr/>
          <p:nvPr/>
        </p:nvSpPr>
        <p:spPr bwMode="auto">
          <a:xfrm>
            <a:off x="3005033" y="799568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112" name="矩形 4">
            <a:extLst>
              <a:ext uri="{FF2B5EF4-FFF2-40B4-BE49-F238E27FC236}">
                <a16:creationId xmlns:a16="http://schemas.microsoft.com/office/drawing/2014/main" id="{71CDEE68-6EBE-4204-8E6B-26C830570045}"/>
              </a:ext>
            </a:extLst>
          </p:cNvPr>
          <p:cNvSpPr/>
          <p:nvPr/>
        </p:nvSpPr>
        <p:spPr bwMode="auto">
          <a:xfrm>
            <a:off x="5470831" y="799568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113" name="矩形 4">
            <a:extLst>
              <a:ext uri="{FF2B5EF4-FFF2-40B4-BE49-F238E27FC236}">
                <a16:creationId xmlns:a16="http://schemas.microsoft.com/office/drawing/2014/main" id="{88FCB847-0828-4BC5-BC00-E2836C48424C}"/>
              </a:ext>
            </a:extLst>
          </p:cNvPr>
          <p:cNvSpPr/>
          <p:nvPr/>
        </p:nvSpPr>
        <p:spPr bwMode="auto">
          <a:xfrm>
            <a:off x="3852651" y="1039298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114" name="矩形 4">
            <a:extLst>
              <a:ext uri="{FF2B5EF4-FFF2-40B4-BE49-F238E27FC236}">
                <a16:creationId xmlns:a16="http://schemas.microsoft.com/office/drawing/2014/main" id="{A666E04A-C8D2-4C1E-93D1-D0827ED91EBB}"/>
              </a:ext>
            </a:extLst>
          </p:cNvPr>
          <p:cNvSpPr/>
          <p:nvPr/>
        </p:nvSpPr>
        <p:spPr bwMode="auto">
          <a:xfrm>
            <a:off x="3844089" y="1518758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115" name="矩形 4">
            <a:extLst>
              <a:ext uri="{FF2B5EF4-FFF2-40B4-BE49-F238E27FC236}">
                <a16:creationId xmlns:a16="http://schemas.microsoft.com/office/drawing/2014/main" id="{F30C5705-6255-4453-8693-8290ADD8662E}"/>
              </a:ext>
            </a:extLst>
          </p:cNvPr>
          <p:cNvSpPr/>
          <p:nvPr/>
        </p:nvSpPr>
        <p:spPr bwMode="auto">
          <a:xfrm>
            <a:off x="4195123" y="2015343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116" name="矩形 4">
            <a:extLst>
              <a:ext uri="{FF2B5EF4-FFF2-40B4-BE49-F238E27FC236}">
                <a16:creationId xmlns:a16="http://schemas.microsoft.com/office/drawing/2014/main" id="{1F2FE8B5-68AE-4173-92E9-91AC95B935D0}"/>
              </a:ext>
            </a:extLst>
          </p:cNvPr>
          <p:cNvSpPr/>
          <p:nvPr/>
        </p:nvSpPr>
        <p:spPr bwMode="auto">
          <a:xfrm>
            <a:off x="4888629" y="2015344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117" name="矩形 4">
            <a:extLst>
              <a:ext uri="{FF2B5EF4-FFF2-40B4-BE49-F238E27FC236}">
                <a16:creationId xmlns:a16="http://schemas.microsoft.com/office/drawing/2014/main" id="{5AFBDBA6-2190-4407-83DD-4AC91AE296CF}"/>
              </a:ext>
            </a:extLst>
          </p:cNvPr>
          <p:cNvSpPr/>
          <p:nvPr/>
        </p:nvSpPr>
        <p:spPr bwMode="auto">
          <a:xfrm>
            <a:off x="5916044" y="2015343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118" name="矩形 4">
            <a:extLst>
              <a:ext uri="{FF2B5EF4-FFF2-40B4-BE49-F238E27FC236}">
                <a16:creationId xmlns:a16="http://schemas.microsoft.com/office/drawing/2014/main" id="{6345F1A8-8723-4508-9531-8B1448D502AC}"/>
              </a:ext>
            </a:extLst>
          </p:cNvPr>
          <p:cNvSpPr/>
          <p:nvPr/>
        </p:nvSpPr>
        <p:spPr bwMode="auto">
          <a:xfrm>
            <a:off x="2594067" y="2503366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574113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BC5C15-52EE-4CF2-A4FB-0069D12CDC0A}"/>
              </a:ext>
            </a:extLst>
          </p:cNvPr>
          <p:cNvSpPr/>
          <p:nvPr/>
        </p:nvSpPr>
        <p:spPr>
          <a:xfrm>
            <a:off x="252413" y="233363"/>
            <a:ext cx="314325" cy="314325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B4DDEF0-8419-465D-9A7D-40EAB50FDFA4}"/>
              </a:ext>
            </a:extLst>
          </p:cNvPr>
          <p:cNvSpPr/>
          <p:nvPr/>
        </p:nvSpPr>
        <p:spPr>
          <a:xfrm rot="5400000">
            <a:off x="186532" y="167481"/>
            <a:ext cx="158750" cy="160337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195" name="文本框 3">
            <a:extLst>
              <a:ext uri="{FF2B5EF4-FFF2-40B4-BE49-F238E27FC236}">
                <a16:creationId xmlns:a16="http://schemas.microsoft.com/office/drawing/2014/main" id="{EC2DD0C3-A85B-4139-B645-5ADD58DD0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42875"/>
            <a:ext cx="4535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err="1">
                <a:solidFill>
                  <a:srgbClr val="FFFFFF"/>
                </a:solidFill>
                <a:latin typeface="微软雅黑"/>
                <a:ea typeface="微软雅黑"/>
              </a:rPr>
              <a:t>요구사항</a:t>
            </a:r>
            <a:r>
              <a:rPr lang="en-US" altLang="zh-CN" sz="2800" b="1" dirty="0">
                <a:solidFill>
                  <a:srgbClr val="FFFFFF"/>
                </a:solidFill>
                <a:latin typeface="微软雅黑"/>
                <a:ea typeface="微软雅黑"/>
              </a:rPr>
              <a:t> </a:t>
            </a:r>
            <a:r>
              <a:rPr lang="en-US" altLang="zh-CN" sz="2800" b="1" dirty="0" err="1">
                <a:solidFill>
                  <a:srgbClr val="FFFFFF"/>
                </a:solidFill>
                <a:latin typeface="微软雅黑"/>
                <a:ea typeface="微软雅黑"/>
              </a:rPr>
              <a:t>분석</a:t>
            </a:r>
            <a:endParaRPr lang="en-US" altLang="zh-CN" sz="2800" b="1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A41874C8-1B60-4FA8-A625-BE9225302F90}"/>
              </a:ext>
            </a:extLst>
          </p:cNvPr>
          <p:cNvSpPr/>
          <p:nvPr/>
        </p:nvSpPr>
        <p:spPr>
          <a:xfrm>
            <a:off x="1855788" y="1685925"/>
            <a:ext cx="1928812" cy="514350"/>
          </a:xfrm>
          <a:prstGeom prst="roundRect">
            <a:avLst>
              <a:gd name="adj" fmla="val 27778"/>
            </a:avLst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8197" name="文本框 5">
            <a:extLst>
              <a:ext uri="{FF2B5EF4-FFF2-40B4-BE49-F238E27FC236}">
                <a16:creationId xmlns:a16="http://schemas.microsoft.com/office/drawing/2014/main" id="{C4F9E99C-D4C2-4BBE-B841-7EE5B744D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5962" y="1758950"/>
            <a:ext cx="27955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chemeClr val="bg1"/>
                </a:solidFill>
                <a:latin typeface="微软雅黑"/>
                <a:ea typeface="微软雅黑"/>
              </a:rPr>
              <a:t>기능적 요구사항</a:t>
            </a:r>
            <a:endParaRPr lang="zh-CN" altLang="en-US" b="1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sp>
        <p:nvSpPr>
          <p:cNvPr id="8198" name="矩形 13">
            <a:extLst>
              <a:ext uri="{FF2B5EF4-FFF2-40B4-BE49-F238E27FC236}">
                <a16:creationId xmlns:a16="http://schemas.microsoft.com/office/drawing/2014/main" id="{BDF792D9-84CC-4337-BF90-96078F720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429329"/>
            <a:ext cx="3187170" cy="221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1. </a:t>
            </a:r>
            <a:r>
              <a:rPr lang="en-US" sz="1400" dirty="0" err="1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방향키를</a:t>
            </a:r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 한 번 </a:t>
            </a:r>
            <a:r>
              <a:rPr lang="en-US" sz="1400" dirty="0" err="1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눌렀을</a:t>
            </a:r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 때 한 </a:t>
            </a:r>
            <a:r>
              <a:rPr lang="en-US" sz="1400" dirty="0" err="1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칸만</a:t>
            </a:r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움직이도록</a:t>
            </a:r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 함.</a:t>
            </a:r>
            <a:endParaRPr lang="en-US" sz="1400" dirty="0">
              <a:solidFill>
                <a:schemeClr val="bg1"/>
              </a:solidFill>
              <a:latin typeface="Microsoft YaHei"/>
              <a:ea typeface="微软雅黑"/>
              <a:cs typeface="Calibri"/>
            </a:endParaRPr>
          </a:p>
          <a:p>
            <a:pPr algn="just"/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2.게임을 </a:t>
            </a:r>
            <a:r>
              <a:rPr lang="en-US" sz="1400" dirty="0" err="1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시작할때마다</a:t>
            </a:r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매번</a:t>
            </a:r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새로운</a:t>
            </a:r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미로가</a:t>
            </a:r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나타나도록</a:t>
            </a:r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 함.</a:t>
            </a:r>
            <a:endParaRPr lang="en-US" sz="1400" dirty="0">
              <a:solidFill>
                <a:schemeClr val="bg1"/>
              </a:solidFill>
              <a:latin typeface="Microsoft YaHei"/>
              <a:ea typeface="微软雅黑"/>
              <a:cs typeface="Calibri"/>
            </a:endParaRPr>
          </a:p>
          <a:p>
            <a:pPr algn="just"/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3. </a:t>
            </a:r>
            <a:r>
              <a:rPr lang="en-US" sz="1400" dirty="0" err="1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나의</a:t>
            </a:r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말이</a:t>
            </a:r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미로</a:t>
            </a:r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밖으로</a:t>
            </a:r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나가거나</a:t>
            </a:r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벽을</a:t>
            </a:r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뚫는</a:t>
            </a:r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현상이</a:t>
            </a:r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나타나지</a:t>
            </a:r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않도록</a:t>
            </a:r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 함.</a:t>
            </a:r>
            <a:endParaRPr lang="en-US" sz="1400" dirty="0">
              <a:solidFill>
                <a:schemeClr val="bg1"/>
              </a:solidFill>
              <a:latin typeface="Microsoft YaHei"/>
              <a:ea typeface="微软雅黑"/>
              <a:cs typeface="Calibri"/>
            </a:endParaRPr>
          </a:p>
          <a:p>
            <a:pPr algn="just"/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4. </a:t>
            </a:r>
            <a:r>
              <a:rPr lang="en-US" sz="1400" dirty="0" err="1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출구에</a:t>
            </a:r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도착했을때</a:t>
            </a:r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게임이</a:t>
            </a:r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종료되도록</a:t>
            </a:r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 함.</a:t>
            </a:r>
            <a:endParaRPr lang="en-US" sz="1400" dirty="0">
              <a:solidFill>
                <a:schemeClr val="bg1"/>
              </a:solidFill>
              <a:latin typeface="Microsoft YaHei"/>
              <a:ea typeface="微软雅黑"/>
              <a:cs typeface="Calibri"/>
            </a:endParaRPr>
          </a:p>
          <a:p>
            <a:pPr algn="just"/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</a:rPr>
              <a:t>5. </a:t>
            </a:r>
            <a:r>
              <a:rPr lang="ko-KR" alt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</a:rPr>
              <a:t>레벨에</a:t>
            </a:r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</a:rPr>
              <a:t>따라</a:t>
            </a:r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</a:rPr>
              <a:t>난이도가</a:t>
            </a:r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</a:rPr>
              <a:t>다른</a:t>
            </a:r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Microsoft YaHei"/>
                <a:ea typeface="Dotum"/>
                <a:cs typeface="Calibri"/>
              </a:rPr>
              <a:t>미로</a:t>
            </a:r>
            <a:r>
              <a:rPr lang="ko-KR" alt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</a:rPr>
              <a:t> 생성</a:t>
            </a:r>
            <a:endParaRPr lang="ko-KR" altLang="en-US" sz="1400">
              <a:solidFill>
                <a:schemeClr val="bg1"/>
              </a:solidFill>
              <a:latin typeface="Microsoft YaHei"/>
              <a:ea typeface="微软雅黑" panose="020B0503020204020204" pitchFamily="34" charset="-122"/>
              <a:cs typeface="Calibri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endParaRPr lang="en-US" altLang="zh-CN" sz="1400" dirty="0">
              <a:solidFill>
                <a:schemeClr val="bg1"/>
              </a:solidFill>
              <a:latin typeface="Microsoft YaHei"/>
              <a:ea typeface="微软雅黑" panose="020B0503020204020204" pitchFamily="34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22DB7504-F0EF-4705-89AA-1BEA4BE9A13A}"/>
              </a:ext>
            </a:extLst>
          </p:cNvPr>
          <p:cNvSpPr/>
          <p:nvPr/>
        </p:nvSpPr>
        <p:spPr>
          <a:xfrm>
            <a:off x="6550176" y="1683884"/>
            <a:ext cx="3055181" cy="514350"/>
          </a:xfrm>
          <a:prstGeom prst="roundRect">
            <a:avLst>
              <a:gd name="adj" fmla="val 27778"/>
            </a:avLst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8201" name="文本框 9">
            <a:extLst>
              <a:ext uri="{FF2B5EF4-FFF2-40B4-BE49-F238E27FC236}">
                <a16:creationId xmlns:a16="http://schemas.microsoft.com/office/drawing/2014/main" id="{1E48E0C4-B8A8-46C9-B8D6-64EB47150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5413" y="1756909"/>
            <a:ext cx="31276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chemeClr val="bg1"/>
                </a:solidFill>
                <a:latin typeface="微软雅黑"/>
                <a:ea typeface="微软雅黑"/>
              </a:rPr>
              <a:t>사용자 인터페이스 요구사항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2" name="矩形 13">
            <a:extLst>
              <a:ext uri="{FF2B5EF4-FFF2-40B4-BE49-F238E27FC236}">
                <a16:creationId xmlns:a16="http://schemas.microsoft.com/office/drawing/2014/main" id="{38792D8E-D01E-4F87-8570-5335449D8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426003"/>
            <a:ext cx="5119688" cy="1572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12160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1. </a:t>
            </a:r>
            <a:r>
              <a:rPr lang="en-US" sz="1400" dirty="0" err="1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윈도우</a:t>
            </a:r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타이틀</a:t>
            </a:r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 </a:t>
            </a:r>
            <a:r>
              <a:rPr lang="zh-CN" altLang="en-US" sz="1400">
                <a:solidFill>
                  <a:schemeClr val="bg1"/>
                </a:solidFill>
                <a:latin typeface="Microsoft YaHei"/>
                <a:ea typeface="Microsoft YaHei"/>
                <a:cs typeface="Calibri"/>
                <a:sym typeface="Arial" panose="020B0604020202020204" pitchFamily="34" charset="0"/>
              </a:rPr>
              <a:t>바</a:t>
            </a:r>
            <a:endParaRPr lang="en-US" sz="1400">
              <a:solidFill>
                <a:schemeClr val="bg1"/>
              </a:solidFill>
              <a:latin typeface="Microsoft YaHei"/>
              <a:ea typeface="Microsoft YaHei"/>
              <a:cs typeface="Calibri"/>
            </a:endParaRPr>
          </a:p>
          <a:p>
            <a:pPr algn="just"/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2. </a:t>
            </a:r>
            <a:r>
              <a:rPr lang="en-US" sz="1400" dirty="0" err="1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난이도를</a:t>
            </a:r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사용자가</a:t>
            </a:r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정할</a:t>
            </a:r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 수 </a:t>
            </a:r>
            <a:r>
              <a:rPr lang="en-US" sz="1400" dirty="0" err="1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있도록</a:t>
            </a:r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 함.</a:t>
            </a:r>
            <a:endParaRPr lang="en-US" sz="1400" dirty="0">
              <a:solidFill>
                <a:schemeClr val="bg1"/>
              </a:solidFill>
              <a:latin typeface="Microsoft YaHei"/>
              <a:ea typeface="微软雅黑"/>
              <a:cs typeface="Calibri"/>
            </a:endParaRPr>
          </a:p>
          <a:p>
            <a:pPr algn="just"/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3. </a:t>
            </a:r>
            <a:r>
              <a:rPr lang="en-US" sz="1400" dirty="0" err="1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미로의</a:t>
            </a:r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막힌</a:t>
            </a:r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길은</a:t>
            </a:r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검정색으로</a:t>
            </a:r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나타냄</a:t>
            </a:r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Microsoft YaHei"/>
              <a:ea typeface="微软雅黑"/>
              <a:cs typeface="Calibri"/>
            </a:endParaRPr>
          </a:p>
          <a:p>
            <a:pPr algn="just"/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4. </a:t>
            </a:r>
            <a:r>
              <a:rPr lang="en-US" sz="1400" dirty="0" err="1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이동할</a:t>
            </a:r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 수 </a:t>
            </a:r>
            <a:r>
              <a:rPr lang="en-US" sz="1400" dirty="0" err="1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있는</a:t>
            </a:r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길은</a:t>
            </a:r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흰색으로</a:t>
            </a:r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나타냄</a:t>
            </a:r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Microsoft YaHei"/>
              <a:ea typeface="微软雅黑"/>
              <a:cs typeface="Calibri"/>
            </a:endParaRPr>
          </a:p>
          <a:p>
            <a:pPr algn="just"/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5. </a:t>
            </a:r>
            <a:r>
              <a:rPr lang="ko-KR" altLang="en-US" sz="1400" dirty="0">
                <a:solidFill>
                  <a:schemeClr val="bg1"/>
                </a:solidFill>
                <a:latin typeface="微软雅黑"/>
                <a:ea typeface="微软雅黑" panose="020B0503020204020204" pitchFamily="34" charset="-122"/>
                <a:cs typeface="Calibri"/>
                <a:sym typeface="Arial" panose="020B0604020202020204" pitchFamily="34" charset="0"/>
              </a:rPr>
              <a:t>나의 현재 위치는 사람 사진으로 나타냄</a:t>
            </a:r>
            <a:r>
              <a:rPr lang="en-US" altLang="ko-KR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Microsoft YaHei"/>
              <a:ea typeface="微软雅黑" panose="020B0503020204020204" pitchFamily="34" charset="-122"/>
              <a:cs typeface="Calibri"/>
            </a:endParaRPr>
          </a:p>
          <a:p>
            <a:pPr algn="just"/>
            <a:r>
              <a:rPr lang="en-US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6. </a:t>
            </a:r>
            <a:r>
              <a:rPr lang="ko-KR" altLang="en-US" sz="1400" dirty="0">
                <a:solidFill>
                  <a:schemeClr val="bg1"/>
                </a:solidFill>
                <a:latin typeface="微软雅黑"/>
                <a:ea typeface="微软雅黑" panose="020B0503020204020204" pitchFamily="34" charset="-122"/>
                <a:cs typeface="Calibri"/>
                <a:sym typeface="Arial" panose="020B0604020202020204" pitchFamily="34" charset="0"/>
              </a:rPr>
              <a:t>도착지를 집 사진으로 나타냄</a:t>
            </a:r>
            <a:r>
              <a:rPr lang="en-US" altLang="ko-KR" sz="1400" dirty="0">
                <a:solidFill>
                  <a:schemeClr val="bg1"/>
                </a:solidFill>
                <a:latin typeface="Microsoft YaHei"/>
                <a:ea typeface="微软雅黑"/>
                <a:cs typeface="Calibri"/>
                <a:sym typeface="Arial" panose="020B0604020202020204" pitchFamily="34" charset="0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Microsoft YaHei"/>
              <a:ea typeface="微软雅黑" panose="020B0503020204020204" pitchFamily="34" charset="-122"/>
              <a:cs typeface="Calibri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endParaRPr lang="en-US" altLang="zh-CN" sz="1400" dirty="0">
              <a:solidFill>
                <a:schemeClr val="bg1"/>
              </a:solidFill>
              <a:latin typeface="Microsoft YaHei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53A6F21-A143-4B1F-9165-3A190480B4D5}"/>
              </a:ext>
            </a:extLst>
          </p:cNvPr>
          <p:cNvSpPr/>
          <p:nvPr/>
        </p:nvSpPr>
        <p:spPr>
          <a:xfrm>
            <a:off x="0" y="5905500"/>
            <a:ext cx="12192000" cy="4953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0158F7-2EC2-459C-B9CD-308E4F4E2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338" y="5905500"/>
            <a:ext cx="7299325" cy="23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9732975F-DC7C-4A2D-A907-FFC176F68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792" y="4132791"/>
            <a:ext cx="1619250" cy="1576917"/>
          </a:xfrm>
          <a:prstGeom prst="rect">
            <a:avLst/>
          </a:prstGeom>
        </p:spPr>
      </p:pic>
      <p:pic>
        <p:nvPicPr>
          <p:cNvPr id="8" name="그림 9" descr="전자기기, 키보드, 기차이(가) 표시된 사진&#10;&#10;자동 생성된 설명">
            <a:extLst>
              <a:ext uri="{FF2B5EF4-FFF2-40B4-BE49-F238E27FC236}">
                <a16:creationId xmlns:a16="http://schemas.microsoft.com/office/drawing/2014/main" id="{7ED0DC03-52C9-412E-9706-A79D4227F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388" y="4537604"/>
            <a:ext cx="1990725" cy="1180042"/>
          </a:xfrm>
          <a:prstGeom prst="rect">
            <a:avLst/>
          </a:prstGeom>
        </p:spPr>
      </p:pic>
      <p:pic>
        <p:nvPicPr>
          <p:cNvPr id="10" name="그림 10">
            <a:extLst>
              <a:ext uri="{FF2B5EF4-FFF2-40B4-BE49-F238E27FC236}">
                <a16:creationId xmlns:a16="http://schemas.microsoft.com/office/drawing/2014/main" id="{7578142F-688D-4465-899A-CE3604BBD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067" y="4541691"/>
            <a:ext cx="2298701" cy="117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128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568344F-764A-4812-8127-2D4761937D7C}"/>
              </a:ext>
            </a:extLst>
          </p:cNvPr>
          <p:cNvSpPr/>
          <p:nvPr/>
        </p:nvSpPr>
        <p:spPr>
          <a:xfrm>
            <a:off x="252413" y="233363"/>
            <a:ext cx="314325" cy="314325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FF0C87F-CEBB-4A88-B4EB-AE61E594C97D}"/>
              </a:ext>
            </a:extLst>
          </p:cNvPr>
          <p:cNvSpPr/>
          <p:nvPr/>
        </p:nvSpPr>
        <p:spPr>
          <a:xfrm rot="5400000">
            <a:off x="186532" y="167481"/>
            <a:ext cx="158750" cy="160337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579" name="文本框 3">
            <a:extLst>
              <a:ext uri="{FF2B5EF4-FFF2-40B4-BE49-F238E27FC236}">
                <a16:creationId xmlns:a16="http://schemas.microsoft.com/office/drawing/2014/main" id="{275EA8C4-3C69-47FF-9C1F-C561C8E3C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64041"/>
            <a:ext cx="58689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err="1">
                <a:solidFill>
                  <a:srgbClr val="FFFFFF"/>
                </a:solidFill>
                <a:latin typeface="微软雅黑"/>
                <a:ea typeface="微软雅黑"/>
              </a:rPr>
              <a:t>소프트웨어</a:t>
            </a:r>
            <a:r>
              <a:rPr lang="en-US" altLang="zh-CN" sz="2800" b="1" dirty="0">
                <a:solidFill>
                  <a:srgbClr val="FFFFFF"/>
                </a:solidFill>
                <a:latin typeface="微软雅黑"/>
                <a:ea typeface="微软雅黑"/>
              </a:rPr>
              <a:t> </a:t>
            </a:r>
            <a:r>
              <a:rPr lang="en-US" altLang="zh-CN" sz="2800" b="1" dirty="0" err="1">
                <a:solidFill>
                  <a:srgbClr val="FFFFFF"/>
                </a:solidFill>
                <a:latin typeface="微软雅黑"/>
                <a:ea typeface="微软雅黑"/>
              </a:rPr>
              <a:t>구조</a:t>
            </a:r>
            <a:r>
              <a:rPr lang="en-US" altLang="zh-CN" sz="2800" b="1" dirty="0">
                <a:solidFill>
                  <a:srgbClr val="FFFFFF"/>
                </a:solidFill>
                <a:latin typeface="微软雅黑"/>
                <a:ea typeface="微软雅黑"/>
              </a:rPr>
              <a:t> </a:t>
            </a:r>
            <a:r>
              <a:rPr lang="en-US" altLang="zh-CN" sz="2800" b="1" dirty="0" err="1">
                <a:solidFill>
                  <a:srgbClr val="FFFFFF"/>
                </a:solidFill>
                <a:latin typeface="微软雅黑"/>
                <a:ea typeface="微软雅黑"/>
              </a:rPr>
              <a:t>설계</a:t>
            </a:r>
            <a:endParaRPr lang="en-US" altLang="zh-CN" sz="2800" b="1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4">
            <a:extLst>
              <a:ext uri="{FF2B5EF4-FFF2-40B4-BE49-F238E27FC236}">
                <a16:creationId xmlns:a16="http://schemas.microsoft.com/office/drawing/2014/main" id="{1250350C-BBE3-42E0-AC9F-35CBF69DD553}"/>
              </a:ext>
            </a:extLst>
          </p:cNvPr>
          <p:cNvSpPr/>
          <p:nvPr/>
        </p:nvSpPr>
        <p:spPr bwMode="auto">
          <a:xfrm>
            <a:off x="3469217" y="2762779"/>
            <a:ext cx="1724024" cy="1630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15">
            <a:extLst>
              <a:ext uri="{FF2B5EF4-FFF2-40B4-BE49-F238E27FC236}">
                <a16:creationId xmlns:a16="http://schemas.microsoft.com/office/drawing/2014/main" id="{4643CB47-3E0A-4926-8C86-4A3BD3EFBCEF}"/>
              </a:ext>
            </a:extLst>
          </p:cNvPr>
          <p:cNvSpPr/>
          <p:nvPr/>
        </p:nvSpPr>
        <p:spPr bwMode="auto">
          <a:xfrm>
            <a:off x="1017590" y="2780773"/>
            <a:ext cx="1722965" cy="159437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矩形 15">
            <a:extLst>
              <a:ext uri="{FF2B5EF4-FFF2-40B4-BE49-F238E27FC236}">
                <a16:creationId xmlns:a16="http://schemas.microsoft.com/office/drawing/2014/main" id="{A1A36170-0283-4F30-B329-B70E9378945D}"/>
              </a:ext>
            </a:extLst>
          </p:cNvPr>
          <p:cNvSpPr/>
          <p:nvPr/>
        </p:nvSpPr>
        <p:spPr bwMode="auto">
          <a:xfrm>
            <a:off x="6288088" y="1140355"/>
            <a:ext cx="1722965" cy="163671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文本框 11">
            <a:extLst>
              <a:ext uri="{FF2B5EF4-FFF2-40B4-BE49-F238E27FC236}">
                <a16:creationId xmlns:a16="http://schemas.microsoft.com/office/drawing/2014/main" id="{5167EB33-50C1-4CA9-ABCE-A54755117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9604" y="3335337"/>
            <a:ext cx="1931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chemeClr val="bg1"/>
                </a:solidFill>
                <a:latin typeface="微软雅黑"/>
                <a:ea typeface="微软雅黑"/>
              </a:rPr>
              <a:t>main</a:t>
            </a:r>
          </a:p>
        </p:txBody>
      </p:sp>
      <p:sp>
        <p:nvSpPr>
          <p:cNvPr id="28" name="文本框 11">
            <a:extLst>
              <a:ext uri="{FF2B5EF4-FFF2-40B4-BE49-F238E27FC236}">
                <a16:creationId xmlns:a16="http://schemas.microsoft.com/office/drawing/2014/main" id="{FF793240-18D1-4F10-B269-1B809AAB3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020" y="3335336"/>
            <a:ext cx="13287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latin typeface="微软雅黑"/>
                <a:ea typeface="微软雅黑"/>
              </a:rPr>
              <a:t>window</a:t>
            </a:r>
          </a:p>
        </p:txBody>
      </p:sp>
      <p:sp>
        <p:nvSpPr>
          <p:cNvPr id="29" name="文本框 11">
            <a:extLst>
              <a:ext uri="{FF2B5EF4-FFF2-40B4-BE49-F238E27FC236}">
                <a16:creationId xmlns:a16="http://schemas.microsoft.com/office/drawing/2014/main" id="{76F4A30E-9FE7-4B15-BBFD-8387A68F7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3020" y="1758420"/>
            <a:ext cx="1931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chemeClr val="bg1"/>
                </a:solidFill>
                <a:latin typeface="微软雅黑"/>
                <a:ea typeface="微软雅黑"/>
              </a:rPr>
              <a:t>map</a:t>
            </a:r>
          </a:p>
        </p:txBody>
      </p:sp>
      <p:sp>
        <p:nvSpPr>
          <p:cNvPr id="30" name="文本框 11">
            <a:extLst>
              <a:ext uri="{FF2B5EF4-FFF2-40B4-BE49-F238E27FC236}">
                <a16:creationId xmlns:a16="http://schemas.microsoft.com/office/drawing/2014/main" id="{C3C48993-008E-41C5-873F-707A72187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5519" y="4594752"/>
            <a:ext cx="1931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chemeClr val="bg1"/>
                </a:solidFill>
                <a:latin typeface="微软雅黑"/>
                <a:ea typeface="微软雅黑"/>
              </a:rPr>
              <a:t>character</a:t>
            </a:r>
            <a:endParaRPr lang="zh-CN" altLang="en-US" sz="2000" b="1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sp>
        <p:nvSpPr>
          <p:cNvPr id="33" name="矩形 15">
            <a:extLst>
              <a:ext uri="{FF2B5EF4-FFF2-40B4-BE49-F238E27FC236}">
                <a16:creationId xmlns:a16="http://schemas.microsoft.com/office/drawing/2014/main" id="{C5387D6F-0349-4B5B-AE8D-4E19A44B3DC5}"/>
              </a:ext>
            </a:extLst>
          </p:cNvPr>
          <p:cNvSpPr/>
          <p:nvPr/>
        </p:nvSpPr>
        <p:spPr bwMode="auto">
          <a:xfrm>
            <a:off x="6288087" y="3976688"/>
            <a:ext cx="1722965" cy="163671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矩形 4">
            <a:extLst>
              <a:ext uri="{FF2B5EF4-FFF2-40B4-BE49-F238E27FC236}">
                <a16:creationId xmlns:a16="http://schemas.microsoft.com/office/drawing/2014/main" id="{E88D021C-CD7D-4AD6-847E-327CED239EDD}"/>
              </a:ext>
            </a:extLst>
          </p:cNvPr>
          <p:cNvSpPr/>
          <p:nvPr/>
        </p:nvSpPr>
        <p:spPr bwMode="auto">
          <a:xfrm>
            <a:off x="8856134" y="1143528"/>
            <a:ext cx="1724024" cy="1630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文本框 11">
            <a:extLst>
              <a:ext uri="{FF2B5EF4-FFF2-40B4-BE49-F238E27FC236}">
                <a16:creationId xmlns:a16="http://schemas.microsoft.com/office/drawing/2014/main" id="{4785EACF-A9D1-44A9-9344-FA6E79324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0686" y="1758419"/>
            <a:ext cx="13287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latin typeface="微软雅黑"/>
                <a:ea typeface="微软雅黑"/>
              </a:rPr>
              <a:t>maze</a:t>
            </a:r>
            <a:endParaRPr lang="zh-CN" altLang="en-US" sz="2000" b="1" dirty="0">
              <a:latin typeface="微软雅黑"/>
              <a:ea typeface="微软雅黑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25B5B5D-8A8A-4500-B639-83A1C56A2D95}"/>
              </a:ext>
            </a:extLst>
          </p:cNvPr>
          <p:cNvCxnSpPr/>
          <p:nvPr/>
        </p:nvCxnSpPr>
        <p:spPr>
          <a:xfrm>
            <a:off x="2738964" y="3585633"/>
            <a:ext cx="730250" cy="10584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24CE531-2A5D-4BDE-AB8E-D055A80BFF49}"/>
              </a:ext>
            </a:extLst>
          </p:cNvPr>
          <p:cNvCxnSpPr>
            <a:cxnSpLocks/>
          </p:cNvCxnSpPr>
          <p:nvPr/>
        </p:nvCxnSpPr>
        <p:spPr>
          <a:xfrm>
            <a:off x="5226046" y="4019548"/>
            <a:ext cx="1068916" cy="825501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CEDD531-E14B-4FD5-9418-598D485FC7B7}"/>
              </a:ext>
            </a:extLst>
          </p:cNvPr>
          <p:cNvCxnSpPr>
            <a:cxnSpLocks/>
          </p:cNvCxnSpPr>
          <p:nvPr/>
        </p:nvCxnSpPr>
        <p:spPr>
          <a:xfrm flipV="1">
            <a:off x="5226046" y="1998132"/>
            <a:ext cx="1058332" cy="1142998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26C1FFD-27C9-4A42-BEFE-E977BC3025F0}"/>
              </a:ext>
            </a:extLst>
          </p:cNvPr>
          <p:cNvCxnSpPr>
            <a:cxnSpLocks/>
          </p:cNvCxnSpPr>
          <p:nvPr/>
        </p:nvCxnSpPr>
        <p:spPr>
          <a:xfrm>
            <a:off x="8009463" y="1955799"/>
            <a:ext cx="846666" cy="10584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09796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B108B68-F163-48E6-BA5B-DD0C032E844D}"/>
              </a:ext>
            </a:extLst>
          </p:cNvPr>
          <p:cNvSpPr/>
          <p:nvPr/>
        </p:nvSpPr>
        <p:spPr>
          <a:xfrm>
            <a:off x="252413" y="233363"/>
            <a:ext cx="314325" cy="314325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FD8F475-C675-440D-818A-CF200114CBB3}"/>
              </a:ext>
            </a:extLst>
          </p:cNvPr>
          <p:cNvSpPr/>
          <p:nvPr/>
        </p:nvSpPr>
        <p:spPr>
          <a:xfrm rot="5400000">
            <a:off x="186532" y="167481"/>
            <a:ext cx="158750" cy="160337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483" name="文本框 3">
            <a:extLst>
              <a:ext uri="{FF2B5EF4-FFF2-40B4-BE49-F238E27FC236}">
                <a16:creationId xmlns:a16="http://schemas.microsoft.com/office/drawing/2014/main" id="{D6880228-F187-438D-83E6-2ED8AA1FC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64041"/>
            <a:ext cx="52445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err="1">
                <a:solidFill>
                  <a:srgbClr val="FFFFFF"/>
                </a:solidFill>
                <a:latin typeface="微软雅黑"/>
                <a:ea typeface="微软雅黑"/>
              </a:rPr>
              <a:t>소프트웨어</a:t>
            </a:r>
            <a:r>
              <a:rPr lang="en-US" altLang="zh-CN" sz="2800" b="1" dirty="0">
                <a:solidFill>
                  <a:srgbClr val="FFFFFF"/>
                </a:solidFill>
                <a:latin typeface="微软雅黑"/>
                <a:ea typeface="微软雅黑"/>
              </a:rPr>
              <a:t> </a:t>
            </a:r>
            <a:r>
              <a:rPr lang="en-US" altLang="zh-CN" sz="2800" b="1" dirty="0" err="1">
                <a:solidFill>
                  <a:srgbClr val="FFFFFF"/>
                </a:solidFill>
                <a:latin typeface="微软雅黑"/>
                <a:ea typeface="微软雅黑"/>
              </a:rPr>
              <a:t>구조</a:t>
            </a:r>
            <a:r>
              <a:rPr lang="en-US" altLang="zh-CN" sz="2800" b="1" dirty="0">
                <a:solidFill>
                  <a:srgbClr val="FFFFFF"/>
                </a:solidFill>
                <a:latin typeface="微软雅黑"/>
                <a:ea typeface="微软雅黑"/>
              </a:rPr>
              <a:t> </a:t>
            </a:r>
            <a:r>
              <a:rPr lang="en-US" altLang="zh-CN" sz="2800" b="1" dirty="0" err="1">
                <a:solidFill>
                  <a:srgbClr val="FFFFFF"/>
                </a:solidFill>
                <a:latin typeface="微软雅黑"/>
                <a:ea typeface="微软雅黑"/>
              </a:rPr>
              <a:t>설계서</a:t>
            </a:r>
            <a:r>
              <a:rPr lang="en-US" altLang="zh-CN" sz="2800" b="1" dirty="0">
                <a:solidFill>
                  <a:srgbClr val="FFFFFF"/>
                </a:solidFill>
                <a:latin typeface="微软雅黑"/>
                <a:ea typeface="微软雅黑"/>
              </a:rPr>
              <a:t>(ADS)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B97E58-BD50-4F5E-9E4F-687B7C7BCDD7}"/>
              </a:ext>
            </a:extLst>
          </p:cNvPr>
          <p:cNvSpPr/>
          <p:nvPr/>
        </p:nvSpPr>
        <p:spPr>
          <a:xfrm>
            <a:off x="757238" y="1800225"/>
            <a:ext cx="4786312" cy="3354388"/>
          </a:xfrm>
          <a:prstGeom prst="rect">
            <a:avLst/>
          </a:prstGeom>
          <a:noFill/>
          <a:ln>
            <a:solidFill>
              <a:srgbClr val="0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D32DD7F9-F88E-4C97-957A-19A7C4E2DB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04" t="24481" r="26368" b="34543"/>
          <a:stretch/>
        </p:blipFill>
        <p:spPr>
          <a:xfrm>
            <a:off x="1432984" y="1376892"/>
            <a:ext cx="9528906" cy="492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9980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B108B68-F163-48E6-BA5B-DD0C032E844D}"/>
              </a:ext>
            </a:extLst>
          </p:cNvPr>
          <p:cNvSpPr/>
          <p:nvPr/>
        </p:nvSpPr>
        <p:spPr>
          <a:xfrm>
            <a:off x="252413" y="233363"/>
            <a:ext cx="314325" cy="314325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FD8F475-C675-440D-818A-CF200114CBB3}"/>
              </a:ext>
            </a:extLst>
          </p:cNvPr>
          <p:cNvSpPr/>
          <p:nvPr/>
        </p:nvSpPr>
        <p:spPr>
          <a:xfrm rot="5400000">
            <a:off x="186532" y="167481"/>
            <a:ext cx="158750" cy="160337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483" name="文本框 3">
            <a:extLst>
              <a:ext uri="{FF2B5EF4-FFF2-40B4-BE49-F238E27FC236}">
                <a16:creationId xmlns:a16="http://schemas.microsoft.com/office/drawing/2014/main" id="{D6880228-F187-438D-83E6-2ED8AA1FC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64041"/>
            <a:ext cx="52445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err="1">
                <a:solidFill>
                  <a:srgbClr val="FFFFFF"/>
                </a:solidFill>
                <a:latin typeface="微软雅黑"/>
                <a:ea typeface="微软雅黑"/>
              </a:rPr>
              <a:t>미로</a:t>
            </a:r>
            <a:r>
              <a:rPr lang="en-US" altLang="zh-CN" sz="2800" b="1" dirty="0">
                <a:solidFill>
                  <a:srgbClr val="FFFFFF"/>
                </a:solidFill>
                <a:latin typeface="微软雅黑"/>
                <a:ea typeface="微软雅黑"/>
              </a:rPr>
              <a:t> </a:t>
            </a:r>
            <a:r>
              <a:rPr lang="en-US" altLang="zh-CN" sz="2800" b="1" dirty="0" err="1">
                <a:solidFill>
                  <a:srgbClr val="FFFFFF"/>
                </a:solidFill>
                <a:latin typeface="微软雅黑"/>
                <a:ea typeface="微软雅黑"/>
              </a:rPr>
              <a:t>자동</a:t>
            </a:r>
            <a:r>
              <a:rPr lang="en-US" altLang="zh-CN" sz="2800" b="1" dirty="0">
                <a:solidFill>
                  <a:srgbClr val="FFFFFF"/>
                </a:solidFill>
                <a:latin typeface="微软雅黑"/>
                <a:ea typeface="微软雅黑"/>
              </a:rPr>
              <a:t> </a:t>
            </a:r>
            <a:r>
              <a:rPr lang="en-US" altLang="zh-CN" sz="2800" b="1" dirty="0" err="1">
                <a:solidFill>
                  <a:srgbClr val="FFFFFF"/>
                </a:solidFill>
                <a:latin typeface="微软雅黑"/>
                <a:ea typeface="微软雅黑"/>
              </a:rPr>
              <a:t>생성</a:t>
            </a:r>
            <a:r>
              <a:rPr lang="en-US" altLang="zh-CN" sz="2800" b="1" dirty="0">
                <a:solidFill>
                  <a:srgbClr val="FFFFFF"/>
                </a:solidFill>
                <a:latin typeface="微软雅黑"/>
                <a:ea typeface="微软雅黑"/>
              </a:rPr>
              <a:t> </a:t>
            </a:r>
            <a:r>
              <a:rPr lang="en-US" altLang="zh-CN" sz="2800" b="1" dirty="0" err="1">
                <a:solidFill>
                  <a:srgbClr val="FFFFFF"/>
                </a:solidFill>
                <a:latin typeface="微软雅黑"/>
                <a:ea typeface="微软雅黑"/>
              </a:rPr>
              <a:t>알고리즘</a:t>
            </a:r>
            <a:endParaRPr lang="en-US" altLang="zh-CN" sz="2800" b="1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4">
            <a:extLst>
              <a:ext uri="{FF2B5EF4-FFF2-40B4-BE49-F238E27FC236}">
                <a16:creationId xmlns:a16="http://schemas.microsoft.com/office/drawing/2014/main" id="{AB47BE38-DCFD-453B-A14A-26FBBC34E4CC}"/>
              </a:ext>
            </a:extLst>
          </p:cNvPr>
          <p:cNvSpPr/>
          <p:nvPr/>
        </p:nvSpPr>
        <p:spPr bwMode="auto">
          <a:xfrm>
            <a:off x="2585506" y="5667904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0" name="矩形 4">
            <a:extLst>
              <a:ext uri="{FF2B5EF4-FFF2-40B4-BE49-F238E27FC236}">
                <a16:creationId xmlns:a16="http://schemas.microsoft.com/office/drawing/2014/main" id="{6365C811-EE15-40F7-9A04-F735FEDD2F80}"/>
              </a:ext>
            </a:extLst>
          </p:cNvPr>
          <p:cNvSpPr/>
          <p:nvPr/>
        </p:nvSpPr>
        <p:spPr bwMode="auto">
          <a:xfrm>
            <a:off x="2585506" y="799570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1" name="矩形 4">
            <a:extLst>
              <a:ext uri="{FF2B5EF4-FFF2-40B4-BE49-F238E27FC236}">
                <a16:creationId xmlns:a16="http://schemas.microsoft.com/office/drawing/2014/main" id="{9303C11D-1A8C-490C-BF6B-40E87C2D429C}"/>
              </a:ext>
            </a:extLst>
          </p:cNvPr>
          <p:cNvSpPr/>
          <p:nvPr/>
        </p:nvSpPr>
        <p:spPr bwMode="auto">
          <a:xfrm>
            <a:off x="2596089" y="2016654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2" name="矩形 4">
            <a:extLst>
              <a:ext uri="{FF2B5EF4-FFF2-40B4-BE49-F238E27FC236}">
                <a16:creationId xmlns:a16="http://schemas.microsoft.com/office/drawing/2014/main" id="{B3EE62DF-06E9-49A0-B177-AB58B1E00EBF}"/>
              </a:ext>
            </a:extLst>
          </p:cNvPr>
          <p:cNvSpPr/>
          <p:nvPr/>
        </p:nvSpPr>
        <p:spPr bwMode="auto">
          <a:xfrm>
            <a:off x="2585506" y="3233736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3" name="矩形 4">
            <a:extLst>
              <a:ext uri="{FF2B5EF4-FFF2-40B4-BE49-F238E27FC236}">
                <a16:creationId xmlns:a16="http://schemas.microsoft.com/office/drawing/2014/main" id="{63604443-357B-4E0A-B5DB-8AEE5718AFC3}"/>
              </a:ext>
            </a:extLst>
          </p:cNvPr>
          <p:cNvSpPr/>
          <p:nvPr/>
        </p:nvSpPr>
        <p:spPr bwMode="auto">
          <a:xfrm>
            <a:off x="2585506" y="4450820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4" name="矩形 4">
            <a:extLst>
              <a:ext uri="{FF2B5EF4-FFF2-40B4-BE49-F238E27FC236}">
                <a16:creationId xmlns:a16="http://schemas.microsoft.com/office/drawing/2014/main" id="{C8B15539-735B-4C05-AD26-281F4BE3DB1C}"/>
              </a:ext>
            </a:extLst>
          </p:cNvPr>
          <p:cNvSpPr/>
          <p:nvPr/>
        </p:nvSpPr>
        <p:spPr bwMode="auto">
          <a:xfrm>
            <a:off x="5104339" y="2016653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5" name="矩形 4">
            <a:extLst>
              <a:ext uri="{FF2B5EF4-FFF2-40B4-BE49-F238E27FC236}">
                <a16:creationId xmlns:a16="http://schemas.microsoft.com/office/drawing/2014/main" id="{5CD31C74-6891-40F1-9573-87E1B45FB826}"/>
              </a:ext>
            </a:extLst>
          </p:cNvPr>
          <p:cNvSpPr/>
          <p:nvPr/>
        </p:nvSpPr>
        <p:spPr bwMode="auto">
          <a:xfrm>
            <a:off x="6363756" y="2016653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6" name="矩形 4">
            <a:extLst>
              <a:ext uri="{FF2B5EF4-FFF2-40B4-BE49-F238E27FC236}">
                <a16:creationId xmlns:a16="http://schemas.microsoft.com/office/drawing/2014/main" id="{120638BA-7CE2-4FAA-9197-B1B57F5384DA}"/>
              </a:ext>
            </a:extLst>
          </p:cNvPr>
          <p:cNvSpPr/>
          <p:nvPr/>
        </p:nvSpPr>
        <p:spPr bwMode="auto">
          <a:xfrm>
            <a:off x="3844923" y="3233736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7" name="矩形 4">
            <a:extLst>
              <a:ext uri="{FF2B5EF4-FFF2-40B4-BE49-F238E27FC236}">
                <a16:creationId xmlns:a16="http://schemas.microsoft.com/office/drawing/2014/main" id="{46C32E05-C877-46FF-BB4C-DA67C25B11DE}"/>
              </a:ext>
            </a:extLst>
          </p:cNvPr>
          <p:cNvSpPr/>
          <p:nvPr/>
        </p:nvSpPr>
        <p:spPr bwMode="auto">
          <a:xfrm>
            <a:off x="5104339" y="3233736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8" name="矩形 4">
            <a:extLst>
              <a:ext uri="{FF2B5EF4-FFF2-40B4-BE49-F238E27FC236}">
                <a16:creationId xmlns:a16="http://schemas.microsoft.com/office/drawing/2014/main" id="{FBAB1A94-CDA2-49F3-B2D8-594E4B1ED0BE}"/>
              </a:ext>
            </a:extLst>
          </p:cNvPr>
          <p:cNvSpPr/>
          <p:nvPr/>
        </p:nvSpPr>
        <p:spPr bwMode="auto">
          <a:xfrm>
            <a:off x="6363756" y="3233736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9" name="矩形 4">
            <a:extLst>
              <a:ext uri="{FF2B5EF4-FFF2-40B4-BE49-F238E27FC236}">
                <a16:creationId xmlns:a16="http://schemas.microsoft.com/office/drawing/2014/main" id="{71D2B112-6353-40D2-A1C5-F58EBD5EF803}"/>
              </a:ext>
            </a:extLst>
          </p:cNvPr>
          <p:cNvSpPr/>
          <p:nvPr/>
        </p:nvSpPr>
        <p:spPr bwMode="auto">
          <a:xfrm>
            <a:off x="7623173" y="799569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0" name="矩形 4">
            <a:extLst>
              <a:ext uri="{FF2B5EF4-FFF2-40B4-BE49-F238E27FC236}">
                <a16:creationId xmlns:a16="http://schemas.microsoft.com/office/drawing/2014/main" id="{1712781E-1CCA-432A-A390-0B91E811372E}"/>
              </a:ext>
            </a:extLst>
          </p:cNvPr>
          <p:cNvSpPr/>
          <p:nvPr/>
        </p:nvSpPr>
        <p:spPr bwMode="auto">
          <a:xfrm>
            <a:off x="7623172" y="2016653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1" name="矩形 4">
            <a:extLst>
              <a:ext uri="{FF2B5EF4-FFF2-40B4-BE49-F238E27FC236}">
                <a16:creationId xmlns:a16="http://schemas.microsoft.com/office/drawing/2014/main" id="{DE8AA4E1-85A7-49CB-BEE5-B776958BCD94}"/>
              </a:ext>
            </a:extLst>
          </p:cNvPr>
          <p:cNvSpPr/>
          <p:nvPr/>
        </p:nvSpPr>
        <p:spPr bwMode="auto">
          <a:xfrm>
            <a:off x="7623172" y="3233736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2" name="矩形 4">
            <a:extLst>
              <a:ext uri="{FF2B5EF4-FFF2-40B4-BE49-F238E27FC236}">
                <a16:creationId xmlns:a16="http://schemas.microsoft.com/office/drawing/2014/main" id="{3016E3FC-EAA5-44DA-9C0D-EDEF704275D2}"/>
              </a:ext>
            </a:extLst>
          </p:cNvPr>
          <p:cNvSpPr/>
          <p:nvPr/>
        </p:nvSpPr>
        <p:spPr bwMode="auto">
          <a:xfrm>
            <a:off x="7623173" y="4450819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3" name="矩形 4">
            <a:extLst>
              <a:ext uri="{FF2B5EF4-FFF2-40B4-BE49-F238E27FC236}">
                <a16:creationId xmlns:a16="http://schemas.microsoft.com/office/drawing/2014/main" id="{0417A422-A4C7-4D73-9FC7-8DE526F1091E}"/>
              </a:ext>
            </a:extLst>
          </p:cNvPr>
          <p:cNvSpPr/>
          <p:nvPr/>
        </p:nvSpPr>
        <p:spPr bwMode="auto">
          <a:xfrm>
            <a:off x="6363755" y="4450819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4" name="矩形 4">
            <a:extLst>
              <a:ext uri="{FF2B5EF4-FFF2-40B4-BE49-F238E27FC236}">
                <a16:creationId xmlns:a16="http://schemas.microsoft.com/office/drawing/2014/main" id="{7597F126-DF7C-4289-852A-0CDE15589AE0}"/>
              </a:ext>
            </a:extLst>
          </p:cNvPr>
          <p:cNvSpPr/>
          <p:nvPr/>
        </p:nvSpPr>
        <p:spPr bwMode="auto">
          <a:xfrm>
            <a:off x="5104339" y="4450820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5" name="矩形 4">
            <a:extLst>
              <a:ext uri="{FF2B5EF4-FFF2-40B4-BE49-F238E27FC236}">
                <a16:creationId xmlns:a16="http://schemas.microsoft.com/office/drawing/2014/main" id="{54F2E851-C96C-4896-9FDD-B9C8BED3BD09}"/>
              </a:ext>
            </a:extLst>
          </p:cNvPr>
          <p:cNvSpPr/>
          <p:nvPr/>
        </p:nvSpPr>
        <p:spPr bwMode="auto">
          <a:xfrm>
            <a:off x="3844923" y="4450819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6" name="矩形 4">
            <a:extLst>
              <a:ext uri="{FF2B5EF4-FFF2-40B4-BE49-F238E27FC236}">
                <a16:creationId xmlns:a16="http://schemas.microsoft.com/office/drawing/2014/main" id="{4E5F3D2C-0F07-4A95-B2DD-5B5F5C72FC02}"/>
              </a:ext>
            </a:extLst>
          </p:cNvPr>
          <p:cNvSpPr/>
          <p:nvPr/>
        </p:nvSpPr>
        <p:spPr bwMode="auto">
          <a:xfrm>
            <a:off x="7623172" y="5667903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7" name="矩形 4">
            <a:extLst>
              <a:ext uri="{FF2B5EF4-FFF2-40B4-BE49-F238E27FC236}">
                <a16:creationId xmlns:a16="http://schemas.microsoft.com/office/drawing/2014/main" id="{E1FDC8C6-15AA-41BB-93AB-43008511A18C}"/>
              </a:ext>
            </a:extLst>
          </p:cNvPr>
          <p:cNvSpPr/>
          <p:nvPr/>
        </p:nvSpPr>
        <p:spPr bwMode="auto">
          <a:xfrm>
            <a:off x="6363756" y="5667903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8" name="矩形 4">
            <a:extLst>
              <a:ext uri="{FF2B5EF4-FFF2-40B4-BE49-F238E27FC236}">
                <a16:creationId xmlns:a16="http://schemas.microsoft.com/office/drawing/2014/main" id="{9DD7A2E5-85C0-47CC-AAFC-DA29C9DDF1F3}"/>
              </a:ext>
            </a:extLst>
          </p:cNvPr>
          <p:cNvSpPr/>
          <p:nvPr/>
        </p:nvSpPr>
        <p:spPr bwMode="auto">
          <a:xfrm>
            <a:off x="5104339" y="5667902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9" name="矩形 4">
            <a:extLst>
              <a:ext uri="{FF2B5EF4-FFF2-40B4-BE49-F238E27FC236}">
                <a16:creationId xmlns:a16="http://schemas.microsoft.com/office/drawing/2014/main" id="{5CD80EE2-E05C-4D1E-B586-5C557B6620E9}"/>
              </a:ext>
            </a:extLst>
          </p:cNvPr>
          <p:cNvSpPr/>
          <p:nvPr/>
        </p:nvSpPr>
        <p:spPr bwMode="auto">
          <a:xfrm>
            <a:off x="3844922" y="5667903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60" name="矩形 4">
            <a:extLst>
              <a:ext uri="{FF2B5EF4-FFF2-40B4-BE49-F238E27FC236}">
                <a16:creationId xmlns:a16="http://schemas.microsoft.com/office/drawing/2014/main" id="{0CAD9D42-DF21-40A1-BD12-9B358E543A80}"/>
              </a:ext>
            </a:extLst>
          </p:cNvPr>
          <p:cNvSpPr/>
          <p:nvPr/>
        </p:nvSpPr>
        <p:spPr bwMode="auto">
          <a:xfrm>
            <a:off x="3844922" y="2016653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61" name="矩形 4">
            <a:extLst>
              <a:ext uri="{FF2B5EF4-FFF2-40B4-BE49-F238E27FC236}">
                <a16:creationId xmlns:a16="http://schemas.microsoft.com/office/drawing/2014/main" id="{1AECDE9F-6741-44EF-B3EF-EB8C07A71716}"/>
              </a:ext>
            </a:extLst>
          </p:cNvPr>
          <p:cNvSpPr/>
          <p:nvPr/>
        </p:nvSpPr>
        <p:spPr bwMode="auto">
          <a:xfrm>
            <a:off x="6363756" y="799568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62" name="矩形 4">
            <a:extLst>
              <a:ext uri="{FF2B5EF4-FFF2-40B4-BE49-F238E27FC236}">
                <a16:creationId xmlns:a16="http://schemas.microsoft.com/office/drawing/2014/main" id="{9A7D2356-1190-43F6-BA1B-AAFE2F0247E1}"/>
              </a:ext>
            </a:extLst>
          </p:cNvPr>
          <p:cNvSpPr/>
          <p:nvPr/>
        </p:nvSpPr>
        <p:spPr bwMode="auto">
          <a:xfrm>
            <a:off x="5104339" y="799569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63" name="矩形 4">
            <a:extLst>
              <a:ext uri="{FF2B5EF4-FFF2-40B4-BE49-F238E27FC236}">
                <a16:creationId xmlns:a16="http://schemas.microsoft.com/office/drawing/2014/main" id="{333C1BE1-AFD8-4AAF-9A85-67C5183C7441}"/>
              </a:ext>
            </a:extLst>
          </p:cNvPr>
          <p:cNvSpPr/>
          <p:nvPr/>
        </p:nvSpPr>
        <p:spPr bwMode="auto">
          <a:xfrm>
            <a:off x="3844922" y="799569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" name="文本框 11">
            <a:extLst>
              <a:ext uri="{FF2B5EF4-FFF2-40B4-BE49-F238E27FC236}">
                <a16:creationId xmlns:a16="http://schemas.microsoft.com/office/drawing/2014/main" id="{FF9131C3-0765-4767-AB98-EFD0BB290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3519" y="1134003"/>
            <a:ext cx="7995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chemeClr val="bg1"/>
                </a:solidFill>
                <a:latin typeface="微软雅黑"/>
                <a:ea typeface="微软雅黑"/>
              </a:rPr>
              <a:t>시작</a:t>
            </a:r>
            <a:endParaRPr lang="zh-CN" altLang="en-US" sz="2000" b="1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570803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B108B68-F163-48E6-BA5B-DD0C032E844D}"/>
              </a:ext>
            </a:extLst>
          </p:cNvPr>
          <p:cNvSpPr/>
          <p:nvPr/>
        </p:nvSpPr>
        <p:spPr>
          <a:xfrm>
            <a:off x="252413" y="233363"/>
            <a:ext cx="314325" cy="314325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FD8F475-C675-440D-818A-CF200114CBB3}"/>
              </a:ext>
            </a:extLst>
          </p:cNvPr>
          <p:cNvSpPr/>
          <p:nvPr/>
        </p:nvSpPr>
        <p:spPr>
          <a:xfrm rot="5400000">
            <a:off x="186532" y="167481"/>
            <a:ext cx="158750" cy="160337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483" name="文本框 3">
            <a:extLst>
              <a:ext uri="{FF2B5EF4-FFF2-40B4-BE49-F238E27FC236}">
                <a16:creationId xmlns:a16="http://schemas.microsoft.com/office/drawing/2014/main" id="{D6880228-F187-438D-83E6-2ED8AA1FC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64041"/>
            <a:ext cx="52445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err="1">
                <a:solidFill>
                  <a:srgbClr val="FFFFFF"/>
                </a:solidFill>
                <a:latin typeface="微软雅黑"/>
                <a:ea typeface="微软雅黑"/>
              </a:rPr>
              <a:t>미로</a:t>
            </a:r>
            <a:r>
              <a:rPr lang="en-US" altLang="zh-CN" sz="2800" b="1" dirty="0">
                <a:solidFill>
                  <a:srgbClr val="FFFFFF"/>
                </a:solidFill>
                <a:latin typeface="微软雅黑"/>
                <a:ea typeface="微软雅黑"/>
              </a:rPr>
              <a:t> </a:t>
            </a:r>
            <a:r>
              <a:rPr lang="en-US" altLang="zh-CN" sz="2800" b="1" dirty="0" err="1">
                <a:solidFill>
                  <a:srgbClr val="FFFFFF"/>
                </a:solidFill>
                <a:latin typeface="微软雅黑"/>
                <a:ea typeface="微软雅黑"/>
              </a:rPr>
              <a:t>자동</a:t>
            </a:r>
            <a:r>
              <a:rPr lang="en-US" altLang="zh-CN" sz="2800" b="1" dirty="0">
                <a:solidFill>
                  <a:srgbClr val="FFFFFF"/>
                </a:solidFill>
                <a:latin typeface="微软雅黑"/>
                <a:ea typeface="微软雅黑"/>
              </a:rPr>
              <a:t> </a:t>
            </a:r>
            <a:r>
              <a:rPr lang="en-US" altLang="zh-CN" sz="2800" b="1" dirty="0" err="1">
                <a:solidFill>
                  <a:srgbClr val="FFFFFF"/>
                </a:solidFill>
                <a:latin typeface="微软雅黑"/>
                <a:ea typeface="微软雅黑"/>
              </a:rPr>
              <a:t>생성</a:t>
            </a:r>
            <a:r>
              <a:rPr lang="en-US" altLang="zh-CN" sz="2800" b="1" dirty="0">
                <a:solidFill>
                  <a:srgbClr val="FFFFFF"/>
                </a:solidFill>
                <a:latin typeface="微软雅黑"/>
                <a:ea typeface="微软雅黑"/>
              </a:rPr>
              <a:t> </a:t>
            </a:r>
            <a:r>
              <a:rPr lang="en-US" altLang="zh-CN" sz="2800" b="1" dirty="0" err="1">
                <a:solidFill>
                  <a:srgbClr val="FFFFFF"/>
                </a:solidFill>
                <a:latin typeface="微软雅黑"/>
                <a:ea typeface="微软雅黑"/>
              </a:rPr>
              <a:t>알고리즘</a:t>
            </a:r>
            <a:endParaRPr lang="en-US" altLang="zh-CN" sz="2800" b="1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B97E58-BD50-4F5E-9E4F-687B7C7BCDD7}"/>
              </a:ext>
            </a:extLst>
          </p:cNvPr>
          <p:cNvSpPr/>
          <p:nvPr/>
        </p:nvSpPr>
        <p:spPr>
          <a:xfrm>
            <a:off x="757238" y="1800225"/>
            <a:ext cx="4786312" cy="3354388"/>
          </a:xfrm>
          <a:prstGeom prst="rect">
            <a:avLst/>
          </a:prstGeom>
          <a:noFill/>
          <a:ln>
            <a:solidFill>
              <a:srgbClr val="0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12" name="矩形 4">
            <a:extLst>
              <a:ext uri="{FF2B5EF4-FFF2-40B4-BE49-F238E27FC236}">
                <a16:creationId xmlns:a16="http://schemas.microsoft.com/office/drawing/2014/main" id="{AB47BE38-DCFD-453B-A14A-26FBBC34E4CC}"/>
              </a:ext>
            </a:extLst>
          </p:cNvPr>
          <p:cNvSpPr/>
          <p:nvPr/>
        </p:nvSpPr>
        <p:spPr bwMode="auto">
          <a:xfrm>
            <a:off x="2585506" y="5667904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0" name="矩形 4">
            <a:extLst>
              <a:ext uri="{FF2B5EF4-FFF2-40B4-BE49-F238E27FC236}">
                <a16:creationId xmlns:a16="http://schemas.microsoft.com/office/drawing/2014/main" id="{6365C811-EE15-40F7-9A04-F735FEDD2F80}"/>
              </a:ext>
            </a:extLst>
          </p:cNvPr>
          <p:cNvSpPr/>
          <p:nvPr/>
        </p:nvSpPr>
        <p:spPr bwMode="auto">
          <a:xfrm>
            <a:off x="2585506" y="799570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1" name="矩形 4">
            <a:extLst>
              <a:ext uri="{FF2B5EF4-FFF2-40B4-BE49-F238E27FC236}">
                <a16:creationId xmlns:a16="http://schemas.microsoft.com/office/drawing/2014/main" id="{9303C11D-1A8C-490C-BF6B-40E87C2D429C}"/>
              </a:ext>
            </a:extLst>
          </p:cNvPr>
          <p:cNvSpPr/>
          <p:nvPr/>
        </p:nvSpPr>
        <p:spPr bwMode="auto">
          <a:xfrm>
            <a:off x="2596089" y="2016654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2" name="矩形 4">
            <a:extLst>
              <a:ext uri="{FF2B5EF4-FFF2-40B4-BE49-F238E27FC236}">
                <a16:creationId xmlns:a16="http://schemas.microsoft.com/office/drawing/2014/main" id="{B3EE62DF-06E9-49A0-B177-AB58B1E00EBF}"/>
              </a:ext>
            </a:extLst>
          </p:cNvPr>
          <p:cNvSpPr/>
          <p:nvPr/>
        </p:nvSpPr>
        <p:spPr bwMode="auto">
          <a:xfrm>
            <a:off x="2585506" y="3233736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3" name="矩形 4">
            <a:extLst>
              <a:ext uri="{FF2B5EF4-FFF2-40B4-BE49-F238E27FC236}">
                <a16:creationId xmlns:a16="http://schemas.microsoft.com/office/drawing/2014/main" id="{63604443-357B-4E0A-B5DB-8AEE5718AFC3}"/>
              </a:ext>
            </a:extLst>
          </p:cNvPr>
          <p:cNvSpPr/>
          <p:nvPr/>
        </p:nvSpPr>
        <p:spPr bwMode="auto">
          <a:xfrm>
            <a:off x="2585506" y="4450820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4" name="矩形 4">
            <a:extLst>
              <a:ext uri="{FF2B5EF4-FFF2-40B4-BE49-F238E27FC236}">
                <a16:creationId xmlns:a16="http://schemas.microsoft.com/office/drawing/2014/main" id="{C8B15539-735B-4C05-AD26-281F4BE3DB1C}"/>
              </a:ext>
            </a:extLst>
          </p:cNvPr>
          <p:cNvSpPr/>
          <p:nvPr/>
        </p:nvSpPr>
        <p:spPr bwMode="auto">
          <a:xfrm>
            <a:off x="5104339" y="2016653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5" name="矩形 4">
            <a:extLst>
              <a:ext uri="{FF2B5EF4-FFF2-40B4-BE49-F238E27FC236}">
                <a16:creationId xmlns:a16="http://schemas.microsoft.com/office/drawing/2014/main" id="{5CD31C74-6891-40F1-9573-87E1B45FB826}"/>
              </a:ext>
            </a:extLst>
          </p:cNvPr>
          <p:cNvSpPr/>
          <p:nvPr/>
        </p:nvSpPr>
        <p:spPr bwMode="auto">
          <a:xfrm>
            <a:off x="6363756" y="2016653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6" name="矩形 4">
            <a:extLst>
              <a:ext uri="{FF2B5EF4-FFF2-40B4-BE49-F238E27FC236}">
                <a16:creationId xmlns:a16="http://schemas.microsoft.com/office/drawing/2014/main" id="{120638BA-7CE2-4FAA-9197-B1B57F5384DA}"/>
              </a:ext>
            </a:extLst>
          </p:cNvPr>
          <p:cNvSpPr/>
          <p:nvPr/>
        </p:nvSpPr>
        <p:spPr bwMode="auto">
          <a:xfrm>
            <a:off x="3844923" y="3233736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7" name="矩形 4">
            <a:extLst>
              <a:ext uri="{FF2B5EF4-FFF2-40B4-BE49-F238E27FC236}">
                <a16:creationId xmlns:a16="http://schemas.microsoft.com/office/drawing/2014/main" id="{46C32E05-C877-46FF-BB4C-DA67C25B11DE}"/>
              </a:ext>
            </a:extLst>
          </p:cNvPr>
          <p:cNvSpPr/>
          <p:nvPr/>
        </p:nvSpPr>
        <p:spPr bwMode="auto">
          <a:xfrm>
            <a:off x="5104339" y="3233736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8" name="矩形 4">
            <a:extLst>
              <a:ext uri="{FF2B5EF4-FFF2-40B4-BE49-F238E27FC236}">
                <a16:creationId xmlns:a16="http://schemas.microsoft.com/office/drawing/2014/main" id="{FBAB1A94-CDA2-49F3-B2D8-594E4B1ED0BE}"/>
              </a:ext>
            </a:extLst>
          </p:cNvPr>
          <p:cNvSpPr/>
          <p:nvPr/>
        </p:nvSpPr>
        <p:spPr bwMode="auto">
          <a:xfrm>
            <a:off x="6363756" y="3233736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9" name="矩形 4">
            <a:extLst>
              <a:ext uri="{FF2B5EF4-FFF2-40B4-BE49-F238E27FC236}">
                <a16:creationId xmlns:a16="http://schemas.microsoft.com/office/drawing/2014/main" id="{71D2B112-6353-40D2-A1C5-F58EBD5EF803}"/>
              </a:ext>
            </a:extLst>
          </p:cNvPr>
          <p:cNvSpPr/>
          <p:nvPr/>
        </p:nvSpPr>
        <p:spPr bwMode="auto">
          <a:xfrm>
            <a:off x="7623173" y="799569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0" name="矩形 4">
            <a:extLst>
              <a:ext uri="{FF2B5EF4-FFF2-40B4-BE49-F238E27FC236}">
                <a16:creationId xmlns:a16="http://schemas.microsoft.com/office/drawing/2014/main" id="{1712781E-1CCA-432A-A390-0B91E811372E}"/>
              </a:ext>
            </a:extLst>
          </p:cNvPr>
          <p:cNvSpPr/>
          <p:nvPr/>
        </p:nvSpPr>
        <p:spPr bwMode="auto">
          <a:xfrm>
            <a:off x="7623172" y="2016653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1" name="矩形 4">
            <a:extLst>
              <a:ext uri="{FF2B5EF4-FFF2-40B4-BE49-F238E27FC236}">
                <a16:creationId xmlns:a16="http://schemas.microsoft.com/office/drawing/2014/main" id="{DE8AA4E1-85A7-49CB-BEE5-B776958BCD94}"/>
              </a:ext>
            </a:extLst>
          </p:cNvPr>
          <p:cNvSpPr/>
          <p:nvPr/>
        </p:nvSpPr>
        <p:spPr bwMode="auto">
          <a:xfrm>
            <a:off x="7623172" y="3233736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2" name="矩形 4">
            <a:extLst>
              <a:ext uri="{FF2B5EF4-FFF2-40B4-BE49-F238E27FC236}">
                <a16:creationId xmlns:a16="http://schemas.microsoft.com/office/drawing/2014/main" id="{3016E3FC-EAA5-44DA-9C0D-EDEF704275D2}"/>
              </a:ext>
            </a:extLst>
          </p:cNvPr>
          <p:cNvSpPr/>
          <p:nvPr/>
        </p:nvSpPr>
        <p:spPr bwMode="auto">
          <a:xfrm>
            <a:off x="7623173" y="4450819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3" name="矩形 4">
            <a:extLst>
              <a:ext uri="{FF2B5EF4-FFF2-40B4-BE49-F238E27FC236}">
                <a16:creationId xmlns:a16="http://schemas.microsoft.com/office/drawing/2014/main" id="{0417A422-A4C7-4D73-9FC7-8DE526F1091E}"/>
              </a:ext>
            </a:extLst>
          </p:cNvPr>
          <p:cNvSpPr/>
          <p:nvPr/>
        </p:nvSpPr>
        <p:spPr bwMode="auto">
          <a:xfrm>
            <a:off x="6363755" y="4450819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4" name="矩形 4">
            <a:extLst>
              <a:ext uri="{FF2B5EF4-FFF2-40B4-BE49-F238E27FC236}">
                <a16:creationId xmlns:a16="http://schemas.microsoft.com/office/drawing/2014/main" id="{7597F126-DF7C-4289-852A-0CDE15589AE0}"/>
              </a:ext>
            </a:extLst>
          </p:cNvPr>
          <p:cNvSpPr/>
          <p:nvPr/>
        </p:nvSpPr>
        <p:spPr bwMode="auto">
          <a:xfrm>
            <a:off x="5104339" y="4450820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5" name="矩形 4">
            <a:extLst>
              <a:ext uri="{FF2B5EF4-FFF2-40B4-BE49-F238E27FC236}">
                <a16:creationId xmlns:a16="http://schemas.microsoft.com/office/drawing/2014/main" id="{54F2E851-C96C-4896-9FDD-B9C8BED3BD09}"/>
              </a:ext>
            </a:extLst>
          </p:cNvPr>
          <p:cNvSpPr/>
          <p:nvPr/>
        </p:nvSpPr>
        <p:spPr bwMode="auto">
          <a:xfrm>
            <a:off x="3844923" y="4450819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6" name="矩形 4">
            <a:extLst>
              <a:ext uri="{FF2B5EF4-FFF2-40B4-BE49-F238E27FC236}">
                <a16:creationId xmlns:a16="http://schemas.microsoft.com/office/drawing/2014/main" id="{4E5F3D2C-0F07-4A95-B2DD-5B5F5C72FC02}"/>
              </a:ext>
            </a:extLst>
          </p:cNvPr>
          <p:cNvSpPr/>
          <p:nvPr/>
        </p:nvSpPr>
        <p:spPr bwMode="auto">
          <a:xfrm>
            <a:off x="7623172" y="5667903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7" name="矩形 4">
            <a:extLst>
              <a:ext uri="{FF2B5EF4-FFF2-40B4-BE49-F238E27FC236}">
                <a16:creationId xmlns:a16="http://schemas.microsoft.com/office/drawing/2014/main" id="{E1FDC8C6-15AA-41BB-93AB-43008511A18C}"/>
              </a:ext>
            </a:extLst>
          </p:cNvPr>
          <p:cNvSpPr/>
          <p:nvPr/>
        </p:nvSpPr>
        <p:spPr bwMode="auto">
          <a:xfrm>
            <a:off x="6363756" y="5667903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8" name="矩形 4">
            <a:extLst>
              <a:ext uri="{FF2B5EF4-FFF2-40B4-BE49-F238E27FC236}">
                <a16:creationId xmlns:a16="http://schemas.microsoft.com/office/drawing/2014/main" id="{9DD7A2E5-85C0-47CC-AAFC-DA29C9DDF1F3}"/>
              </a:ext>
            </a:extLst>
          </p:cNvPr>
          <p:cNvSpPr/>
          <p:nvPr/>
        </p:nvSpPr>
        <p:spPr bwMode="auto">
          <a:xfrm>
            <a:off x="5104339" y="5667902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9" name="矩形 4">
            <a:extLst>
              <a:ext uri="{FF2B5EF4-FFF2-40B4-BE49-F238E27FC236}">
                <a16:creationId xmlns:a16="http://schemas.microsoft.com/office/drawing/2014/main" id="{5CD80EE2-E05C-4D1E-B586-5C557B6620E9}"/>
              </a:ext>
            </a:extLst>
          </p:cNvPr>
          <p:cNvSpPr/>
          <p:nvPr/>
        </p:nvSpPr>
        <p:spPr bwMode="auto">
          <a:xfrm>
            <a:off x="3844922" y="5667903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60" name="矩形 4">
            <a:extLst>
              <a:ext uri="{FF2B5EF4-FFF2-40B4-BE49-F238E27FC236}">
                <a16:creationId xmlns:a16="http://schemas.microsoft.com/office/drawing/2014/main" id="{0CAD9D42-DF21-40A1-BD12-9B358E543A80}"/>
              </a:ext>
            </a:extLst>
          </p:cNvPr>
          <p:cNvSpPr/>
          <p:nvPr/>
        </p:nvSpPr>
        <p:spPr bwMode="auto">
          <a:xfrm>
            <a:off x="3844922" y="2016653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61" name="矩形 4">
            <a:extLst>
              <a:ext uri="{FF2B5EF4-FFF2-40B4-BE49-F238E27FC236}">
                <a16:creationId xmlns:a16="http://schemas.microsoft.com/office/drawing/2014/main" id="{1AECDE9F-6741-44EF-B3EF-EB8C07A71716}"/>
              </a:ext>
            </a:extLst>
          </p:cNvPr>
          <p:cNvSpPr/>
          <p:nvPr/>
        </p:nvSpPr>
        <p:spPr bwMode="auto">
          <a:xfrm>
            <a:off x="6363756" y="799568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62" name="矩形 4">
            <a:extLst>
              <a:ext uri="{FF2B5EF4-FFF2-40B4-BE49-F238E27FC236}">
                <a16:creationId xmlns:a16="http://schemas.microsoft.com/office/drawing/2014/main" id="{9A7D2356-1190-43F6-BA1B-AAFE2F0247E1}"/>
              </a:ext>
            </a:extLst>
          </p:cNvPr>
          <p:cNvSpPr/>
          <p:nvPr/>
        </p:nvSpPr>
        <p:spPr bwMode="auto">
          <a:xfrm>
            <a:off x="5104339" y="799569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63" name="矩形 4">
            <a:extLst>
              <a:ext uri="{FF2B5EF4-FFF2-40B4-BE49-F238E27FC236}">
                <a16:creationId xmlns:a16="http://schemas.microsoft.com/office/drawing/2014/main" id="{333C1BE1-AFD8-4AAF-9A85-67C5183C7441}"/>
              </a:ext>
            </a:extLst>
          </p:cNvPr>
          <p:cNvSpPr/>
          <p:nvPr/>
        </p:nvSpPr>
        <p:spPr bwMode="auto">
          <a:xfrm>
            <a:off x="3844922" y="799569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37" name="文本框 11">
            <a:extLst>
              <a:ext uri="{FF2B5EF4-FFF2-40B4-BE49-F238E27FC236}">
                <a16:creationId xmlns:a16="http://schemas.microsoft.com/office/drawing/2014/main" id="{6EE90F03-0037-4FB5-9137-E6B3AC09B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3519" y="1134003"/>
            <a:ext cx="1931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chemeClr val="bg1"/>
                </a:solidFill>
                <a:latin typeface="微软雅黑"/>
                <a:ea typeface="微软雅黑"/>
              </a:rPr>
              <a:t>시작</a:t>
            </a:r>
            <a:endParaRPr lang="zh-CN" altLang="en-US" sz="2000" b="1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DC8F98F-8888-45B9-8036-271499ED8904}"/>
              </a:ext>
            </a:extLst>
          </p:cNvPr>
          <p:cNvCxnSpPr/>
          <p:nvPr/>
        </p:nvCxnSpPr>
        <p:spPr>
          <a:xfrm>
            <a:off x="3151716" y="1331382"/>
            <a:ext cx="1248833" cy="1513"/>
          </a:xfrm>
          <a:prstGeom prst="straightConnector1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234BD72-A4DA-456F-ADFB-4A3F7B0986F4}"/>
              </a:ext>
            </a:extLst>
          </p:cNvPr>
          <p:cNvCxnSpPr>
            <a:cxnSpLocks/>
          </p:cNvCxnSpPr>
          <p:nvPr/>
        </p:nvCxnSpPr>
        <p:spPr>
          <a:xfrm>
            <a:off x="4379382" y="2548465"/>
            <a:ext cx="3852333" cy="1513"/>
          </a:xfrm>
          <a:prstGeom prst="straightConnector1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AA6D4D6-6973-41AF-BFE4-6018BD38B4EC}"/>
              </a:ext>
            </a:extLst>
          </p:cNvPr>
          <p:cNvCxnSpPr>
            <a:cxnSpLocks/>
          </p:cNvCxnSpPr>
          <p:nvPr/>
        </p:nvCxnSpPr>
        <p:spPr>
          <a:xfrm flipH="1">
            <a:off x="4411131" y="1331381"/>
            <a:ext cx="21166" cy="1218596"/>
          </a:xfrm>
          <a:prstGeom prst="straightConnector1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40D1157-1B0C-4566-B608-887EF548BE77}"/>
              </a:ext>
            </a:extLst>
          </p:cNvPr>
          <p:cNvCxnSpPr>
            <a:cxnSpLocks/>
          </p:cNvCxnSpPr>
          <p:nvPr/>
        </p:nvCxnSpPr>
        <p:spPr>
          <a:xfrm flipH="1">
            <a:off x="8168213" y="2548463"/>
            <a:ext cx="21166" cy="2530929"/>
          </a:xfrm>
          <a:prstGeom prst="straightConnector1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7AAF099-5B16-4A15-BEE6-D6D86E23DFCA}"/>
              </a:ext>
            </a:extLst>
          </p:cNvPr>
          <p:cNvCxnSpPr>
            <a:cxnSpLocks/>
          </p:cNvCxnSpPr>
          <p:nvPr/>
        </p:nvCxnSpPr>
        <p:spPr>
          <a:xfrm>
            <a:off x="6877048" y="6146797"/>
            <a:ext cx="1301749" cy="1513"/>
          </a:xfrm>
          <a:prstGeom prst="straightConnector1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9AD826DC-7B41-4404-A446-A24ED6412E8B}"/>
              </a:ext>
            </a:extLst>
          </p:cNvPr>
          <p:cNvCxnSpPr>
            <a:cxnSpLocks/>
          </p:cNvCxnSpPr>
          <p:nvPr/>
        </p:nvCxnSpPr>
        <p:spPr>
          <a:xfrm>
            <a:off x="6919381" y="5035548"/>
            <a:ext cx="1248833" cy="1513"/>
          </a:xfrm>
          <a:prstGeom prst="straightConnector1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93165AF-C5AF-4C17-8BAA-B2982FB6DE72}"/>
              </a:ext>
            </a:extLst>
          </p:cNvPr>
          <p:cNvCxnSpPr>
            <a:cxnSpLocks/>
          </p:cNvCxnSpPr>
          <p:nvPr/>
        </p:nvCxnSpPr>
        <p:spPr>
          <a:xfrm flipH="1">
            <a:off x="6908795" y="4982628"/>
            <a:ext cx="21166" cy="1218596"/>
          </a:xfrm>
          <a:prstGeom prst="straightConnector1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30334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B108B68-F163-48E6-BA5B-DD0C032E844D}"/>
              </a:ext>
            </a:extLst>
          </p:cNvPr>
          <p:cNvSpPr/>
          <p:nvPr/>
        </p:nvSpPr>
        <p:spPr>
          <a:xfrm>
            <a:off x="252413" y="233363"/>
            <a:ext cx="314325" cy="314325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FD8F475-C675-440D-818A-CF200114CBB3}"/>
              </a:ext>
            </a:extLst>
          </p:cNvPr>
          <p:cNvSpPr/>
          <p:nvPr/>
        </p:nvSpPr>
        <p:spPr>
          <a:xfrm rot="5400000">
            <a:off x="186532" y="167481"/>
            <a:ext cx="158750" cy="160337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483" name="文本框 3">
            <a:extLst>
              <a:ext uri="{FF2B5EF4-FFF2-40B4-BE49-F238E27FC236}">
                <a16:creationId xmlns:a16="http://schemas.microsoft.com/office/drawing/2014/main" id="{D6880228-F187-438D-83E6-2ED8AA1FC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64041"/>
            <a:ext cx="52445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err="1">
                <a:solidFill>
                  <a:srgbClr val="FFFFFF"/>
                </a:solidFill>
                <a:latin typeface="微软雅黑"/>
                <a:ea typeface="微软雅黑"/>
              </a:rPr>
              <a:t>미로</a:t>
            </a:r>
            <a:r>
              <a:rPr lang="en-US" altLang="zh-CN" sz="2800" b="1" dirty="0">
                <a:solidFill>
                  <a:srgbClr val="FFFFFF"/>
                </a:solidFill>
                <a:latin typeface="微软雅黑"/>
                <a:ea typeface="微软雅黑"/>
              </a:rPr>
              <a:t> </a:t>
            </a:r>
            <a:r>
              <a:rPr lang="en-US" altLang="zh-CN" sz="2800" b="1" dirty="0" err="1">
                <a:solidFill>
                  <a:srgbClr val="FFFFFF"/>
                </a:solidFill>
                <a:latin typeface="微软雅黑"/>
                <a:ea typeface="微软雅黑"/>
              </a:rPr>
              <a:t>자동</a:t>
            </a:r>
            <a:r>
              <a:rPr lang="en-US" altLang="zh-CN" sz="2800" b="1" dirty="0">
                <a:solidFill>
                  <a:srgbClr val="FFFFFF"/>
                </a:solidFill>
                <a:latin typeface="微软雅黑"/>
                <a:ea typeface="微软雅黑"/>
              </a:rPr>
              <a:t> </a:t>
            </a:r>
            <a:r>
              <a:rPr lang="en-US" altLang="zh-CN" sz="2800" b="1" dirty="0" err="1">
                <a:solidFill>
                  <a:srgbClr val="FFFFFF"/>
                </a:solidFill>
                <a:latin typeface="微软雅黑"/>
                <a:ea typeface="微软雅黑"/>
              </a:rPr>
              <a:t>생성</a:t>
            </a:r>
            <a:r>
              <a:rPr lang="en-US" altLang="zh-CN" sz="2800" b="1" dirty="0">
                <a:solidFill>
                  <a:srgbClr val="FFFFFF"/>
                </a:solidFill>
                <a:latin typeface="微软雅黑"/>
                <a:ea typeface="微软雅黑"/>
              </a:rPr>
              <a:t> </a:t>
            </a:r>
            <a:r>
              <a:rPr lang="en-US" altLang="zh-CN" sz="2800" b="1" dirty="0" err="1">
                <a:solidFill>
                  <a:srgbClr val="FFFFFF"/>
                </a:solidFill>
                <a:latin typeface="微软雅黑"/>
                <a:ea typeface="微软雅黑"/>
              </a:rPr>
              <a:t>알고리즘</a:t>
            </a:r>
            <a:endParaRPr lang="en-US" altLang="zh-CN" sz="2800" b="1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B97E58-BD50-4F5E-9E4F-687B7C7BCDD7}"/>
              </a:ext>
            </a:extLst>
          </p:cNvPr>
          <p:cNvSpPr/>
          <p:nvPr/>
        </p:nvSpPr>
        <p:spPr>
          <a:xfrm>
            <a:off x="757238" y="1800225"/>
            <a:ext cx="4786312" cy="3354388"/>
          </a:xfrm>
          <a:prstGeom prst="rect">
            <a:avLst/>
          </a:prstGeom>
          <a:noFill/>
          <a:ln>
            <a:solidFill>
              <a:srgbClr val="0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12" name="矩形 4">
            <a:extLst>
              <a:ext uri="{FF2B5EF4-FFF2-40B4-BE49-F238E27FC236}">
                <a16:creationId xmlns:a16="http://schemas.microsoft.com/office/drawing/2014/main" id="{AB47BE38-DCFD-453B-A14A-26FBBC34E4CC}"/>
              </a:ext>
            </a:extLst>
          </p:cNvPr>
          <p:cNvSpPr/>
          <p:nvPr/>
        </p:nvSpPr>
        <p:spPr bwMode="auto">
          <a:xfrm>
            <a:off x="2585506" y="5667904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0" name="矩形 4">
            <a:extLst>
              <a:ext uri="{FF2B5EF4-FFF2-40B4-BE49-F238E27FC236}">
                <a16:creationId xmlns:a16="http://schemas.microsoft.com/office/drawing/2014/main" id="{6365C811-EE15-40F7-9A04-F735FEDD2F80}"/>
              </a:ext>
            </a:extLst>
          </p:cNvPr>
          <p:cNvSpPr/>
          <p:nvPr/>
        </p:nvSpPr>
        <p:spPr bwMode="auto">
          <a:xfrm>
            <a:off x="2585506" y="799570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1" name="矩形 4">
            <a:extLst>
              <a:ext uri="{FF2B5EF4-FFF2-40B4-BE49-F238E27FC236}">
                <a16:creationId xmlns:a16="http://schemas.microsoft.com/office/drawing/2014/main" id="{9303C11D-1A8C-490C-BF6B-40E87C2D429C}"/>
              </a:ext>
            </a:extLst>
          </p:cNvPr>
          <p:cNvSpPr/>
          <p:nvPr/>
        </p:nvSpPr>
        <p:spPr bwMode="auto">
          <a:xfrm>
            <a:off x="2596089" y="2016654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2" name="矩形 4">
            <a:extLst>
              <a:ext uri="{FF2B5EF4-FFF2-40B4-BE49-F238E27FC236}">
                <a16:creationId xmlns:a16="http://schemas.microsoft.com/office/drawing/2014/main" id="{B3EE62DF-06E9-49A0-B177-AB58B1E00EBF}"/>
              </a:ext>
            </a:extLst>
          </p:cNvPr>
          <p:cNvSpPr/>
          <p:nvPr/>
        </p:nvSpPr>
        <p:spPr bwMode="auto">
          <a:xfrm>
            <a:off x="2585506" y="3233736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3" name="矩形 4">
            <a:extLst>
              <a:ext uri="{FF2B5EF4-FFF2-40B4-BE49-F238E27FC236}">
                <a16:creationId xmlns:a16="http://schemas.microsoft.com/office/drawing/2014/main" id="{63604443-357B-4E0A-B5DB-8AEE5718AFC3}"/>
              </a:ext>
            </a:extLst>
          </p:cNvPr>
          <p:cNvSpPr/>
          <p:nvPr/>
        </p:nvSpPr>
        <p:spPr bwMode="auto">
          <a:xfrm>
            <a:off x="2585506" y="4450820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4" name="矩形 4">
            <a:extLst>
              <a:ext uri="{FF2B5EF4-FFF2-40B4-BE49-F238E27FC236}">
                <a16:creationId xmlns:a16="http://schemas.microsoft.com/office/drawing/2014/main" id="{C8B15539-735B-4C05-AD26-281F4BE3DB1C}"/>
              </a:ext>
            </a:extLst>
          </p:cNvPr>
          <p:cNvSpPr/>
          <p:nvPr/>
        </p:nvSpPr>
        <p:spPr bwMode="auto">
          <a:xfrm>
            <a:off x="5104339" y="2016653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5" name="矩形 4">
            <a:extLst>
              <a:ext uri="{FF2B5EF4-FFF2-40B4-BE49-F238E27FC236}">
                <a16:creationId xmlns:a16="http://schemas.microsoft.com/office/drawing/2014/main" id="{5CD31C74-6891-40F1-9573-87E1B45FB826}"/>
              </a:ext>
            </a:extLst>
          </p:cNvPr>
          <p:cNvSpPr/>
          <p:nvPr/>
        </p:nvSpPr>
        <p:spPr bwMode="auto">
          <a:xfrm>
            <a:off x="6363756" y="2016653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6" name="矩形 4">
            <a:extLst>
              <a:ext uri="{FF2B5EF4-FFF2-40B4-BE49-F238E27FC236}">
                <a16:creationId xmlns:a16="http://schemas.microsoft.com/office/drawing/2014/main" id="{120638BA-7CE2-4FAA-9197-B1B57F5384DA}"/>
              </a:ext>
            </a:extLst>
          </p:cNvPr>
          <p:cNvSpPr/>
          <p:nvPr/>
        </p:nvSpPr>
        <p:spPr bwMode="auto">
          <a:xfrm>
            <a:off x="3844923" y="3233736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7" name="矩形 4">
            <a:extLst>
              <a:ext uri="{FF2B5EF4-FFF2-40B4-BE49-F238E27FC236}">
                <a16:creationId xmlns:a16="http://schemas.microsoft.com/office/drawing/2014/main" id="{46C32E05-C877-46FF-BB4C-DA67C25B11DE}"/>
              </a:ext>
            </a:extLst>
          </p:cNvPr>
          <p:cNvSpPr/>
          <p:nvPr/>
        </p:nvSpPr>
        <p:spPr bwMode="auto">
          <a:xfrm>
            <a:off x="5104339" y="3233736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8" name="矩形 4">
            <a:extLst>
              <a:ext uri="{FF2B5EF4-FFF2-40B4-BE49-F238E27FC236}">
                <a16:creationId xmlns:a16="http://schemas.microsoft.com/office/drawing/2014/main" id="{FBAB1A94-CDA2-49F3-B2D8-594E4B1ED0BE}"/>
              </a:ext>
            </a:extLst>
          </p:cNvPr>
          <p:cNvSpPr/>
          <p:nvPr/>
        </p:nvSpPr>
        <p:spPr bwMode="auto">
          <a:xfrm>
            <a:off x="6363756" y="3233736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9" name="矩形 4">
            <a:extLst>
              <a:ext uri="{FF2B5EF4-FFF2-40B4-BE49-F238E27FC236}">
                <a16:creationId xmlns:a16="http://schemas.microsoft.com/office/drawing/2014/main" id="{71D2B112-6353-40D2-A1C5-F58EBD5EF803}"/>
              </a:ext>
            </a:extLst>
          </p:cNvPr>
          <p:cNvSpPr/>
          <p:nvPr/>
        </p:nvSpPr>
        <p:spPr bwMode="auto">
          <a:xfrm>
            <a:off x="7623173" y="799569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0" name="矩形 4">
            <a:extLst>
              <a:ext uri="{FF2B5EF4-FFF2-40B4-BE49-F238E27FC236}">
                <a16:creationId xmlns:a16="http://schemas.microsoft.com/office/drawing/2014/main" id="{1712781E-1CCA-432A-A390-0B91E811372E}"/>
              </a:ext>
            </a:extLst>
          </p:cNvPr>
          <p:cNvSpPr/>
          <p:nvPr/>
        </p:nvSpPr>
        <p:spPr bwMode="auto">
          <a:xfrm>
            <a:off x="7623172" y="2016653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1" name="矩形 4">
            <a:extLst>
              <a:ext uri="{FF2B5EF4-FFF2-40B4-BE49-F238E27FC236}">
                <a16:creationId xmlns:a16="http://schemas.microsoft.com/office/drawing/2014/main" id="{DE8AA4E1-85A7-49CB-BEE5-B776958BCD94}"/>
              </a:ext>
            </a:extLst>
          </p:cNvPr>
          <p:cNvSpPr/>
          <p:nvPr/>
        </p:nvSpPr>
        <p:spPr bwMode="auto">
          <a:xfrm>
            <a:off x="7623172" y="3233736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2" name="矩形 4">
            <a:extLst>
              <a:ext uri="{FF2B5EF4-FFF2-40B4-BE49-F238E27FC236}">
                <a16:creationId xmlns:a16="http://schemas.microsoft.com/office/drawing/2014/main" id="{3016E3FC-EAA5-44DA-9C0D-EDEF704275D2}"/>
              </a:ext>
            </a:extLst>
          </p:cNvPr>
          <p:cNvSpPr/>
          <p:nvPr/>
        </p:nvSpPr>
        <p:spPr bwMode="auto">
          <a:xfrm>
            <a:off x="7623173" y="4450819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3" name="矩形 4">
            <a:extLst>
              <a:ext uri="{FF2B5EF4-FFF2-40B4-BE49-F238E27FC236}">
                <a16:creationId xmlns:a16="http://schemas.microsoft.com/office/drawing/2014/main" id="{0417A422-A4C7-4D73-9FC7-8DE526F1091E}"/>
              </a:ext>
            </a:extLst>
          </p:cNvPr>
          <p:cNvSpPr/>
          <p:nvPr/>
        </p:nvSpPr>
        <p:spPr bwMode="auto">
          <a:xfrm>
            <a:off x="6363755" y="4450819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4" name="矩形 4">
            <a:extLst>
              <a:ext uri="{FF2B5EF4-FFF2-40B4-BE49-F238E27FC236}">
                <a16:creationId xmlns:a16="http://schemas.microsoft.com/office/drawing/2014/main" id="{7597F126-DF7C-4289-852A-0CDE15589AE0}"/>
              </a:ext>
            </a:extLst>
          </p:cNvPr>
          <p:cNvSpPr/>
          <p:nvPr/>
        </p:nvSpPr>
        <p:spPr bwMode="auto">
          <a:xfrm>
            <a:off x="5104339" y="4450820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5" name="矩形 4">
            <a:extLst>
              <a:ext uri="{FF2B5EF4-FFF2-40B4-BE49-F238E27FC236}">
                <a16:creationId xmlns:a16="http://schemas.microsoft.com/office/drawing/2014/main" id="{54F2E851-C96C-4896-9FDD-B9C8BED3BD09}"/>
              </a:ext>
            </a:extLst>
          </p:cNvPr>
          <p:cNvSpPr/>
          <p:nvPr/>
        </p:nvSpPr>
        <p:spPr bwMode="auto">
          <a:xfrm>
            <a:off x="3844923" y="4450819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6" name="矩形 4">
            <a:extLst>
              <a:ext uri="{FF2B5EF4-FFF2-40B4-BE49-F238E27FC236}">
                <a16:creationId xmlns:a16="http://schemas.microsoft.com/office/drawing/2014/main" id="{4E5F3D2C-0F07-4A95-B2DD-5B5F5C72FC02}"/>
              </a:ext>
            </a:extLst>
          </p:cNvPr>
          <p:cNvSpPr/>
          <p:nvPr/>
        </p:nvSpPr>
        <p:spPr bwMode="auto">
          <a:xfrm>
            <a:off x="7623172" y="5667903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7" name="矩形 4">
            <a:extLst>
              <a:ext uri="{FF2B5EF4-FFF2-40B4-BE49-F238E27FC236}">
                <a16:creationId xmlns:a16="http://schemas.microsoft.com/office/drawing/2014/main" id="{E1FDC8C6-15AA-41BB-93AB-43008511A18C}"/>
              </a:ext>
            </a:extLst>
          </p:cNvPr>
          <p:cNvSpPr/>
          <p:nvPr/>
        </p:nvSpPr>
        <p:spPr bwMode="auto">
          <a:xfrm>
            <a:off x="6363756" y="5667903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8" name="矩形 4">
            <a:extLst>
              <a:ext uri="{FF2B5EF4-FFF2-40B4-BE49-F238E27FC236}">
                <a16:creationId xmlns:a16="http://schemas.microsoft.com/office/drawing/2014/main" id="{9DD7A2E5-85C0-47CC-AAFC-DA29C9DDF1F3}"/>
              </a:ext>
            </a:extLst>
          </p:cNvPr>
          <p:cNvSpPr/>
          <p:nvPr/>
        </p:nvSpPr>
        <p:spPr bwMode="auto">
          <a:xfrm>
            <a:off x="5104339" y="5667902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9" name="矩形 4">
            <a:extLst>
              <a:ext uri="{FF2B5EF4-FFF2-40B4-BE49-F238E27FC236}">
                <a16:creationId xmlns:a16="http://schemas.microsoft.com/office/drawing/2014/main" id="{5CD80EE2-E05C-4D1E-B586-5C557B6620E9}"/>
              </a:ext>
            </a:extLst>
          </p:cNvPr>
          <p:cNvSpPr/>
          <p:nvPr/>
        </p:nvSpPr>
        <p:spPr bwMode="auto">
          <a:xfrm>
            <a:off x="3844922" y="5667903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60" name="矩形 4">
            <a:extLst>
              <a:ext uri="{FF2B5EF4-FFF2-40B4-BE49-F238E27FC236}">
                <a16:creationId xmlns:a16="http://schemas.microsoft.com/office/drawing/2014/main" id="{0CAD9D42-DF21-40A1-BD12-9B358E543A80}"/>
              </a:ext>
            </a:extLst>
          </p:cNvPr>
          <p:cNvSpPr/>
          <p:nvPr/>
        </p:nvSpPr>
        <p:spPr bwMode="auto">
          <a:xfrm>
            <a:off x="3844922" y="2016653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61" name="矩形 4">
            <a:extLst>
              <a:ext uri="{FF2B5EF4-FFF2-40B4-BE49-F238E27FC236}">
                <a16:creationId xmlns:a16="http://schemas.microsoft.com/office/drawing/2014/main" id="{1AECDE9F-6741-44EF-B3EF-EB8C07A71716}"/>
              </a:ext>
            </a:extLst>
          </p:cNvPr>
          <p:cNvSpPr/>
          <p:nvPr/>
        </p:nvSpPr>
        <p:spPr bwMode="auto">
          <a:xfrm>
            <a:off x="6363756" y="799568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62" name="矩形 4">
            <a:extLst>
              <a:ext uri="{FF2B5EF4-FFF2-40B4-BE49-F238E27FC236}">
                <a16:creationId xmlns:a16="http://schemas.microsoft.com/office/drawing/2014/main" id="{9A7D2356-1190-43F6-BA1B-AAFE2F0247E1}"/>
              </a:ext>
            </a:extLst>
          </p:cNvPr>
          <p:cNvSpPr/>
          <p:nvPr/>
        </p:nvSpPr>
        <p:spPr bwMode="auto">
          <a:xfrm>
            <a:off x="5104339" y="799569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63" name="矩形 4">
            <a:extLst>
              <a:ext uri="{FF2B5EF4-FFF2-40B4-BE49-F238E27FC236}">
                <a16:creationId xmlns:a16="http://schemas.microsoft.com/office/drawing/2014/main" id="{333C1BE1-AFD8-4AAF-9A85-67C5183C7441}"/>
              </a:ext>
            </a:extLst>
          </p:cNvPr>
          <p:cNvSpPr/>
          <p:nvPr/>
        </p:nvSpPr>
        <p:spPr bwMode="auto">
          <a:xfrm>
            <a:off x="3844922" y="799569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37" name="文本框 11">
            <a:extLst>
              <a:ext uri="{FF2B5EF4-FFF2-40B4-BE49-F238E27FC236}">
                <a16:creationId xmlns:a16="http://schemas.microsoft.com/office/drawing/2014/main" id="{6EE90F03-0037-4FB5-9137-E6B3AC09B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3519" y="1134003"/>
            <a:ext cx="1931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chemeClr val="bg1"/>
                </a:solidFill>
                <a:latin typeface="微软雅黑"/>
                <a:ea typeface="微软雅黑"/>
              </a:rPr>
              <a:t>시작</a:t>
            </a:r>
            <a:endParaRPr lang="zh-CN" altLang="en-US" sz="2000" b="1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DC8F98F-8888-45B9-8036-271499ED8904}"/>
              </a:ext>
            </a:extLst>
          </p:cNvPr>
          <p:cNvCxnSpPr/>
          <p:nvPr/>
        </p:nvCxnSpPr>
        <p:spPr>
          <a:xfrm>
            <a:off x="3151716" y="1331382"/>
            <a:ext cx="1248833" cy="1513"/>
          </a:xfrm>
          <a:prstGeom prst="straightConnector1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0C9DECC-666B-4EAF-86E8-290F50BED485}"/>
              </a:ext>
            </a:extLst>
          </p:cNvPr>
          <p:cNvCxnSpPr>
            <a:cxnSpLocks/>
          </p:cNvCxnSpPr>
          <p:nvPr/>
        </p:nvCxnSpPr>
        <p:spPr>
          <a:xfrm flipH="1">
            <a:off x="8178798" y="1278465"/>
            <a:ext cx="0" cy="1271513"/>
          </a:xfrm>
          <a:prstGeom prst="straightConnector1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6BE5E64-A103-48FA-99EE-ADD2F658E63A}"/>
              </a:ext>
            </a:extLst>
          </p:cNvPr>
          <p:cNvCxnSpPr>
            <a:cxnSpLocks/>
          </p:cNvCxnSpPr>
          <p:nvPr/>
        </p:nvCxnSpPr>
        <p:spPr>
          <a:xfrm>
            <a:off x="3151715" y="4982632"/>
            <a:ext cx="2508250" cy="1513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A0D8537-123D-4DF5-AF9D-5422303AB1AB}"/>
              </a:ext>
            </a:extLst>
          </p:cNvPr>
          <p:cNvCxnSpPr>
            <a:cxnSpLocks/>
          </p:cNvCxnSpPr>
          <p:nvPr/>
        </p:nvCxnSpPr>
        <p:spPr>
          <a:xfrm>
            <a:off x="3151715" y="3765547"/>
            <a:ext cx="3767666" cy="1513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234BD72-A4DA-456F-ADFB-4A3F7B0986F4}"/>
              </a:ext>
            </a:extLst>
          </p:cNvPr>
          <p:cNvCxnSpPr>
            <a:cxnSpLocks/>
          </p:cNvCxnSpPr>
          <p:nvPr/>
        </p:nvCxnSpPr>
        <p:spPr>
          <a:xfrm>
            <a:off x="4379382" y="2548465"/>
            <a:ext cx="3852333" cy="1513"/>
          </a:xfrm>
          <a:prstGeom prst="straightConnector1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B7F0384-F07C-416E-A22C-16797942D7DD}"/>
              </a:ext>
            </a:extLst>
          </p:cNvPr>
          <p:cNvCxnSpPr>
            <a:cxnSpLocks/>
          </p:cNvCxnSpPr>
          <p:nvPr/>
        </p:nvCxnSpPr>
        <p:spPr>
          <a:xfrm>
            <a:off x="5659965" y="1331382"/>
            <a:ext cx="2508250" cy="1513"/>
          </a:xfrm>
          <a:prstGeom prst="straightConnector1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AA6D4D6-6973-41AF-BFE4-6018BD38B4EC}"/>
              </a:ext>
            </a:extLst>
          </p:cNvPr>
          <p:cNvCxnSpPr>
            <a:cxnSpLocks/>
          </p:cNvCxnSpPr>
          <p:nvPr/>
        </p:nvCxnSpPr>
        <p:spPr>
          <a:xfrm flipH="1">
            <a:off x="4411131" y="1331381"/>
            <a:ext cx="21166" cy="1218596"/>
          </a:xfrm>
          <a:prstGeom prst="straightConnector1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FF497484-BDC8-4070-A7DF-97C630006C50}"/>
              </a:ext>
            </a:extLst>
          </p:cNvPr>
          <p:cNvCxnSpPr>
            <a:cxnSpLocks/>
          </p:cNvCxnSpPr>
          <p:nvPr/>
        </p:nvCxnSpPr>
        <p:spPr>
          <a:xfrm flipH="1">
            <a:off x="3141130" y="3765547"/>
            <a:ext cx="21166" cy="1218596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A74739C-AA97-4F6E-AF0B-1340029510C6}"/>
              </a:ext>
            </a:extLst>
          </p:cNvPr>
          <p:cNvCxnSpPr>
            <a:cxnSpLocks/>
          </p:cNvCxnSpPr>
          <p:nvPr/>
        </p:nvCxnSpPr>
        <p:spPr>
          <a:xfrm flipH="1">
            <a:off x="3130546" y="4982630"/>
            <a:ext cx="21166" cy="1218596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2809066-638E-4834-B419-CF12B65C304A}"/>
              </a:ext>
            </a:extLst>
          </p:cNvPr>
          <p:cNvCxnSpPr>
            <a:cxnSpLocks/>
          </p:cNvCxnSpPr>
          <p:nvPr/>
        </p:nvCxnSpPr>
        <p:spPr>
          <a:xfrm>
            <a:off x="3130549" y="6199715"/>
            <a:ext cx="1248833" cy="1513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E493510-9415-4762-9BD6-D2DF2F31F6BC}"/>
              </a:ext>
            </a:extLst>
          </p:cNvPr>
          <p:cNvCxnSpPr>
            <a:cxnSpLocks/>
          </p:cNvCxnSpPr>
          <p:nvPr/>
        </p:nvCxnSpPr>
        <p:spPr>
          <a:xfrm flipH="1">
            <a:off x="5649379" y="4982629"/>
            <a:ext cx="21166" cy="1218596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5C198F03-39C2-41D6-9466-F0B80630BC8F}"/>
              </a:ext>
            </a:extLst>
          </p:cNvPr>
          <p:cNvCxnSpPr>
            <a:cxnSpLocks/>
          </p:cNvCxnSpPr>
          <p:nvPr/>
        </p:nvCxnSpPr>
        <p:spPr>
          <a:xfrm>
            <a:off x="5628215" y="6146798"/>
            <a:ext cx="1248833" cy="1513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40D1157-1B0C-4566-B608-887EF548BE77}"/>
              </a:ext>
            </a:extLst>
          </p:cNvPr>
          <p:cNvCxnSpPr>
            <a:cxnSpLocks/>
          </p:cNvCxnSpPr>
          <p:nvPr/>
        </p:nvCxnSpPr>
        <p:spPr>
          <a:xfrm flipH="1">
            <a:off x="8168213" y="2548463"/>
            <a:ext cx="21166" cy="2530929"/>
          </a:xfrm>
          <a:prstGeom prst="straightConnector1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7AAF099-5B16-4A15-BEE6-D6D86E23DFCA}"/>
              </a:ext>
            </a:extLst>
          </p:cNvPr>
          <p:cNvCxnSpPr>
            <a:cxnSpLocks/>
          </p:cNvCxnSpPr>
          <p:nvPr/>
        </p:nvCxnSpPr>
        <p:spPr>
          <a:xfrm>
            <a:off x="6877048" y="6146797"/>
            <a:ext cx="1301749" cy="1513"/>
          </a:xfrm>
          <a:prstGeom prst="straightConnector1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9AD826DC-7B41-4404-A446-A24ED6412E8B}"/>
              </a:ext>
            </a:extLst>
          </p:cNvPr>
          <p:cNvCxnSpPr>
            <a:cxnSpLocks/>
          </p:cNvCxnSpPr>
          <p:nvPr/>
        </p:nvCxnSpPr>
        <p:spPr>
          <a:xfrm>
            <a:off x="6919381" y="5035548"/>
            <a:ext cx="1248833" cy="1513"/>
          </a:xfrm>
          <a:prstGeom prst="straightConnector1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93165AF-C5AF-4C17-8BAA-B2982FB6DE72}"/>
              </a:ext>
            </a:extLst>
          </p:cNvPr>
          <p:cNvCxnSpPr>
            <a:cxnSpLocks/>
          </p:cNvCxnSpPr>
          <p:nvPr/>
        </p:nvCxnSpPr>
        <p:spPr>
          <a:xfrm flipH="1">
            <a:off x="6908795" y="4982628"/>
            <a:ext cx="21166" cy="1218596"/>
          </a:xfrm>
          <a:prstGeom prst="straightConnector1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13F3479-63C0-428B-A98A-B3FCD7E7C0C1}"/>
              </a:ext>
            </a:extLst>
          </p:cNvPr>
          <p:cNvCxnSpPr>
            <a:cxnSpLocks/>
          </p:cNvCxnSpPr>
          <p:nvPr/>
        </p:nvCxnSpPr>
        <p:spPr>
          <a:xfrm flipH="1">
            <a:off x="3172879" y="2548462"/>
            <a:ext cx="21166" cy="1218596"/>
          </a:xfrm>
          <a:prstGeom prst="straightConnector1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10512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B108B68-F163-48E6-BA5B-DD0C032E844D}"/>
              </a:ext>
            </a:extLst>
          </p:cNvPr>
          <p:cNvSpPr/>
          <p:nvPr/>
        </p:nvSpPr>
        <p:spPr>
          <a:xfrm>
            <a:off x="252413" y="233363"/>
            <a:ext cx="314325" cy="314325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FD8F475-C675-440D-818A-CF200114CBB3}"/>
              </a:ext>
            </a:extLst>
          </p:cNvPr>
          <p:cNvSpPr/>
          <p:nvPr/>
        </p:nvSpPr>
        <p:spPr>
          <a:xfrm rot="5400000">
            <a:off x="186532" y="167481"/>
            <a:ext cx="158750" cy="160337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483" name="文本框 3">
            <a:extLst>
              <a:ext uri="{FF2B5EF4-FFF2-40B4-BE49-F238E27FC236}">
                <a16:creationId xmlns:a16="http://schemas.microsoft.com/office/drawing/2014/main" id="{D6880228-F187-438D-83E6-2ED8AA1FC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64041"/>
            <a:ext cx="52445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err="1">
                <a:solidFill>
                  <a:srgbClr val="FFFFFF"/>
                </a:solidFill>
                <a:latin typeface="微软雅黑"/>
                <a:ea typeface="微软雅黑"/>
              </a:rPr>
              <a:t>미로</a:t>
            </a:r>
            <a:r>
              <a:rPr lang="en-US" altLang="zh-CN" sz="2800" b="1" dirty="0">
                <a:solidFill>
                  <a:srgbClr val="FFFFFF"/>
                </a:solidFill>
                <a:latin typeface="微软雅黑"/>
                <a:ea typeface="微软雅黑"/>
              </a:rPr>
              <a:t> </a:t>
            </a:r>
            <a:r>
              <a:rPr lang="en-US" altLang="zh-CN" sz="2800" b="1" dirty="0" err="1">
                <a:solidFill>
                  <a:srgbClr val="FFFFFF"/>
                </a:solidFill>
                <a:latin typeface="微软雅黑"/>
                <a:ea typeface="微软雅黑"/>
              </a:rPr>
              <a:t>자동</a:t>
            </a:r>
            <a:r>
              <a:rPr lang="en-US" altLang="zh-CN" sz="2800" b="1" dirty="0">
                <a:solidFill>
                  <a:srgbClr val="FFFFFF"/>
                </a:solidFill>
                <a:latin typeface="微软雅黑"/>
                <a:ea typeface="微软雅黑"/>
              </a:rPr>
              <a:t> </a:t>
            </a:r>
            <a:r>
              <a:rPr lang="en-US" altLang="zh-CN" sz="2800" b="1" dirty="0" err="1">
                <a:solidFill>
                  <a:srgbClr val="FFFFFF"/>
                </a:solidFill>
                <a:latin typeface="微软雅黑"/>
                <a:ea typeface="微软雅黑"/>
              </a:rPr>
              <a:t>생성</a:t>
            </a:r>
            <a:r>
              <a:rPr lang="en-US" altLang="zh-CN" sz="2800" b="1" dirty="0">
                <a:solidFill>
                  <a:srgbClr val="FFFFFF"/>
                </a:solidFill>
                <a:latin typeface="微软雅黑"/>
                <a:ea typeface="微软雅黑"/>
              </a:rPr>
              <a:t> </a:t>
            </a:r>
            <a:r>
              <a:rPr lang="en-US" altLang="zh-CN" sz="2800" b="1" dirty="0" err="1">
                <a:solidFill>
                  <a:srgbClr val="FFFFFF"/>
                </a:solidFill>
                <a:latin typeface="微软雅黑"/>
                <a:ea typeface="微软雅黑"/>
              </a:rPr>
              <a:t>알고리즘</a:t>
            </a:r>
            <a:endParaRPr lang="en-US" altLang="zh-CN" sz="2800" b="1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4">
            <a:extLst>
              <a:ext uri="{FF2B5EF4-FFF2-40B4-BE49-F238E27FC236}">
                <a16:creationId xmlns:a16="http://schemas.microsoft.com/office/drawing/2014/main" id="{AB47BE38-DCFD-453B-A14A-26FBBC34E4CC}"/>
              </a:ext>
            </a:extLst>
          </p:cNvPr>
          <p:cNvSpPr/>
          <p:nvPr/>
        </p:nvSpPr>
        <p:spPr bwMode="auto">
          <a:xfrm>
            <a:off x="2585506" y="5667904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0" name="矩形 4">
            <a:extLst>
              <a:ext uri="{FF2B5EF4-FFF2-40B4-BE49-F238E27FC236}">
                <a16:creationId xmlns:a16="http://schemas.microsoft.com/office/drawing/2014/main" id="{6365C811-EE15-40F7-9A04-F735FEDD2F80}"/>
              </a:ext>
            </a:extLst>
          </p:cNvPr>
          <p:cNvSpPr/>
          <p:nvPr/>
        </p:nvSpPr>
        <p:spPr bwMode="auto">
          <a:xfrm>
            <a:off x="2585506" y="799570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1" name="矩形 4">
            <a:extLst>
              <a:ext uri="{FF2B5EF4-FFF2-40B4-BE49-F238E27FC236}">
                <a16:creationId xmlns:a16="http://schemas.microsoft.com/office/drawing/2014/main" id="{9303C11D-1A8C-490C-BF6B-40E87C2D429C}"/>
              </a:ext>
            </a:extLst>
          </p:cNvPr>
          <p:cNvSpPr/>
          <p:nvPr/>
        </p:nvSpPr>
        <p:spPr bwMode="auto">
          <a:xfrm>
            <a:off x="2596089" y="2016654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2" name="矩形 4">
            <a:extLst>
              <a:ext uri="{FF2B5EF4-FFF2-40B4-BE49-F238E27FC236}">
                <a16:creationId xmlns:a16="http://schemas.microsoft.com/office/drawing/2014/main" id="{B3EE62DF-06E9-49A0-B177-AB58B1E00EBF}"/>
              </a:ext>
            </a:extLst>
          </p:cNvPr>
          <p:cNvSpPr/>
          <p:nvPr/>
        </p:nvSpPr>
        <p:spPr bwMode="auto">
          <a:xfrm>
            <a:off x="2585506" y="3233736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3" name="矩形 4">
            <a:extLst>
              <a:ext uri="{FF2B5EF4-FFF2-40B4-BE49-F238E27FC236}">
                <a16:creationId xmlns:a16="http://schemas.microsoft.com/office/drawing/2014/main" id="{63604443-357B-4E0A-B5DB-8AEE5718AFC3}"/>
              </a:ext>
            </a:extLst>
          </p:cNvPr>
          <p:cNvSpPr/>
          <p:nvPr/>
        </p:nvSpPr>
        <p:spPr bwMode="auto">
          <a:xfrm>
            <a:off x="2585506" y="4450820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4" name="矩形 4">
            <a:extLst>
              <a:ext uri="{FF2B5EF4-FFF2-40B4-BE49-F238E27FC236}">
                <a16:creationId xmlns:a16="http://schemas.microsoft.com/office/drawing/2014/main" id="{C8B15539-735B-4C05-AD26-281F4BE3DB1C}"/>
              </a:ext>
            </a:extLst>
          </p:cNvPr>
          <p:cNvSpPr/>
          <p:nvPr/>
        </p:nvSpPr>
        <p:spPr bwMode="auto">
          <a:xfrm>
            <a:off x="5104339" y="2016653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5" name="矩形 4">
            <a:extLst>
              <a:ext uri="{FF2B5EF4-FFF2-40B4-BE49-F238E27FC236}">
                <a16:creationId xmlns:a16="http://schemas.microsoft.com/office/drawing/2014/main" id="{5CD31C74-6891-40F1-9573-87E1B45FB826}"/>
              </a:ext>
            </a:extLst>
          </p:cNvPr>
          <p:cNvSpPr/>
          <p:nvPr/>
        </p:nvSpPr>
        <p:spPr bwMode="auto">
          <a:xfrm>
            <a:off x="6363756" y="2016653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6" name="矩形 4">
            <a:extLst>
              <a:ext uri="{FF2B5EF4-FFF2-40B4-BE49-F238E27FC236}">
                <a16:creationId xmlns:a16="http://schemas.microsoft.com/office/drawing/2014/main" id="{120638BA-7CE2-4FAA-9197-B1B57F5384DA}"/>
              </a:ext>
            </a:extLst>
          </p:cNvPr>
          <p:cNvSpPr/>
          <p:nvPr/>
        </p:nvSpPr>
        <p:spPr bwMode="auto">
          <a:xfrm>
            <a:off x="3844923" y="3233736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7" name="矩形 4">
            <a:extLst>
              <a:ext uri="{FF2B5EF4-FFF2-40B4-BE49-F238E27FC236}">
                <a16:creationId xmlns:a16="http://schemas.microsoft.com/office/drawing/2014/main" id="{46C32E05-C877-46FF-BB4C-DA67C25B11DE}"/>
              </a:ext>
            </a:extLst>
          </p:cNvPr>
          <p:cNvSpPr/>
          <p:nvPr/>
        </p:nvSpPr>
        <p:spPr bwMode="auto">
          <a:xfrm>
            <a:off x="5104339" y="3233736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8" name="矩形 4">
            <a:extLst>
              <a:ext uri="{FF2B5EF4-FFF2-40B4-BE49-F238E27FC236}">
                <a16:creationId xmlns:a16="http://schemas.microsoft.com/office/drawing/2014/main" id="{FBAB1A94-CDA2-49F3-B2D8-594E4B1ED0BE}"/>
              </a:ext>
            </a:extLst>
          </p:cNvPr>
          <p:cNvSpPr/>
          <p:nvPr/>
        </p:nvSpPr>
        <p:spPr bwMode="auto">
          <a:xfrm>
            <a:off x="6363756" y="3233736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9" name="矩形 4">
            <a:extLst>
              <a:ext uri="{FF2B5EF4-FFF2-40B4-BE49-F238E27FC236}">
                <a16:creationId xmlns:a16="http://schemas.microsoft.com/office/drawing/2014/main" id="{71D2B112-6353-40D2-A1C5-F58EBD5EF803}"/>
              </a:ext>
            </a:extLst>
          </p:cNvPr>
          <p:cNvSpPr/>
          <p:nvPr/>
        </p:nvSpPr>
        <p:spPr bwMode="auto">
          <a:xfrm>
            <a:off x="7623173" y="799569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0" name="矩形 4">
            <a:extLst>
              <a:ext uri="{FF2B5EF4-FFF2-40B4-BE49-F238E27FC236}">
                <a16:creationId xmlns:a16="http://schemas.microsoft.com/office/drawing/2014/main" id="{1712781E-1CCA-432A-A390-0B91E811372E}"/>
              </a:ext>
            </a:extLst>
          </p:cNvPr>
          <p:cNvSpPr/>
          <p:nvPr/>
        </p:nvSpPr>
        <p:spPr bwMode="auto">
          <a:xfrm>
            <a:off x="7623172" y="2016653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1" name="矩形 4">
            <a:extLst>
              <a:ext uri="{FF2B5EF4-FFF2-40B4-BE49-F238E27FC236}">
                <a16:creationId xmlns:a16="http://schemas.microsoft.com/office/drawing/2014/main" id="{DE8AA4E1-85A7-49CB-BEE5-B776958BCD94}"/>
              </a:ext>
            </a:extLst>
          </p:cNvPr>
          <p:cNvSpPr/>
          <p:nvPr/>
        </p:nvSpPr>
        <p:spPr bwMode="auto">
          <a:xfrm>
            <a:off x="7623172" y="3233736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2" name="矩形 4">
            <a:extLst>
              <a:ext uri="{FF2B5EF4-FFF2-40B4-BE49-F238E27FC236}">
                <a16:creationId xmlns:a16="http://schemas.microsoft.com/office/drawing/2014/main" id="{3016E3FC-EAA5-44DA-9C0D-EDEF704275D2}"/>
              </a:ext>
            </a:extLst>
          </p:cNvPr>
          <p:cNvSpPr/>
          <p:nvPr/>
        </p:nvSpPr>
        <p:spPr bwMode="auto">
          <a:xfrm>
            <a:off x="7623173" y="4450819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3" name="矩形 4">
            <a:extLst>
              <a:ext uri="{FF2B5EF4-FFF2-40B4-BE49-F238E27FC236}">
                <a16:creationId xmlns:a16="http://schemas.microsoft.com/office/drawing/2014/main" id="{0417A422-A4C7-4D73-9FC7-8DE526F1091E}"/>
              </a:ext>
            </a:extLst>
          </p:cNvPr>
          <p:cNvSpPr/>
          <p:nvPr/>
        </p:nvSpPr>
        <p:spPr bwMode="auto">
          <a:xfrm>
            <a:off x="6363755" y="4450819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4" name="矩形 4">
            <a:extLst>
              <a:ext uri="{FF2B5EF4-FFF2-40B4-BE49-F238E27FC236}">
                <a16:creationId xmlns:a16="http://schemas.microsoft.com/office/drawing/2014/main" id="{7597F126-DF7C-4289-852A-0CDE15589AE0}"/>
              </a:ext>
            </a:extLst>
          </p:cNvPr>
          <p:cNvSpPr/>
          <p:nvPr/>
        </p:nvSpPr>
        <p:spPr bwMode="auto">
          <a:xfrm>
            <a:off x="5104339" y="4450820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5" name="矩形 4">
            <a:extLst>
              <a:ext uri="{FF2B5EF4-FFF2-40B4-BE49-F238E27FC236}">
                <a16:creationId xmlns:a16="http://schemas.microsoft.com/office/drawing/2014/main" id="{54F2E851-C96C-4896-9FDD-B9C8BED3BD09}"/>
              </a:ext>
            </a:extLst>
          </p:cNvPr>
          <p:cNvSpPr/>
          <p:nvPr/>
        </p:nvSpPr>
        <p:spPr bwMode="auto">
          <a:xfrm>
            <a:off x="3844923" y="4450819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6" name="矩形 4">
            <a:extLst>
              <a:ext uri="{FF2B5EF4-FFF2-40B4-BE49-F238E27FC236}">
                <a16:creationId xmlns:a16="http://schemas.microsoft.com/office/drawing/2014/main" id="{4E5F3D2C-0F07-4A95-B2DD-5B5F5C72FC02}"/>
              </a:ext>
            </a:extLst>
          </p:cNvPr>
          <p:cNvSpPr/>
          <p:nvPr/>
        </p:nvSpPr>
        <p:spPr bwMode="auto">
          <a:xfrm>
            <a:off x="7623172" y="5667903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7" name="矩形 4">
            <a:extLst>
              <a:ext uri="{FF2B5EF4-FFF2-40B4-BE49-F238E27FC236}">
                <a16:creationId xmlns:a16="http://schemas.microsoft.com/office/drawing/2014/main" id="{E1FDC8C6-15AA-41BB-93AB-43008511A18C}"/>
              </a:ext>
            </a:extLst>
          </p:cNvPr>
          <p:cNvSpPr/>
          <p:nvPr/>
        </p:nvSpPr>
        <p:spPr bwMode="auto">
          <a:xfrm>
            <a:off x="6363756" y="5667903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8" name="矩形 4">
            <a:extLst>
              <a:ext uri="{FF2B5EF4-FFF2-40B4-BE49-F238E27FC236}">
                <a16:creationId xmlns:a16="http://schemas.microsoft.com/office/drawing/2014/main" id="{9DD7A2E5-85C0-47CC-AAFC-DA29C9DDF1F3}"/>
              </a:ext>
            </a:extLst>
          </p:cNvPr>
          <p:cNvSpPr/>
          <p:nvPr/>
        </p:nvSpPr>
        <p:spPr bwMode="auto">
          <a:xfrm>
            <a:off x="5104339" y="5667902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9" name="矩形 4">
            <a:extLst>
              <a:ext uri="{FF2B5EF4-FFF2-40B4-BE49-F238E27FC236}">
                <a16:creationId xmlns:a16="http://schemas.microsoft.com/office/drawing/2014/main" id="{5CD80EE2-E05C-4D1E-B586-5C557B6620E9}"/>
              </a:ext>
            </a:extLst>
          </p:cNvPr>
          <p:cNvSpPr/>
          <p:nvPr/>
        </p:nvSpPr>
        <p:spPr bwMode="auto">
          <a:xfrm>
            <a:off x="3844922" y="5667903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60" name="矩形 4">
            <a:extLst>
              <a:ext uri="{FF2B5EF4-FFF2-40B4-BE49-F238E27FC236}">
                <a16:creationId xmlns:a16="http://schemas.microsoft.com/office/drawing/2014/main" id="{0CAD9D42-DF21-40A1-BD12-9B358E543A80}"/>
              </a:ext>
            </a:extLst>
          </p:cNvPr>
          <p:cNvSpPr/>
          <p:nvPr/>
        </p:nvSpPr>
        <p:spPr bwMode="auto">
          <a:xfrm>
            <a:off x="3844922" y="2016653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61" name="矩形 4">
            <a:extLst>
              <a:ext uri="{FF2B5EF4-FFF2-40B4-BE49-F238E27FC236}">
                <a16:creationId xmlns:a16="http://schemas.microsoft.com/office/drawing/2014/main" id="{1AECDE9F-6741-44EF-B3EF-EB8C07A71716}"/>
              </a:ext>
            </a:extLst>
          </p:cNvPr>
          <p:cNvSpPr/>
          <p:nvPr/>
        </p:nvSpPr>
        <p:spPr bwMode="auto">
          <a:xfrm>
            <a:off x="6363756" y="799568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62" name="矩形 4">
            <a:extLst>
              <a:ext uri="{FF2B5EF4-FFF2-40B4-BE49-F238E27FC236}">
                <a16:creationId xmlns:a16="http://schemas.microsoft.com/office/drawing/2014/main" id="{9A7D2356-1190-43F6-BA1B-AAFE2F0247E1}"/>
              </a:ext>
            </a:extLst>
          </p:cNvPr>
          <p:cNvSpPr/>
          <p:nvPr/>
        </p:nvSpPr>
        <p:spPr bwMode="auto">
          <a:xfrm>
            <a:off x="5104339" y="799569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63" name="矩形 4">
            <a:extLst>
              <a:ext uri="{FF2B5EF4-FFF2-40B4-BE49-F238E27FC236}">
                <a16:creationId xmlns:a16="http://schemas.microsoft.com/office/drawing/2014/main" id="{333C1BE1-AFD8-4AAF-9A85-67C5183C7441}"/>
              </a:ext>
            </a:extLst>
          </p:cNvPr>
          <p:cNvSpPr/>
          <p:nvPr/>
        </p:nvSpPr>
        <p:spPr bwMode="auto">
          <a:xfrm>
            <a:off x="3844922" y="799569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9" name="文本框 11">
            <a:extLst>
              <a:ext uri="{FF2B5EF4-FFF2-40B4-BE49-F238E27FC236}">
                <a16:creationId xmlns:a16="http://schemas.microsoft.com/office/drawing/2014/main" id="{43798B25-C0B9-447D-B88D-D9DE4D6FF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270" y="837670"/>
            <a:ext cx="13287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chemeClr val="accent1"/>
                </a:solidFill>
                <a:latin typeface="微软雅黑"/>
                <a:ea typeface="微软雅黑"/>
              </a:rPr>
              <a:t>(0,0)</a:t>
            </a:r>
            <a:endParaRPr lang="zh-CN" altLang="en-US" sz="2000" b="1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sp>
        <p:nvSpPr>
          <p:cNvPr id="66" name="文本框 11">
            <a:extLst>
              <a:ext uri="{FF2B5EF4-FFF2-40B4-BE49-F238E27FC236}">
                <a16:creationId xmlns:a16="http://schemas.microsoft.com/office/drawing/2014/main" id="{96A444B4-4D04-4F2C-A25E-98B57E775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0769" y="2351085"/>
            <a:ext cx="13287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chemeClr val="accent1"/>
                </a:solidFill>
                <a:latin typeface="微软雅黑"/>
                <a:ea typeface="微软雅黑"/>
              </a:rPr>
              <a:t>(1,0)</a:t>
            </a:r>
            <a:endParaRPr lang="zh-CN" altLang="en-US" sz="2000" b="1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sp>
        <p:nvSpPr>
          <p:cNvPr id="67" name="文本框 11">
            <a:extLst>
              <a:ext uri="{FF2B5EF4-FFF2-40B4-BE49-F238E27FC236}">
                <a16:creationId xmlns:a16="http://schemas.microsoft.com/office/drawing/2014/main" id="{D4357C7A-A651-4EEA-AC4F-14FCF8A16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019" y="1134003"/>
            <a:ext cx="13287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chemeClr val="accent1"/>
                </a:solidFill>
                <a:latin typeface="微软雅黑"/>
                <a:ea typeface="微软雅黑"/>
              </a:rPr>
              <a:t>(0,1)</a:t>
            </a:r>
            <a:endParaRPr lang="zh-CN" altLang="en-US" sz="2000" b="1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sp>
        <p:nvSpPr>
          <p:cNvPr id="71" name="文本框 11">
            <a:extLst>
              <a:ext uri="{FF2B5EF4-FFF2-40B4-BE49-F238E27FC236}">
                <a16:creationId xmlns:a16="http://schemas.microsoft.com/office/drawing/2014/main" id="{FDF96DED-869D-4164-B1F3-832ADC1F9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9686" y="1176337"/>
            <a:ext cx="13287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FFC000"/>
                </a:solidFill>
                <a:latin typeface="微软雅黑"/>
                <a:ea typeface="微软雅黑"/>
              </a:rPr>
              <a:t>방문횟수 : 0</a:t>
            </a:r>
            <a:endParaRPr lang="zh-CN" altLang="en-US" sz="1400" b="1" dirty="0">
              <a:solidFill>
                <a:srgbClr val="FFC000"/>
              </a:solidFill>
              <a:latin typeface="微软雅黑"/>
              <a:ea typeface="微软雅黑"/>
            </a:endParaRPr>
          </a:p>
        </p:txBody>
      </p:sp>
      <p:sp>
        <p:nvSpPr>
          <p:cNvPr id="73" name="文本框 11">
            <a:extLst>
              <a:ext uri="{FF2B5EF4-FFF2-40B4-BE49-F238E27FC236}">
                <a16:creationId xmlns:a16="http://schemas.microsoft.com/office/drawing/2014/main" id="{3AC87254-1D3A-45DC-AC6A-94B03D299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9685" y="1451503"/>
            <a:ext cx="144515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100" b="1">
                <a:solidFill>
                  <a:schemeClr val="accent6"/>
                </a:solidFill>
                <a:latin typeface="微软雅黑"/>
                <a:ea typeface="微软雅黑"/>
              </a:rPr>
              <a:t>이전 방: None</a:t>
            </a:r>
            <a:endParaRPr lang="zh-CN" altLang="en-US" sz="1100" b="1" dirty="0">
              <a:solidFill>
                <a:schemeClr val="accent6"/>
              </a:solidFill>
              <a:latin typeface="微软雅黑"/>
              <a:ea typeface="微软雅黑"/>
            </a:endParaRPr>
          </a:p>
        </p:txBody>
      </p:sp>
      <p:sp>
        <p:nvSpPr>
          <p:cNvPr id="4" name="文本框 11">
            <a:extLst>
              <a:ext uri="{FF2B5EF4-FFF2-40B4-BE49-F238E27FC236}">
                <a16:creationId xmlns:a16="http://schemas.microsoft.com/office/drawing/2014/main" id="{FF9131C3-0765-4767-AB98-EFD0BB290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3519" y="1134003"/>
            <a:ext cx="7995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chemeClr val="bg1"/>
                </a:solidFill>
                <a:latin typeface="微软雅黑"/>
                <a:ea typeface="微软雅黑"/>
              </a:rPr>
              <a:t>시작</a:t>
            </a:r>
            <a:endParaRPr lang="zh-CN" altLang="en-US" sz="2000" b="1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5175592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6" grpId="0"/>
      <p:bldP spid="67" grpId="0"/>
      <p:bldP spid="71" grpId="0"/>
      <p:bldP spid="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B108B68-F163-48E6-BA5B-DD0C032E844D}"/>
              </a:ext>
            </a:extLst>
          </p:cNvPr>
          <p:cNvSpPr/>
          <p:nvPr/>
        </p:nvSpPr>
        <p:spPr>
          <a:xfrm>
            <a:off x="252413" y="233363"/>
            <a:ext cx="314325" cy="314325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FD8F475-C675-440D-818A-CF200114CBB3}"/>
              </a:ext>
            </a:extLst>
          </p:cNvPr>
          <p:cNvSpPr/>
          <p:nvPr/>
        </p:nvSpPr>
        <p:spPr>
          <a:xfrm rot="5400000">
            <a:off x="186532" y="167481"/>
            <a:ext cx="158750" cy="160337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483" name="文本框 3">
            <a:extLst>
              <a:ext uri="{FF2B5EF4-FFF2-40B4-BE49-F238E27FC236}">
                <a16:creationId xmlns:a16="http://schemas.microsoft.com/office/drawing/2014/main" id="{D6880228-F187-438D-83E6-2ED8AA1FC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64041"/>
            <a:ext cx="52445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 err="1">
                <a:solidFill>
                  <a:srgbClr val="FFFFFF"/>
                </a:solidFill>
                <a:latin typeface="微软雅黑"/>
                <a:ea typeface="微软雅黑"/>
              </a:rPr>
              <a:t>미로</a:t>
            </a:r>
            <a:r>
              <a:rPr lang="en-US" altLang="zh-CN" sz="2800" b="1" dirty="0">
                <a:solidFill>
                  <a:srgbClr val="FFFFFF"/>
                </a:solidFill>
                <a:latin typeface="微软雅黑"/>
                <a:ea typeface="微软雅黑"/>
              </a:rPr>
              <a:t> </a:t>
            </a:r>
            <a:r>
              <a:rPr lang="en-US" altLang="zh-CN" sz="2800" b="1" dirty="0" err="1">
                <a:solidFill>
                  <a:srgbClr val="FFFFFF"/>
                </a:solidFill>
                <a:latin typeface="微软雅黑"/>
                <a:ea typeface="微软雅黑"/>
              </a:rPr>
              <a:t>자동</a:t>
            </a:r>
            <a:r>
              <a:rPr lang="en-US" altLang="zh-CN" sz="2800" b="1" dirty="0">
                <a:solidFill>
                  <a:srgbClr val="FFFFFF"/>
                </a:solidFill>
                <a:latin typeface="微软雅黑"/>
                <a:ea typeface="微软雅黑"/>
              </a:rPr>
              <a:t> </a:t>
            </a:r>
            <a:r>
              <a:rPr lang="en-US" altLang="zh-CN" sz="2800" b="1" dirty="0" err="1">
                <a:solidFill>
                  <a:srgbClr val="FFFFFF"/>
                </a:solidFill>
                <a:latin typeface="微软雅黑"/>
                <a:ea typeface="微软雅黑"/>
              </a:rPr>
              <a:t>생성</a:t>
            </a:r>
            <a:r>
              <a:rPr lang="en-US" altLang="zh-CN" sz="2800" b="1" dirty="0">
                <a:solidFill>
                  <a:srgbClr val="FFFFFF"/>
                </a:solidFill>
                <a:latin typeface="微软雅黑"/>
                <a:ea typeface="微软雅黑"/>
              </a:rPr>
              <a:t> </a:t>
            </a:r>
            <a:r>
              <a:rPr lang="en-US" altLang="zh-CN" sz="2800" b="1" dirty="0" err="1">
                <a:solidFill>
                  <a:srgbClr val="FFFFFF"/>
                </a:solidFill>
                <a:latin typeface="微软雅黑"/>
                <a:ea typeface="微软雅黑"/>
              </a:rPr>
              <a:t>알고리즘</a:t>
            </a:r>
            <a:endParaRPr lang="en-US" altLang="zh-CN" sz="2800" b="1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B97E58-BD50-4F5E-9E4F-687B7C7BCDD7}"/>
              </a:ext>
            </a:extLst>
          </p:cNvPr>
          <p:cNvSpPr/>
          <p:nvPr/>
        </p:nvSpPr>
        <p:spPr>
          <a:xfrm>
            <a:off x="757238" y="1800225"/>
            <a:ext cx="4786312" cy="3354388"/>
          </a:xfrm>
          <a:prstGeom prst="rect">
            <a:avLst/>
          </a:prstGeom>
          <a:noFill/>
          <a:ln>
            <a:solidFill>
              <a:srgbClr val="0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12" name="矩形 4">
            <a:extLst>
              <a:ext uri="{FF2B5EF4-FFF2-40B4-BE49-F238E27FC236}">
                <a16:creationId xmlns:a16="http://schemas.microsoft.com/office/drawing/2014/main" id="{AB47BE38-DCFD-453B-A14A-26FBBC34E4CC}"/>
              </a:ext>
            </a:extLst>
          </p:cNvPr>
          <p:cNvSpPr/>
          <p:nvPr/>
        </p:nvSpPr>
        <p:spPr bwMode="auto">
          <a:xfrm>
            <a:off x="2585506" y="5667904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0" name="矩形 4">
            <a:extLst>
              <a:ext uri="{FF2B5EF4-FFF2-40B4-BE49-F238E27FC236}">
                <a16:creationId xmlns:a16="http://schemas.microsoft.com/office/drawing/2014/main" id="{6365C811-EE15-40F7-9A04-F735FEDD2F80}"/>
              </a:ext>
            </a:extLst>
          </p:cNvPr>
          <p:cNvSpPr/>
          <p:nvPr/>
        </p:nvSpPr>
        <p:spPr bwMode="auto">
          <a:xfrm>
            <a:off x="2585506" y="799570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1" name="矩形 4">
            <a:extLst>
              <a:ext uri="{FF2B5EF4-FFF2-40B4-BE49-F238E27FC236}">
                <a16:creationId xmlns:a16="http://schemas.microsoft.com/office/drawing/2014/main" id="{9303C11D-1A8C-490C-BF6B-40E87C2D429C}"/>
              </a:ext>
            </a:extLst>
          </p:cNvPr>
          <p:cNvSpPr/>
          <p:nvPr/>
        </p:nvSpPr>
        <p:spPr bwMode="auto">
          <a:xfrm>
            <a:off x="2596089" y="2016654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2" name="矩形 4">
            <a:extLst>
              <a:ext uri="{FF2B5EF4-FFF2-40B4-BE49-F238E27FC236}">
                <a16:creationId xmlns:a16="http://schemas.microsoft.com/office/drawing/2014/main" id="{B3EE62DF-06E9-49A0-B177-AB58B1E00EBF}"/>
              </a:ext>
            </a:extLst>
          </p:cNvPr>
          <p:cNvSpPr/>
          <p:nvPr/>
        </p:nvSpPr>
        <p:spPr bwMode="auto">
          <a:xfrm>
            <a:off x="2585506" y="3233736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3" name="矩形 4">
            <a:extLst>
              <a:ext uri="{FF2B5EF4-FFF2-40B4-BE49-F238E27FC236}">
                <a16:creationId xmlns:a16="http://schemas.microsoft.com/office/drawing/2014/main" id="{63604443-357B-4E0A-B5DB-8AEE5718AFC3}"/>
              </a:ext>
            </a:extLst>
          </p:cNvPr>
          <p:cNvSpPr/>
          <p:nvPr/>
        </p:nvSpPr>
        <p:spPr bwMode="auto">
          <a:xfrm>
            <a:off x="2585506" y="4450820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4" name="矩形 4">
            <a:extLst>
              <a:ext uri="{FF2B5EF4-FFF2-40B4-BE49-F238E27FC236}">
                <a16:creationId xmlns:a16="http://schemas.microsoft.com/office/drawing/2014/main" id="{C8B15539-735B-4C05-AD26-281F4BE3DB1C}"/>
              </a:ext>
            </a:extLst>
          </p:cNvPr>
          <p:cNvSpPr/>
          <p:nvPr/>
        </p:nvSpPr>
        <p:spPr bwMode="auto">
          <a:xfrm>
            <a:off x="5104339" y="2016653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5" name="矩形 4">
            <a:extLst>
              <a:ext uri="{FF2B5EF4-FFF2-40B4-BE49-F238E27FC236}">
                <a16:creationId xmlns:a16="http://schemas.microsoft.com/office/drawing/2014/main" id="{5CD31C74-6891-40F1-9573-87E1B45FB826}"/>
              </a:ext>
            </a:extLst>
          </p:cNvPr>
          <p:cNvSpPr/>
          <p:nvPr/>
        </p:nvSpPr>
        <p:spPr bwMode="auto">
          <a:xfrm>
            <a:off x="6363756" y="2016653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6" name="矩形 4">
            <a:extLst>
              <a:ext uri="{FF2B5EF4-FFF2-40B4-BE49-F238E27FC236}">
                <a16:creationId xmlns:a16="http://schemas.microsoft.com/office/drawing/2014/main" id="{120638BA-7CE2-4FAA-9197-B1B57F5384DA}"/>
              </a:ext>
            </a:extLst>
          </p:cNvPr>
          <p:cNvSpPr/>
          <p:nvPr/>
        </p:nvSpPr>
        <p:spPr bwMode="auto">
          <a:xfrm>
            <a:off x="3844923" y="3233736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7" name="矩形 4">
            <a:extLst>
              <a:ext uri="{FF2B5EF4-FFF2-40B4-BE49-F238E27FC236}">
                <a16:creationId xmlns:a16="http://schemas.microsoft.com/office/drawing/2014/main" id="{46C32E05-C877-46FF-BB4C-DA67C25B11DE}"/>
              </a:ext>
            </a:extLst>
          </p:cNvPr>
          <p:cNvSpPr/>
          <p:nvPr/>
        </p:nvSpPr>
        <p:spPr bwMode="auto">
          <a:xfrm>
            <a:off x="5104339" y="3233736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8" name="矩形 4">
            <a:extLst>
              <a:ext uri="{FF2B5EF4-FFF2-40B4-BE49-F238E27FC236}">
                <a16:creationId xmlns:a16="http://schemas.microsoft.com/office/drawing/2014/main" id="{FBAB1A94-CDA2-49F3-B2D8-594E4B1ED0BE}"/>
              </a:ext>
            </a:extLst>
          </p:cNvPr>
          <p:cNvSpPr/>
          <p:nvPr/>
        </p:nvSpPr>
        <p:spPr bwMode="auto">
          <a:xfrm>
            <a:off x="6363756" y="3233736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49" name="矩形 4">
            <a:extLst>
              <a:ext uri="{FF2B5EF4-FFF2-40B4-BE49-F238E27FC236}">
                <a16:creationId xmlns:a16="http://schemas.microsoft.com/office/drawing/2014/main" id="{71D2B112-6353-40D2-A1C5-F58EBD5EF803}"/>
              </a:ext>
            </a:extLst>
          </p:cNvPr>
          <p:cNvSpPr/>
          <p:nvPr/>
        </p:nvSpPr>
        <p:spPr bwMode="auto">
          <a:xfrm>
            <a:off x="7623173" y="799569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0" name="矩形 4">
            <a:extLst>
              <a:ext uri="{FF2B5EF4-FFF2-40B4-BE49-F238E27FC236}">
                <a16:creationId xmlns:a16="http://schemas.microsoft.com/office/drawing/2014/main" id="{1712781E-1CCA-432A-A390-0B91E811372E}"/>
              </a:ext>
            </a:extLst>
          </p:cNvPr>
          <p:cNvSpPr/>
          <p:nvPr/>
        </p:nvSpPr>
        <p:spPr bwMode="auto">
          <a:xfrm>
            <a:off x="7623172" y="2016653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1" name="矩形 4">
            <a:extLst>
              <a:ext uri="{FF2B5EF4-FFF2-40B4-BE49-F238E27FC236}">
                <a16:creationId xmlns:a16="http://schemas.microsoft.com/office/drawing/2014/main" id="{DE8AA4E1-85A7-49CB-BEE5-B776958BCD94}"/>
              </a:ext>
            </a:extLst>
          </p:cNvPr>
          <p:cNvSpPr/>
          <p:nvPr/>
        </p:nvSpPr>
        <p:spPr bwMode="auto">
          <a:xfrm>
            <a:off x="7623172" y="3233736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2" name="矩形 4">
            <a:extLst>
              <a:ext uri="{FF2B5EF4-FFF2-40B4-BE49-F238E27FC236}">
                <a16:creationId xmlns:a16="http://schemas.microsoft.com/office/drawing/2014/main" id="{3016E3FC-EAA5-44DA-9C0D-EDEF704275D2}"/>
              </a:ext>
            </a:extLst>
          </p:cNvPr>
          <p:cNvSpPr/>
          <p:nvPr/>
        </p:nvSpPr>
        <p:spPr bwMode="auto">
          <a:xfrm>
            <a:off x="7623173" y="4450819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3" name="矩形 4">
            <a:extLst>
              <a:ext uri="{FF2B5EF4-FFF2-40B4-BE49-F238E27FC236}">
                <a16:creationId xmlns:a16="http://schemas.microsoft.com/office/drawing/2014/main" id="{0417A422-A4C7-4D73-9FC7-8DE526F1091E}"/>
              </a:ext>
            </a:extLst>
          </p:cNvPr>
          <p:cNvSpPr/>
          <p:nvPr/>
        </p:nvSpPr>
        <p:spPr bwMode="auto">
          <a:xfrm>
            <a:off x="6363755" y="4450819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4" name="矩形 4">
            <a:extLst>
              <a:ext uri="{FF2B5EF4-FFF2-40B4-BE49-F238E27FC236}">
                <a16:creationId xmlns:a16="http://schemas.microsoft.com/office/drawing/2014/main" id="{7597F126-DF7C-4289-852A-0CDE15589AE0}"/>
              </a:ext>
            </a:extLst>
          </p:cNvPr>
          <p:cNvSpPr/>
          <p:nvPr/>
        </p:nvSpPr>
        <p:spPr bwMode="auto">
          <a:xfrm>
            <a:off x="5104339" y="4450820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5" name="矩形 4">
            <a:extLst>
              <a:ext uri="{FF2B5EF4-FFF2-40B4-BE49-F238E27FC236}">
                <a16:creationId xmlns:a16="http://schemas.microsoft.com/office/drawing/2014/main" id="{54F2E851-C96C-4896-9FDD-B9C8BED3BD09}"/>
              </a:ext>
            </a:extLst>
          </p:cNvPr>
          <p:cNvSpPr/>
          <p:nvPr/>
        </p:nvSpPr>
        <p:spPr bwMode="auto">
          <a:xfrm>
            <a:off x="3844923" y="4450819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6" name="矩形 4">
            <a:extLst>
              <a:ext uri="{FF2B5EF4-FFF2-40B4-BE49-F238E27FC236}">
                <a16:creationId xmlns:a16="http://schemas.microsoft.com/office/drawing/2014/main" id="{4E5F3D2C-0F07-4A95-B2DD-5B5F5C72FC02}"/>
              </a:ext>
            </a:extLst>
          </p:cNvPr>
          <p:cNvSpPr/>
          <p:nvPr/>
        </p:nvSpPr>
        <p:spPr bwMode="auto">
          <a:xfrm>
            <a:off x="7623172" y="5667903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7" name="矩形 4">
            <a:extLst>
              <a:ext uri="{FF2B5EF4-FFF2-40B4-BE49-F238E27FC236}">
                <a16:creationId xmlns:a16="http://schemas.microsoft.com/office/drawing/2014/main" id="{E1FDC8C6-15AA-41BB-93AB-43008511A18C}"/>
              </a:ext>
            </a:extLst>
          </p:cNvPr>
          <p:cNvSpPr/>
          <p:nvPr/>
        </p:nvSpPr>
        <p:spPr bwMode="auto">
          <a:xfrm>
            <a:off x="6363756" y="5667903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8" name="矩形 4">
            <a:extLst>
              <a:ext uri="{FF2B5EF4-FFF2-40B4-BE49-F238E27FC236}">
                <a16:creationId xmlns:a16="http://schemas.microsoft.com/office/drawing/2014/main" id="{9DD7A2E5-85C0-47CC-AAFC-DA29C9DDF1F3}"/>
              </a:ext>
            </a:extLst>
          </p:cNvPr>
          <p:cNvSpPr/>
          <p:nvPr/>
        </p:nvSpPr>
        <p:spPr bwMode="auto">
          <a:xfrm>
            <a:off x="5104339" y="5667902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59" name="矩形 4">
            <a:extLst>
              <a:ext uri="{FF2B5EF4-FFF2-40B4-BE49-F238E27FC236}">
                <a16:creationId xmlns:a16="http://schemas.microsoft.com/office/drawing/2014/main" id="{5CD80EE2-E05C-4D1E-B586-5C557B6620E9}"/>
              </a:ext>
            </a:extLst>
          </p:cNvPr>
          <p:cNvSpPr/>
          <p:nvPr/>
        </p:nvSpPr>
        <p:spPr bwMode="auto">
          <a:xfrm>
            <a:off x="3844922" y="5667903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60" name="矩形 4">
            <a:extLst>
              <a:ext uri="{FF2B5EF4-FFF2-40B4-BE49-F238E27FC236}">
                <a16:creationId xmlns:a16="http://schemas.microsoft.com/office/drawing/2014/main" id="{0CAD9D42-DF21-40A1-BD12-9B358E543A80}"/>
              </a:ext>
            </a:extLst>
          </p:cNvPr>
          <p:cNvSpPr/>
          <p:nvPr/>
        </p:nvSpPr>
        <p:spPr bwMode="auto">
          <a:xfrm>
            <a:off x="3844922" y="2016653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61" name="矩形 4">
            <a:extLst>
              <a:ext uri="{FF2B5EF4-FFF2-40B4-BE49-F238E27FC236}">
                <a16:creationId xmlns:a16="http://schemas.microsoft.com/office/drawing/2014/main" id="{1AECDE9F-6741-44EF-B3EF-EB8C07A71716}"/>
              </a:ext>
            </a:extLst>
          </p:cNvPr>
          <p:cNvSpPr/>
          <p:nvPr/>
        </p:nvSpPr>
        <p:spPr bwMode="auto">
          <a:xfrm>
            <a:off x="6363756" y="799568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62" name="矩形 4">
            <a:extLst>
              <a:ext uri="{FF2B5EF4-FFF2-40B4-BE49-F238E27FC236}">
                <a16:creationId xmlns:a16="http://schemas.microsoft.com/office/drawing/2014/main" id="{9A7D2356-1190-43F6-BA1B-AAFE2F0247E1}"/>
              </a:ext>
            </a:extLst>
          </p:cNvPr>
          <p:cNvSpPr/>
          <p:nvPr/>
        </p:nvSpPr>
        <p:spPr bwMode="auto">
          <a:xfrm>
            <a:off x="5104339" y="799569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63" name="矩形 4">
            <a:extLst>
              <a:ext uri="{FF2B5EF4-FFF2-40B4-BE49-F238E27FC236}">
                <a16:creationId xmlns:a16="http://schemas.microsoft.com/office/drawing/2014/main" id="{333C1BE1-AFD8-4AAF-9A85-67C5183C7441}"/>
              </a:ext>
            </a:extLst>
          </p:cNvPr>
          <p:cNvSpPr/>
          <p:nvPr/>
        </p:nvSpPr>
        <p:spPr bwMode="auto">
          <a:xfrm>
            <a:off x="3844922" y="799569"/>
            <a:ext cx="1111705" cy="1069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prstClr val="white"/>
              </a:solidFill>
              <a:ea typeface="宋体"/>
              <a:cs typeface="Calibri"/>
            </a:endParaRPr>
          </a:p>
        </p:txBody>
      </p:sp>
      <p:sp>
        <p:nvSpPr>
          <p:cNvPr id="9" name="文本框 11">
            <a:extLst>
              <a:ext uri="{FF2B5EF4-FFF2-40B4-BE49-F238E27FC236}">
                <a16:creationId xmlns:a16="http://schemas.microsoft.com/office/drawing/2014/main" id="{43798B25-C0B9-447D-B88D-D9DE4D6FF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270" y="837670"/>
            <a:ext cx="13287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chemeClr val="accent1"/>
                </a:solidFill>
                <a:latin typeface="微软雅黑"/>
                <a:ea typeface="微软雅黑"/>
              </a:rPr>
              <a:t>(0,0)</a:t>
            </a:r>
            <a:endParaRPr lang="zh-CN" altLang="en-US" sz="2000" b="1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sp>
        <p:nvSpPr>
          <p:cNvPr id="66" name="文本框 11">
            <a:extLst>
              <a:ext uri="{FF2B5EF4-FFF2-40B4-BE49-F238E27FC236}">
                <a16:creationId xmlns:a16="http://schemas.microsoft.com/office/drawing/2014/main" id="{96A444B4-4D04-4F2C-A25E-98B57E775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0769" y="2351085"/>
            <a:ext cx="13287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chemeClr val="accent1"/>
                </a:solidFill>
                <a:latin typeface="微软雅黑"/>
                <a:ea typeface="微软雅黑"/>
              </a:rPr>
              <a:t>(1,0)</a:t>
            </a:r>
            <a:endParaRPr lang="zh-CN" altLang="en-US" sz="2000" b="1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sp>
        <p:nvSpPr>
          <p:cNvPr id="67" name="文本框 11">
            <a:extLst>
              <a:ext uri="{FF2B5EF4-FFF2-40B4-BE49-F238E27FC236}">
                <a16:creationId xmlns:a16="http://schemas.microsoft.com/office/drawing/2014/main" id="{D4357C7A-A651-4EEA-AC4F-14FCF8A16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019" y="1134003"/>
            <a:ext cx="13287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chemeClr val="accent1"/>
                </a:solidFill>
                <a:latin typeface="微软雅黑"/>
                <a:ea typeface="微软雅黑"/>
              </a:rPr>
              <a:t>(0,1)</a:t>
            </a:r>
            <a:endParaRPr lang="zh-CN" altLang="en-US" sz="2000" b="1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sp>
        <p:nvSpPr>
          <p:cNvPr id="71" name="文本框 11">
            <a:extLst>
              <a:ext uri="{FF2B5EF4-FFF2-40B4-BE49-F238E27FC236}">
                <a16:creationId xmlns:a16="http://schemas.microsoft.com/office/drawing/2014/main" id="{FDF96DED-869D-4164-B1F3-832ADC1F9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9686" y="1176337"/>
            <a:ext cx="13287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FFC000"/>
                </a:solidFill>
                <a:latin typeface="微软雅黑"/>
                <a:ea typeface="微软雅黑"/>
              </a:rPr>
              <a:t>방문횟수 : 0</a:t>
            </a:r>
            <a:endParaRPr lang="zh-CN" altLang="en-US" sz="1400" b="1" dirty="0">
              <a:solidFill>
                <a:srgbClr val="FFC000"/>
              </a:solidFill>
              <a:latin typeface="微软雅黑"/>
              <a:ea typeface="微软雅黑"/>
            </a:endParaRPr>
          </a:p>
        </p:txBody>
      </p:sp>
      <p:sp>
        <p:nvSpPr>
          <p:cNvPr id="73" name="文本框 11">
            <a:extLst>
              <a:ext uri="{FF2B5EF4-FFF2-40B4-BE49-F238E27FC236}">
                <a16:creationId xmlns:a16="http://schemas.microsoft.com/office/drawing/2014/main" id="{3AC87254-1D3A-45DC-AC6A-94B03D299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9685" y="1451503"/>
            <a:ext cx="144515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100" b="1">
                <a:solidFill>
                  <a:schemeClr val="accent6"/>
                </a:solidFill>
                <a:latin typeface="微软雅黑"/>
                <a:ea typeface="微软雅黑"/>
              </a:rPr>
              <a:t>이전 방: None</a:t>
            </a:r>
            <a:endParaRPr lang="zh-CN" altLang="en-US" sz="1100" b="1" dirty="0">
              <a:solidFill>
                <a:schemeClr val="accent6"/>
              </a:solidFill>
              <a:latin typeface="微软雅黑"/>
              <a:ea typeface="微软雅黑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24B530C0-87A8-4748-B15D-A854AC89A147}"/>
                  </a:ext>
                </a:extLst>
              </p14:cNvPr>
              <p14:cNvContentPartPr/>
              <p14:nvPr/>
            </p14:nvContentPartPr>
            <p14:xfrm>
              <a:off x="3027654" y="1238249"/>
              <a:ext cx="5200650" cy="5019675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24B530C0-87A8-4748-B15D-A854AC89A1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3608" y="1130198"/>
                <a:ext cx="5308381" cy="5235416"/>
              </a:xfrm>
              <a:prstGeom prst="rect">
                <a:avLst/>
              </a:prstGeom>
            </p:spPr>
          </p:pic>
        </mc:Fallback>
      </mc:AlternateContent>
      <p:sp>
        <p:nvSpPr>
          <p:cNvPr id="5" name="文本框 11">
            <a:extLst>
              <a:ext uri="{FF2B5EF4-FFF2-40B4-BE49-F238E27FC236}">
                <a16:creationId xmlns:a16="http://schemas.microsoft.com/office/drawing/2014/main" id="{F60D8A86-34A4-411F-BC5C-A60600BBF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3519" y="1134003"/>
            <a:ext cx="1931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chemeClr val="bg1"/>
                </a:solidFill>
                <a:latin typeface="微软雅黑"/>
                <a:ea typeface="微软雅黑"/>
              </a:rPr>
              <a:t>시작</a:t>
            </a:r>
            <a:endParaRPr lang="zh-CN" altLang="en-US" sz="2000" b="1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7817025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Office 테마</vt:lpstr>
      <vt:lpstr>4_Office 主题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701</cp:revision>
  <dcterms:created xsi:type="dcterms:W3CDTF">2020-11-29T15:36:58Z</dcterms:created>
  <dcterms:modified xsi:type="dcterms:W3CDTF">2020-11-30T14:42:11Z</dcterms:modified>
</cp:coreProperties>
</file>