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9" r:id="rId3"/>
    <p:sldId id="280" r:id="rId4"/>
    <p:sldId id="287" r:id="rId5"/>
    <p:sldId id="268" r:id="rId6"/>
    <p:sldId id="271" r:id="rId7"/>
    <p:sldId id="288" r:id="rId8"/>
    <p:sldId id="289" r:id="rId9"/>
    <p:sldId id="293" r:id="rId10"/>
    <p:sldId id="290" r:id="rId11"/>
    <p:sldId id="29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0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5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4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9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1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9BD3-B78B-4B7F-A530-B8DC75444B9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5EEF-A6CA-4AEC-8F58-96F0A974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6F32395-5875-453B-9E9A-F481F52A9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TodayGym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2E16BBB-8283-4495-9D2C-122D93240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3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(SPOT_TB, 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지점 테이블 </a:t>
            </a:r>
            <a:r>
              <a:rPr lang="en-US" altLang="ko-KR" dirty="0"/>
              <a:t>(</a:t>
            </a:r>
            <a:r>
              <a:rPr lang="ko-KR" altLang="en-US" dirty="0"/>
              <a:t>관리자 겸용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48007"/>
              </p:ext>
            </p:extLst>
          </p:nvPr>
        </p:nvGraphicFramePr>
        <p:xfrm>
          <a:off x="323528" y="1772816"/>
          <a:ext cx="8373616" cy="22250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S_NAME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S_PHONE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S_ADDR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6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S_CONTENTS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NCLOB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9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45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(SIMG_TB, SI)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지점 이미지 테이블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51222"/>
              </p:ext>
            </p:extLst>
          </p:nvPr>
        </p:nvGraphicFramePr>
        <p:xfrm>
          <a:off x="323528" y="1772816"/>
          <a:ext cx="8373616" cy="185420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SIMG_NO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++SEQ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S_CODE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SIMG_ORI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NVARCHAR2(500)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SIMG_SYS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6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1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(MEMBER_TB, M)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회원 테이블 </a:t>
            </a:r>
            <a:r>
              <a:rPr lang="en-US" altLang="ko-KR" dirty="0"/>
              <a:t>(</a:t>
            </a:r>
            <a:r>
              <a:rPr lang="ko-KR" altLang="en-US" dirty="0"/>
              <a:t>관리자 겸용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824741"/>
              </p:ext>
            </p:extLst>
          </p:nvPr>
        </p:nvGraphicFramePr>
        <p:xfrm>
          <a:off x="323528" y="1772816"/>
          <a:ext cx="8373616" cy="33375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</a:rPr>
                        <a:t>_PW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NVARCHAR2(100)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</a:rPr>
                        <a:t>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1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</a:rPr>
                        <a:t>_EMAIL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</a:rPr>
                        <a:t>_PHONE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</a:rPr>
                        <a:t>_BIRTH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M_JOINDATE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SYSDATE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M_POINT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DEFAULT 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23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0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(BUY_TB, 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회원권 테이블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73111"/>
              </p:ext>
            </p:extLst>
          </p:nvPr>
        </p:nvGraphicFramePr>
        <p:xfrm>
          <a:off x="323528" y="1772816"/>
          <a:ext cx="8373616" cy="25958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B_CODE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B_CATE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B_SUBCATE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NVARCHAR2(10)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1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B_TITLE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NVARCHAR2(50)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B_TERM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NVARCHAR2(10)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B_PRICE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17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6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(CART_TB, 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장바구니 테이블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132499"/>
              </p:ext>
            </p:extLst>
          </p:nvPr>
        </p:nvGraphicFramePr>
        <p:xfrm>
          <a:off x="323528" y="1772816"/>
          <a:ext cx="8373616" cy="14833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C_CODE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3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B_CODE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(PAY_TB, 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결제 테이블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911623"/>
              </p:ext>
            </p:extLst>
          </p:nvPr>
        </p:nvGraphicFramePr>
        <p:xfrm>
          <a:off x="323528" y="1772816"/>
          <a:ext cx="8373616" cy="22250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++SEQ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C_CODE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P_TOTAL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3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SYSDATE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72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P_PAYMENT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68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(BANK_TB, BK)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은행 테이블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321503"/>
              </p:ext>
            </p:extLst>
          </p:nvPr>
        </p:nvGraphicFramePr>
        <p:xfrm>
          <a:off x="323528" y="1772816"/>
          <a:ext cx="8373616" cy="22250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BK_NO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PK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BK_ACCOUNT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BK_PWD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BK_NAME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BK_CHECK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5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4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(TICKET_TB, 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발권 테이블 </a:t>
            </a:r>
            <a:r>
              <a:rPr lang="en-US" altLang="ko-KR" dirty="0"/>
              <a:t>(</a:t>
            </a:r>
            <a:r>
              <a:rPr lang="ko-KR" altLang="en-US" dirty="0"/>
              <a:t>관리자 겸용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048875"/>
              </p:ext>
            </p:extLst>
          </p:nvPr>
        </p:nvGraphicFramePr>
        <p:xfrm>
          <a:off x="323528" y="1772816"/>
          <a:ext cx="8373616" cy="14833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PK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++SEQ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P_NO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T_USE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NCHAR(1)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58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(REVIEW_TB, 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이용후기 테이블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788339"/>
              </p:ext>
            </p:extLst>
          </p:nvPr>
        </p:nvGraphicFramePr>
        <p:xfrm>
          <a:off x="323528" y="1772816"/>
          <a:ext cx="8373616" cy="29667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R_NO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PK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++SEQ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R_CATE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2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R_TITLE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R_CONTENTS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NCLOB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2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2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R_SCORE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0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36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ko-KR" altLang="en-US" dirty="0"/>
              <a:t>테이블 명세 </a:t>
            </a:r>
            <a:r>
              <a:rPr lang="en-US" altLang="ko-KR" dirty="0"/>
              <a:t>(RIMG_TB, RI)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5760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후기 이미지 테이블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010626"/>
              </p:ext>
            </p:extLst>
          </p:nvPr>
        </p:nvGraphicFramePr>
        <p:xfrm>
          <a:off x="323528" y="1772816"/>
          <a:ext cx="8373616" cy="185420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0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외래키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RIMG_NO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++SEQ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R_NO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RIMG_ORI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NVARCHAR2(500)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RIMG_SYS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NVARCHAR2(50)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6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0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514</Words>
  <Application>Microsoft Office PowerPoint</Application>
  <PresentationFormat>화면 슬라이드 쇼(4:3)</PresentationFormat>
  <Paragraphs>255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TodayGym Table</vt:lpstr>
      <vt:lpstr>테이블 명세 (MEMBER_TB, M) </vt:lpstr>
      <vt:lpstr>테이블 명세 (BUY_TB, B)</vt:lpstr>
      <vt:lpstr>테이블 명세 (CART_TB, C)</vt:lpstr>
      <vt:lpstr>테이블 명세 (PAY_TB, P)</vt:lpstr>
      <vt:lpstr>테이블 명세 (BANK_TB, BK)</vt:lpstr>
      <vt:lpstr>테이블 명세 (TICKET_TB, T)</vt:lpstr>
      <vt:lpstr>테이블 명세 (REVIEW_TB, R)</vt:lpstr>
      <vt:lpstr>테이블 명세 (RIMG_TB, RI)</vt:lpstr>
      <vt:lpstr>테이블 명세 (SPOT_TB, S)</vt:lpstr>
      <vt:lpstr>테이블 명세 (SIMG_TB, SI)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 명세</dc:title>
  <dc:creator>HS</dc:creator>
  <cp:lastModifiedBy>Hwang Taegyeong</cp:lastModifiedBy>
  <cp:revision>9</cp:revision>
  <dcterms:created xsi:type="dcterms:W3CDTF">2021-12-07T07:23:18Z</dcterms:created>
  <dcterms:modified xsi:type="dcterms:W3CDTF">2021-12-09T07:50:28Z</dcterms:modified>
</cp:coreProperties>
</file>