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배달의민족 도현" panose="020B0600000101010101" pitchFamily="50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0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4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6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7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3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228B-0D3F-4FB6-B8DD-490AA1A5045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5F6D-CB8D-4CD6-A8AE-06B5E792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5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296896"/>
            <a:ext cx="9144000" cy="25866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Capstone - </a:t>
            </a:r>
            <a:r>
              <a:rPr lang="en-US" altLang="ko-KR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Open Source Software</a:t>
            </a:r>
            <a:endParaRPr lang="ko-KR" alt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0200" y="4398105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멀티미디어 공학과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 태 </a:t>
            </a:r>
            <a:r>
              <a:rPr lang="ko-KR" altLang="en-US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규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65126"/>
            <a:ext cx="9144000" cy="13255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030020"/>
            <a:ext cx="7886700" cy="4351338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Hub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2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65126"/>
            <a:ext cx="9144000" cy="13255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030020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제목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Narcolepsy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어드벤쳐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디펜스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(AR)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플랫폼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모바일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안드로이드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그래픽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3D</a:t>
            </a:r>
          </a:p>
          <a:p>
            <a:pPr fontAlgn="base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Unity3D 5.1.1f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       3Ds Max,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Zbrush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Cinema4D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PhotoShop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개발인원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4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/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그래픽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/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프로그래밍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2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65126"/>
            <a:ext cx="9144000" cy="13255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030020"/>
            <a:ext cx="7886700" cy="4351338"/>
          </a:xfrm>
        </p:spPr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스토리모드와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미니게임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무기와 보조 무기를 활용한 공격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패턴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이용한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미니게임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내 랭킹 시스템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6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65126"/>
            <a:ext cx="9144000" cy="13255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030020"/>
            <a:ext cx="7886700" cy="4351338"/>
          </a:xfrm>
        </p:spPr>
        <p:txBody>
          <a:bodyPr/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Unity3d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내에서의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 랭킹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시스템에 쓰이는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Facebook Login &amp; Data Query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51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Calibri Light</vt:lpstr>
      <vt:lpstr>Arial</vt:lpstr>
      <vt:lpstr>맑은 고딕</vt:lpstr>
      <vt:lpstr>Calibri</vt:lpstr>
      <vt:lpstr>배달의민족 도현</vt:lpstr>
      <vt:lpstr>Office 테마</vt:lpstr>
      <vt:lpstr>Capstone - GitHub Open Source Software</vt:lpstr>
      <vt:lpstr>목차</vt:lpstr>
      <vt:lpstr>프로젝트 소개</vt:lpstr>
      <vt:lpstr>프로젝트 소개</vt:lpstr>
      <vt:lpstr>GitHub 활용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Tae-Gyu</dc:creator>
  <cp:lastModifiedBy>Tae-Gyu</cp:lastModifiedBy>
  <cp:revision>8</cp:revision>
  <dcterms:created xsi:type="dcterms:W3CDTF">2016-04-25T14:48:44Z</dcterms:created>
  <dcterms:modified xsi:type="dcterms:W3CDTF">2016-04-25T15:55:10Z</dcterms:modified>
</cp:coreProperties>
</file>