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9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B67-CE74-4E5D-A6F2-46A1F34F5DC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A7F0-1EDB-4728-978C-39CEEBAF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0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76200"/>
            <a:ext cx="91630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04775"/>
            <a:ext cx="94678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-280988"/>
            <a:ext cx="9496425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-171450"/>
            <a:ext cx="96393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28" y="976393"/>
            <a:ext cx="7202707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324196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독립 표본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90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88" y="601195"/>
            <a:ext cx="7086510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324196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대응 표본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609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2022-09-13T02:48:30Z</dcterms:created>
  <dcterms:modified xsi:type="dcterms:W3CDTF">2022-09-13T02:56:11Z</dcterms:modified>
</cp:coreProperties>
</file>