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83" r:id="rId2"/>
    <p:sldId id="717" r:id="rId3"/>
    <p:sldId id="722" r:id="rId4"/>
    <p:sldId id="721" r:id="rId5"/>
    <p:sldId id="720" r:id="rId6"/>
    <p:sldId id="723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20" d="100"/>
          <a:sy n="120" d="100"/>
        </p:scale>
        <p:origin x="76" y="1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378E-4C39-4958-B216-2FFC2021A81F}" type="datetimeFigureOut">
              <a:rPr lang="ko-KR" altLang="en-US" smtClean="0"/>
              <a:pPr/>
              <a:t>2022-09-22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AD4A-1556-4CF5-A6C6-454844B6A5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475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19D0-C93D-4694-BC91-249E9DE50200}" type="datetimeFigureOut">
              <a:rPr lang="ko-KR" altLang="en-US" smtClean="0"/>
              <a:pPr/>
              <a:t>2022-09-22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4C012-E487-480E-9FB5-075CD1B90A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0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4C012-E487-480E-9FB5-075CD1B90A3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57971"/>
            <a:ext cx="9144000" cy="35719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10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1858"/>
            <a:ext cx="8229600" cy="5054617"/>
          </a:xfr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1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Clr>
                <a:srgbClr val="00B0F0"/>
              </a:buClr>
              <a:buFont typeface="Wingdings" pitchFamily="2" charset="2"/>
              <a:buChar char="Ø"/>
              <a:defRPr sz="1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buFont typeface="Wingdings" pitchFamily="2" charset="2"/>
              <a:buChar char="§"/>
              <a:defRPr sz="14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buClrTx/>
              <a:buFont typeface="Arial" pitchFamily="34" charset="0"/>
              <a:buChar char="•"/>
              <a:defRPr sz="12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2" name="AutoShape 21"/>
          <p:cNvSpPr>
            <a:spLocks noChangeArrowheads="1"/>
          </p:cNvSpPr>
          <p:nvPr userDrawn="1"/>
        </p:nvSpPr>
        <p:spPr bwMode="auto">
          <a:xfrm>
            <a:off x="180931" y="1020261"/>
            <a:ext cx="8785225" cy="5357813"/>
          </a:xfrm>
          <a:prstGeom prst="roundRect">
            <a:avLst>
              <a:gd name="adj" fmla="val 6815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9144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16632"/>
            <a:ext cx="9144000" cy="72008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22332"/>
            <a:ext cx="8229600" cy="71438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C84D-D97C-47CD-9041-3C83A428D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mushroom-classification/note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242088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다변량분석</a:t>
            </a:r>
            <a:endParaRPr lang="en-US" altLang="ko-KR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021288"/>
            <a:ext cx="7344816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8412" y="6021288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188640"/>
            <a:ext cx="7344816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88" y="188640"/>
            <a:ext cx="172558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 smtClean="0"/>
              <a:t>데이터 소개 </a:t>
            </a:r>
            <a:endParaRPr lang="en-US" altLang="ko-KR" sz="1800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MASS </a:t>
            </a:r>
            <a:r>
              <a:rPr lang="ko-KR" altLang="en-US" dirty="0" smtClean="0"/>
              <a:t>패키지의 내장된 데이터 활용 </a:t>
            </a:r>
            <a:r>
              <a:rPr lang="en-US" altLang="ko-KR" dirty="0" smtClean="0"/>
              <a:t>(survey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데이터 변수 설명과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#1</a:t>
            </a:r>
          </a:p>
          <a:p>
            <a:pPr lvl="3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범주형 데이터 분석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51" y="2636912"/>
            <a:ext cx="5680298" cy="1137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72" y="4149080"/>
            <a:ext cx="4878162" cy="22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 smtClean="0"/>
              <a:t>데이터 소개 </a:t>
            </a:r>
            <a:endParaRPr lang="en-US" altLang="ko-KR" sz="1800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MASS </a:t>
            </a:r>
            <a:r>
              <a:rPr lang="ko-KR" altLang="en-US" dirty="0" smtClean="0"/>
              <a:t>패키지의 내장된 데이터 활용 </a:t>
            </a:r>
            <a:r>
              <a:rPr lang="en-US" altLang="ko-KR" dirty="0" smtClean="0"/>
              <a:t>(survey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소개 </a:t>
            </a:r>
            <a:r>
              <a:rPr lang="en-US" altLang="ko-KR" dirty="0" smtClean="0"/>
              <a:t>#2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3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범주형 데이터 분석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2" y="2708920"/>
            <a:ext cx="73674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71858"/>
            <a:ext cx="8435280" cy="5054617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sz="1800" dirty="0" smtClean="0"/>
              <a:t>데이터 소개 </a:t>
            </a:r>
            <a:endParaRPr lang="en-US" altLang="ko-KR" sz="1800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MASS </a:t>
            </a:r>
            <a:r>
              <a:rPr lang="ko-KR" altLang="en-US" dirty="0" smtClean="0"/>
              <a:t>패키지의 내장된 데이터 활용 </a:t>
            </a:r>
            <a:r>
              <a:rPr lang="en-US" altLang="ko-KR" dirty="0" smtClean="0"/>
              <a:t>(survey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자유롭게 변수들을 선택하여 </a:t>
            </a:r>
            <a:r>
              <a:rPr lang="ko-KR" altLang="en-US" dirty="0">
                <a:solidFill>
                  <a:srgbClr val="FF0000"/>
                </a:solidFill>
              </a:rPr>
              <a:t>독립 표본 </a:t>
            </a:r>
            <a:r>
              <a:rPr lang="en-US" altLang="ko-KR" dirty="0">
                <a:solidFill>
                  <a:srgbClr val="FF0000"/>
                </a:solidFill>
              </a:rPr>
              <a:t>t-</a:t>
            </a:r>
            <a:r>
              <a:rPr lang="ko-KR" altLang="en-US" dirty="0">
                <a:solidFill>
                  <a:srgbClr val="FF0000"/>
                </a:solidFill>
              </a:rPr>
              <a:t>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분산분석</a:t>
            </a:r>
            <a:r>
              <a:rPr lang="en-US" altLang="ko-KR" dirty="0">
                <a:solidFill>
                  <a:srgbClr val="FF0000"/>
                </a:solidFill>
              </a:rPr>
              <a:t>(ANOVA)</a:t>
            </a:r>
            <a:r>
              <a:rPr lang="ko-KR" altLang="en-US" dirty="0" smtClean="0"/>
              <a:t>을 각각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 smtClean="0"/>
              <a:t>대립가설도</a:t>
            </a:r>
            <a:r>
              <a:rPr lang="ko-KR" altLang="en-US" dirty="0" smtClean="0"/>
              <a:t> 자유롭게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3"/>
            <a:r>
              <a:rPr lang="ko-KR" altLang="en-US" dirty="0"/>
              <a:t>유의수준 </a:t>
            </a:r>
            <a:r>
              <a:rPr lang="en-US" altLang="ko-KR" dirty="0"/>
              <a:t>(0.05)</a:t>
            </a:r>
            <a:r>
              <a:rPr lang="ko-KR" altLang="en-US" dirty="0"/>
              <a:t>를 기준으로 통계적 의사결정 </a:t>
            </a:r>
            <a:r>
              <a:rPr lang="en-US" altLang="ko-KR" dirty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Boxplot </a:t>
            </a:r>
            <a:r>
              <a:rPr lang="ko-KR" altLang="en-US" dirty="0" smtClean="0"/>
              <a:t>그리기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자유롭게 변수들을 선택하여 </a:t>
            </a:r>
            <a:r>
              <a:rPr lang="ko-KR" altLang="en-US" dirty="0" smtClean="0">
                <a:solidFill>
                  <a:srgbClr val="FF0000"/>
                </a:solidFill>
              </a:rPr>
              <a:t>적합성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독립성</a:t>
            </a:r>
            <a:r>
              <a:rPr lang="ko-KR" altLang="en-US" dirty="0" smtClean="0"/>
              <a:t> 검정을 각각 실시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 smtClean="0"/>
              <a:t>귀무가설과</a:t>
            </a:r>
            <a:r>
              <a:rPr lang="ko-KR" altLang="en-US" dirty="0" smtClean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</a:t>
            </a:r>
            <a:r>
              <a:rPr lang="ko-KR" altLang="en-US" dirty="0" smtClean="0"/>
              <a:t>설정 </a:t>
            </a:r>
            <a:endParaRPr lang="en-US" altLang="ko-KR" dirty="0"/>
          </a:p>
          <a:p>
            <a:pPr lvl="3"/>
            <a:r>
              <a:rPr lang="ko-KR" altLang="en-US" dirty="0" smtClean="0"/>
              <a:t>분석할 변수들을 바탕으로 교차 </a:t>
            </a:r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 err="1"/>
              <a:t>분할표</a:t>
            </a:r>
            <a:r>
              <a:rPr lang="en-US" altLang="ko-KR" dirty="0"/>
              <a:t>)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 lvl="3"/>
            <a:r>
              <a:rPr lang="ko-KR" altLang="en-US" dirty="0" smtClean="0"/>
              <a:t>유의수준 </a:t>
            </a:r>
            <a:r>
              <a:rPr lang="en-US" altLang="ko-KR" dirty="0" smtClean="0"/>
              <a:t>(0.05)</a:t>
            </a:r>
            <a:r>
              <a:rPr lang="ko-KR" altLang="en-US" dirty="0" smtClean="0"/>
              <a:t>를 기준으로 통계적 의사결정 </a:t>
            </a:r>
            <a:r>
              <a:rPr lang="en-US" altLang="ko-KR" dirty="0" smtClean="0"/>
              <a:t>(</a:t>
            </a:r>
            <a:r>
              <a:rPr lang="ko-KR" altLang="en-US" dirty="0"/>
              <a:t>검정통계량과 </a:t>
            </a:r>
            <a:r>
              <a:rPr lang="en-US" altLang="ko-KR" dirty="0"/>
              <a:t>p-value</a:t>
            </a:r>
            <a:r>
              <a:rPr lang="ko-KR" altLang="en-US" dirty="0"/>
              <a:t>를 확인</a:t>
            </a:r>
            <a:r>
              <a:rPr lang="en-US" altLang="ko-KR" dirty="0" smtClean="0"/>
              <a:t>)</a:t>
            </a:r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err="1"/>
              <a:t>수치형</a:t>
            </a:r>
            <a:r>
              <a:rPr lang="en-US" altLang="ko-KR" dirty="0"/>
              <a:t>-</a:t>
            </a:r>
            <a:r>
              <a:rPr lang="ko-KR" altLang="en-US" dirty="0" err="1"/>
              <a:t>수치형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3"/>
            <a:r>
              <a:rPr lang="ko-KR" altLang="en-US" dirty="0"/>
              <a:t>상관계수 및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1828800" lvl="4" indent="0">
              <a:buNone/>
            </a:pPr>
            <a:endParaRPr lang="en-US" altLang="ko-KR" dirty="0" smtClean="0"/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4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범주형 데이터 분석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2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Mushroom Classification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데이터 소개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 smtClean="0"/>
              <a:t>타켓</a:t>
            </a:r>
            <a:r>
              <a:rPr lang="en-US" altLang="ko-KR" dirty="0" smtClean="0"/>
              <a:t>(Target)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pPr lvl="3"/>
            <a:r>
              <a:rPr lang="en-US" altLang="ko-KR" dirty="0" smtClean="0"/>
              <a:t>Edible=e</a:t>
            </a:r>
            <a:r>
              <a:rPr lang="en-US" altLang="ko-KR" dirty="0"/>
              <a:t>, </a:t>
            </a:r>
            <a:r>
              <a:rPr lang="en-US" altLang="ko-KR" dirty="0" smtClean="0"/>
              <a:t>poisonous=p (</a:t>
            </a:r>
            <a:r>
              <a:rPr lang="ko-KR" altLang="en-US" dirty="0" smtClean="0"/>
              <a:t>식용버섯인지 독버섯인지를 분류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22</a:t>
            </a:r>
            <a:r>
              <a:rPr lang="ko-KR" altLang="en-US" dirty="0" smtClean="0"/>
              <a:t>개의 입력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독립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모두 범주형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데이터 출처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https://www.kaggle.com/uciml/mushroom-classification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유용한 </a:t>
            </a:r>
            <a:r>
              <a:rPr lang="ko-KR" altLang="en-US" dirty="0" err="1" smtClean="0"/>
              <a:t>입력변수</a:t>
            </a:r>
            <a:r>
              <a:rPr lang="ko-KR" altLang="en-US" dirty="0" smtClean="0"/>
              <a:t> 선택하기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독립성 검정 활용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추가 사항</a:t>
            </a:r>
            <a:r>
              <a:rPr lang="en-US" altLang="ko-KR" dirty="0" smtClean="0"/>
              <a:t>&gt; Decision Tree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Random </a:t>
            </a:r>
            <a:r>
              <a:rPr lang="en-US" altLang="ko-KR" dirty="0"/>
              <a:t>Forest </a:t>
            </a:r>
            <a:r>
              <a:rPr lang="en-US" altLang="ko-KR" dirty="0" smtClean="0"/>
              <a:t>Classifier </a:t>
            </a:r>
            <a:r>
              <a:rPr lang="ko-KR" altLang="en-US" dirty="0" smtClean="0"/>
              <a:t>구축해 보기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모든 데이터를 학습데이터로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하이퍼파라미터는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기본값으로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주요 </a:t>
            </a:r>
            <a:r>
              <a:rPr lang="ko-KR" altLang="en-US" dirty="0" smtClean="0"/>
              <a:t>입력 변수 </a:t>
            </a:r>
            <a:r>
              <a:rPr lang="ko-KR" altLang="en-US" dirty="0" smtClean="0"/>
              <a:t>추출해 </a:t>
            </a:r>
            <a:r>
              <a:rPr lang="ko-KR" altLang="en-US" dirty="0" smtClean="0"/>
              <a:t>보기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5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10378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Mushroom Classification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소개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C84D-D97C-47CD-9041-3C83A428D0C0}" type="slidenum">
              <a:rPr lang="ko-KR" altLang="en-US" smtClean="0">
                <a:solidFill>
                  <a:schemeClr val="bg1"/>
                </a:solidFill>
              </a:rPr>
              <a:pPr/>
              <a:t>6</a:t>
            </a:fld>
            <a:r>
              <a:rPr lang="ko-KR" altLang="en-US" smtClean="0"/>
              <a:t> 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범주형 데이터 분석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725638"/>
            <a:ext cx="4020351" cy="46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18722</TotalTime>
  <Words>227</Words>
  <Application>Microsoft Office PowerPoint</Application>
  <PresentationFormat>화면 슬라이드 쇼(4:3)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범주형 데이터 분석 </vt:lpstr>
      <vt:lpstr>범주형 데이터 분석 </vt:lpstr>
      <vt:lpstr>범주형 데이터 분석 </vt:lpstr>
      <vt:lpstr>범주형 데이터 분석 </vt:lpstr>
      <vt:lpstr>범주형 데이터 분석 </vt:lpstr>
    </vt:vector>
  </TitlesOfParts>
  <Company>wealth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wealth1</dc:creator>
  <cp:lastModifiedBy>user</cp:lastModifiedBy>
  <cp:revision>1316</cp:revision>
  <cp:lastPrinted>2019-09-17T00:27:37Z</cp:lastPrinted>
  <dcterms:created xsi:type="dcterms:W3CDTF">2009-11-05T01:13:50Z</dcterms:created>
  <dcterms:modified xsi:type="dcterms:W3CDTF">2022-09-22T04:58:27Z</dcterms:modified>
</cp:coreProperties>
</file>