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47DD-8D28-43CD-973C-B84BF8DFF5E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7ECF-ED4E-45BF-A98E-8FF27AECD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950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47DD-8D28-43CD-973C-B84BF8DFF5E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7ECF-ED4E-45BF-A98E-8FF27AECD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9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47DD-8D28-43CD-973C-B84BF8DFF5E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7ECF-ED4E-45BF-A98E-8FF27AECD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38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47DD-8D28-43CD-973C-B84BF8DFF5E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7ECF-ED4E-45BF-A98E-8FF27AECD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87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47DD-8D28-43CD-973C-B84BF8DFF5E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7ECF-ED4E-45BF-A98E-8FF27AECD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92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47DD-8D28-43CD-973C-B84BF8DFF5E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7ECF-ED4E-45BF-A98E-8FF27AECD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01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47DD-8D28-43CD-973C-B84BF8DFF5E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7ECF-ED4E-45BF-A98E-8FF27AECD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43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47DD-8D28-43CD-973C-B84BF8DFF5E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7ECF-ED4E-45BF-A98E-8FF27AECD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91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47DD-8D28-43CD-973C-B84BF8DFF5E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7ECF-ED4E-45BF-A98E-8FF27AECD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8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47DD-8D28-43CD-973C-B84BF8DFF5E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7ECF-ED4E-45BF-A98E-8FF27AECD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995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47DD-8D28-43CD-973C-B84BF8DFF5E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7ECF-ED4E-45BF-A98E-8FF27AECD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7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E47DD-8D28-43CD-973C-B84BF8DFF5E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97ECF-ED4E-45BF-A98E-8FF27AECD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71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다변량</a:t>
            </a:r>
            <a:r>
              <a:rPr lang="ko-KR" altLang="en-US" dirty="0" smtClean="0"/>
              <a:t> 과제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20171483 </a:t>
            </a:r>
            <a:r>
              <a:rPr lang="ko-KR" altLang="en-US" dirty="0" err="1" smtClean="0"/>
              <a:t>한태규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447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144883"/>
              </p:ext>
            </p:extLst>
          </p:nvPr>
        </p:nvGraphicFramePr>
        <p:xfrm>
          <a:off x="2032000" y="2432351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27296463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636282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227262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477604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4406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RMSE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Ridge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Lasson_min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Lasso_1se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Elasticnet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529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Train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4.566465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4.5205597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4.8034175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4.533393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019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5.270168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5.1150340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5.5656605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5.1766444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31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412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와이드스크린</PresentationFormat>
  <Paragraphs>17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다변량 과제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다변량 과제</dc:title>
  <dc:creator>student</dc:creator>
  <cp:lastModifiedBy>student</cp:lastModifiedBy>
  <cp:revision>2</cp:revision>
  <dcterms:created xsi:type="dcterms:W3CDTF">2022-11-24T07:09:50Z</dcterms:created>
  <dcterms:modified xsi:type="dcterms:W3CDTF">2022-11-24T07:11:40Z</dcterms:modified>
</cp:coreProperties>
</file>