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66" d="100"/>
          <a:sy n="66" d="100"/>
        </p:scale>
        <p:origin x="-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0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2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C491-8881-4146-A590-D97FFB55D73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E3FC-4EC5-408D-B97C-5114A9038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다변량분석</a:t>
            </a:r>
            <a:r>
              <a:rPr lang="ko-KR" altLang="en-US" dirty="0" smtClean="0"/>
              <a:t> 기말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20171483 </a:t>
            </a:r>
            <a:r>
              <a:rPr lang="ko-KR" altLang="en-US" dirty="0" err="1" smtClean="0"/>
              <a:t>한태규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2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2" y="552014"/>
            <a:ext cx="6411041" cy="445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2" y="997527"/>
            <a:ext cx="4390488" cy="3482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9079" y="1226590"/>
            <a:ext cx="4286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</a:t>
            </a:r>
            <a:r>
              <a:rPr lang="ko-KR" altLang="en-US" dirty="0" smtClean="0"/>
              <a:t>의 변수와 </a:t>
            </a:r>
            <a:r>
              <a:rPr lang="en-US" altLang="ko-KR" dirty="0" smtClean="0"/>
              <a:t>math, verbal</a:t>
            </a:r>
            <a:r>
              <a:rPr lang="ko-KR" altLang="en-US" dirty="0" smtClean="0"/>
              <a:t>의 변수가</a:t>
            </a:r>
            <a:endParaRPr lang="en-US" altLang="ko-KR" dirty="0" smtClean="0"/>
          </a:p>
          <a:p>
            <a:r>
              <a:rPr lang="ko-KR" altLang="en-US" dirty="0" smtClean="0"/>
              <a:t>높은 양의 상관계수를 가지는 것을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expend: -0.38</a:t>
            </a:r>
          </a:p>
          <a:p>
            <a:r>
              <a:rPr lang="en-US" altLang="ko-KR" dirty="0" smtClean="0"/>
              <a:t>ratio: 0.081</a:t>
            </a:r>
            <a:endParaRPr lang="ko-KR" altLang="en-US" dirty="0" smtClean="0"/>
          </a:p>
          <a:p>
            <a:r>
              <a:rPr lang="en-US" altLang="ko-KR" dirty="0" smtClean="0"/>
              <a:t>salary: -0.44</a:t>
            </a:r>
            <a:endParaRPr lang="ko-KR" altLang="en-US" dirty="0" smtClean="0"/>
          </a:p>
          <a:p>
            <a:r>
              <a:rPr lang="en-US" altLang="ko-KR" dirty="0" smtClean="0"/>
              <a:t>takers: -0.89</a:t>
            </a:r>
          </a:p>
          <a:p>
            <a:r>
              <a:rPr lang="en-US" altLang="ko-KR" dirty="0" smtClean="0"/>
              <a:t>verbal: </a:t>
            </a:r>
            <a:r>
              <a:rPr lang="en-US" altLang="ko-KR" dirty="0" smtClean="0"/>
              <a:t>0.99</a:t>
            </a:r>
            <a:endParaRPr lang="en-US" altLang="ko-KR" dirty="0" smtClean="0"/>
          </a:p>
          <a:p>
            <a:r>
              <a:rPr lang="en-US" altLang="ko-KR" dirty="0" smtClean="0"/>
              <a:t>math: 0.99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3312" y="5674695"/>
            <a:ext cx="865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분산팽창지수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vif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&gt; 10 </a:t>
            </a:r>
            <a:r>
              <a:rPr lang="ko-KR" altLang="en-US" dirty="0" smtClean="0"/>
              <a:t>이면 문제가 될 수 있으니 해당 변수를 제외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12" y="4709495"/>
            <a:ext cx="5305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2" y="254577"/>
            <a:ext cx="6200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1" y="534046"/>
            <a:ext cx="6048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3" y="470357"/>
            <a:ext cx="5057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다변량분석 기말 예시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다변량분석 기말 예시</dc:title>
  <dc:creator>student</dc:creator>
  <cp:lastModifiedBy>student</cp:lastModifiedBy>
  <cp:revision>14</cp:revision>
  <dcterms:created xsi:type="dcterms:W3CDTF">2022-11-29T02:20:57Z</dcterms:created>
  <dcterms:modified xsi:type="dcterms:W3CDTF">2022-11-29T02:36:31Z</dcterms:modified>
</cp:coreProperties>
</file>