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70537" autoAdjust="0"/>
  </p:normalViewPr>
  <p:slideViewPr>
    <p:cSldViewPr snapToGrid="0">
      <p:cViewPr varScale="1">
        <p:scale>
          <a:sx n="61" d="100"/>
          <a:sy n="61" d="100"/>
        </p:scale>
        <p:origin x="1992" y="4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예측한다 가정하면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계절성을 띄는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타겟 데이터의 해당 시점과</a:t>
            </a:r>
            <a:r>
              <a:rPr lang="en-US" altLang="ko-KR" dirty="0"/>
              <a:t>/</a:t>
            </a:r>
            <a:r>
              <a:rPr lang="ko-KR" altLang="en-US" dirty="0"/>
              <a:t> 그 다음날의 시점이 동일하다고 가정한 비교모델 보다 </a:t>
            </a:r>
            <a:r>
              <a:rPr lang="en-US" altLang="ko-KR" dirty="0"/>
              <a:t>RMSE </a:t>
            </a:r>
            <a:r>
              <a:rPr lang="ko-KR" altLang="en-US" dirty="0"/>
              <a:t>수치가 작은 것을 확인할 수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제안 모델의 적용 가능성을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초기 태양광 발전 </a:t>
            </a:r>
            <a:r>
              <a:rPr lang="ko-KR" altLang="en-US"/>
              <a:t>시스템에서 제안하는 </a:t>
            </a:r>
            <a:r>
              <a:rPr lang="ko-KR" altLang="en-US" dirty="0"/>
              <a:t>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본 연구에서 제안하는 일사량 예측 모델링 방법을 세 단계로 나누어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기상청에서는 일사량 예측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예측하기 위한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 기반으로 선행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총 </a:t>
            </a:r>
            <a:r>
              <a:rPr lang="en-US" altLang="ko-KR" dirty="0"/>
              <a:t>7</a:t>
            </a:r>
            <a:r>
              <a:rPr lang="ko-KR" altLang="en-US" dirty="0"/>
              <a:t>개로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결합해 학습 데이터 셋을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5582"/>
              </p:ext>
            </p:extLst>
          </p:nvPr>
        </p:nvGraphicFramePr>
        <p:xfrm>
          <a:off x="2258556" y="425284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1662</Words>
  <Application>Microsoft Office PowerPoint</Application>
  <PresentationFormat>와이드스크린</PresentationFormat>
  <Paragraphs>211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460</cp:revision>
  <dcterms:created xsi:type="dcterms:W3CDTF">2022-11-07T02:28:20Z</dcterms:created>
  <dcterms:modified xsi:type="dcterms:W3CDTF">2022-11-18T00:21:23Z</dcterms:modified>
</cp:coreProperties>
</file>