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7" r:id="rId7"/>
    <p:sldId id="275" r:id="rId8"/>
    <p:sldId id="276" r:id="rId9"/>
    <p:sldId id="277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5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2283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6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8423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2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1635943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D7C89-16D6-13F2-0D44-853D65D46684}"/>
              </a:ext>
            </a:extLst>
          </p:cNvPr>
          <p:cNvSpPr/>
          <p:nvPr/>
        </p:nvSpPr>
        <p:spPr>
          <a:xfrm>
            <a:off x="1263404" y="4814117"/>
            <a:ext cx="3869188" cy="232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 재생 에너지 관련 사업 활발</a:t>
            </a:r>
            <a:br>
              <a:rPr lang="en-US" altLang="ko-KR"/>
            </a:br>
            <a:r>
              <a:rPr lang="ko-KR" altLang="en-US"/>
              <a:t>하다는 증거 자료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E5DB9-3EDA-6831-3FF5-491845A81BD4}"/>
              </a:ext>
            </a:extLst>
          </p:cNvPr>
          <p:cNvSpPr txBox="1"/>
          <p:nvPr/>
        </p:nvSpPr>
        <p:spPr>
          <a:xfrm>
            <a:off x="5117123" y="472440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신재생 에너지 관련 사업이 활발하게 진행하고 있다는 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3F6094-C9A6-4AF1-1B89-47A505D5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5" y="1637400"/>
            <a:ext cx="6124712" cy="2711672"/>
          </a:xfrm>
          <a:prstGeom prst="rect">
            <a:avLst/>
          </a:prstGeom>
          <a:ln w="12700">
            <a:solidFill>
              <a:srgbClr val="0C3F8B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8B341-418B-93AA-C258-85FEAE67334E}"/>
              </a:ext>
            </a:extLst>
          </p:cNvPr>
          <p:cNvSpPr txBox="1"/>
          <p:nvPr/>
        </p:nvSpPr>
        <p:spPr>
          <a:xfrm>
            <a:off x="3057326" y="4005581"/>
            <a:ext cx="3716106" cy="246221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lang="en-US" altLang="ko-KR" sz="1000" b="0" i="0">
                <a:solidFill>
                  <a:srgbClr val="333333"/>
                </a:solidFill>
                <a:effectLst/>
                <a:latin typeface="Noto Sans KR"/>
              </a:rPr>
              <a:t>- </a:t>
            </a:r>
            <a:r>
              <a:rPr lang="ko-KR" altLang="en-US" sz="1000" b="0" i="0">
                <a:solidFill>
                  <a:srgbClr val="333333"/>
                </a:solidFill>
                <a:effectLst/>
                <a:latin typeface="Noto Sans KR"/>
              </a:rPr>
              <a:t>환경부 보도 온실가스종합정보센터</a:t>
            </a:r>
            <a:r>
              <a:rPr lang="en-US" altLang="ko-KR" sz="1000" b="0" i="0">
                <a:solidFill>
                  <a:srgbClr val="333333"/>
                </a:solidFill>
                <a:effectLst/>
                <a:latin typeface="Noto Sans KR"/>
              </a:rPr>
              <a:t>, 2021</a:t>
            </a:r>
            <a:r>
              <a:rPr lang="ko-KR" altLang="en-US" sz="1000" b="0" i="0">
                <a:solidFill>
                  <a:srgbClr val="333333"/>
                </a:solidFill>
                <a:effectLst/>
                <a:latin typeface="Noto Sans KR"/>
              </a:rPr>
              <a:t>년 국가 온실가스 잠정배출량 공개 </a:t>
            </a:r>
            <a:r>
              <a:rPr lang="en-US" altLang="ko-KR" sz="1000" b="0" i="0">
                <a:solidFill>
                  <a:srgbClr val="333333"/>
                </a:solidFill>
                <a:effectLst/>
                <a:latin typeface="Noto Sans KR"/>
              </a:rPr>
              <a:t>- 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F1494E-9AF5-705C-FE6C-D5606BE96EEA}"/>
              </a:ext>
            </a:extLst>
          </p:cNvPr>
          <p:cNvSpPr/>
          <p:nvPr/>
        </p:nvSpPr>
        <p:spPr>
          <a:xfrm>
            <a:off x="430250" y="1292470"/>
            <a:ext cx="3869188" cy="232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태양광 사진 및 </a:t>
            </a:r>
            <a:br>
              <a:rPr lang="en-US" altLang="ko-KR"/>
            </a:br>
            <a:r>
              <a:rPr lang="ko-KR" altLang="en-US"/>
              <a:t>태양광의 장점 증거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D7C89-16D6-13F2-0D44-853D65D46684}"/>
              </a:ext>
            </a:extLst>
          </p:cNvPr>
          <p:cNvSpPr/>
          <p:nvPr/>
        </p:nvSpPr>
        <p:spPr>
          <a:xfrm>
            <a:off x="430003" y="3850956"/>
            <a:ext cx="3869188" cy="232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국내에서도 태양광 발전 시장이 커지고 있다는 증거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5117123" y="236513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태양광 발전의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0E24-6206-58D1-27C8-1FB8D7001587}"/>
              </a:ext>
            </a:extLst>
          </p:cNvPr>
          <p:cNvSpPr txBox="1"/>
          <p:nvPr/>
        </p:nvSpPr>
        <p:spPr>
          <a:xfrm>
            <a:off x="5117123" y="47244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시장이 커지고 있다는 증거</a:t>
            </a:r>
          </a:p>
        </p:txBody>
      </p:sp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1424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태양광 발전 시스템 운영을 위해서는 </a:t>
            </a:r>
            <a:r>
              <a:rPr lang="ko-KR" altLang="en-US">
                <a:effectLst/>
              </a:rPr>
              <a:t>사전에 정확한 단기 태양광 발전량을 예측하는 것이 중요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>
                <a:effectLst/>
              </a:rPr>
              <a:t>태양광 발전량 예측 모델의 주요 요인인 일사량 정보를 수집하는 것이 필수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>
                <a:effectLst/>
              </a:rPr>
              <a:t>기상청의 동네예보는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일사량에 대한 예측값은 제공하지 않는다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/>
              <a:t>따라서 정확한 단기 일사량 예측 모델이 요구 </a:t>
            </a:r>
            <a:endParaRPr lang="en-US" altLang="ko-KR"/>
          </a:p>
          <a:p>
            <a:r>
              <a:rPr lang="ko-KR" altLang="en-US">
                <a:effectLst/>
              </a:rPr>
              <a:t>국내 여러 기관에서 기계학습을 기반으로 일사량 예측 모델들을 보고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1)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1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2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9003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3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367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4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270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KR</vt:lpstr>
      <vt:lpstr>Malgun Gothic</vt:lpstr>
      <vt:lpstr>Malgun Gothic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42</cp:revision>
  <dcterms:created xsi:type="dcterms:W3CDTF">2022-11-07T02:28:20Z</dcterms:created>
  <dcterms:modified xsi:type="dcterms:W3CDTF">2022-11-08T01:10:46Z</dcterms:modified>
</cp:coreProperties>
</file>