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82" r:id="rId5"/>
    <p:sldId id="266" r:id="rId6"/>
    <p:sldId id="271" r:id="rId7"/>
    <p:sldId id="267" r:id="rId8"/>
    <p:sldId id="283" r:id="rId9"/>
    <p:sldId id="269" r:id="rId10"/>
    <p:sldId id="270" r:id="rId11"/>
    <p:sldId id="277" r:id="rId12"/>
    <p:sldId id="272" r:id="rId13"/>
    <p:sldId id="279" r:id="rId14"/>
    <p:sldId id="278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>
        <p:scale>
          <a:sx n="70" d="100"/>
          <a:sy n="70" d="100"/>
        </p:scale>
        <p:origin x="161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96" y="1444164"/>
            <a:ext cx="8768711" cy="3683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rgbClr val="002060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rgbClr val="002060"/>
                </a:solidFill>
              </a:rPr>
              <a:t>포레스트를</a:t>
            </a:r>
            <a:r>
              <a:rPr lang="ko-KR" altLang="en-US" sz="3600" b="1" dirty="0">
                <a:solidFill>
                  <a:srgbClr val="002060"/>
                </a:solidFill>
              </a:rPr>
              <a:t> 이용한 </a:t>
            </a:r>
            <a:br>
              <a:rPr lang="en-US" altLang="ko-KR" sz="3600" b="1" dirty="0">
                <a:solidFill>
                  <a:srgbClr val="002060"/>
                </a:solidFill>
              </a:rPr>
            </a:br>
            <a:r>
              <a:rPr lang="ko-KR" altLang="en-US" sz="3600" b="1" dirty="0">
                <a:solidFill>
                  <a:srgbClr val="002060"/>
                </a:solidFill>
              </a:rPr>
              <a:t>일사량 예측 기법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b="1" dirty="0"/>
              <a:t>A Solar Irradiance Forecasting Method Using</a:t>
            </a:r>
            <a:br>
              <a:rPr lang="en-US" altLang="ko-KR" sz="1800" b="1" dirty="0"/>
            </a:br>
            <a:r>
              <a:rPr lang="en-US" altLang="ko-KR" sz="1800" b="1" dirty="0"/>
              <a:t>Transfer Learning-Based Random Forests</a:t>
            </a:r>
            <a:br>
              <a:rPr lang="en-US" altLang="ko-KR" sz="1800" dirty="0"/>
            </a:br>
            <a:br>
              <a:rPr lang="en-US" altLang="ko-KR" sz="1800" b="1" dirty="0"/>
            </a:br>
            <a:r>
              <a:rPr lang="en-US" altLang="ko-KR" sz="3000" b="1" dirty="0"/>
              <a:t> 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]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모델링 실험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sz="2000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sz="2000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0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sz="2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sz="2000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sz="2000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  <a:blipFill>
                <a:blip r:embed="rId2"/>
                <a:stretch>
                  <a:fillRect l="-1189" b="-17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/>
              <p:nvPr/>
            </p:nvSpPr>
            <p:spPr>
              <a:xfrm>
                <a:off x="430250" y="3897987"/>
                <a:ext cx="11275060" cy="856645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기상청에서 제공하는 종관기상관측 데이터</a:t>
                </a:r>
                <a14:m>
                  <m:oMath xmlns:m="http://schemas.openxmlformats.org/officeDocument/2006/math"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0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활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j-lt"/>
                  </a:rPr>
                  <a:t>용함</a:t>
                </a:r>
                <a:endParaRPr lang="en-US" altLang="ko-KR" sz="2000" kern="0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j-lt"/>
                  </a:rPr>
                  <a:t>Train</a:t>
                </a: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" y="3897987"/>
                <a:ext cx="11275060" cy="856645"/>
              </a:xfrm>
              <a:prstGeom prst="rect">
                <a:avLst/>
              </a:prstGeom>
              <a:blipFill>
                <a:blip r:embed="rId3"/>
                <a:stretch>
                  <a:fillRect l="-1190"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466044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466044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455D9-43A2-4EEB-8BFF-497E80E5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18" y="2254691"/>
            <a:ext cx="9827403" cy="303899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57AEE3-4E9F-47F3-A3D1-3FEB3195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108" y="1935668"/>
            <a:ext cx="6006824" cy="29866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CAFEF32-EC46-4F6A-9570-8F95B95EFC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0437743-CF8E-4B25-B065-A9A2FFC88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9D39514-CA34-446B-A975-A398D4762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95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강조하면서 에너지원별 발전 비중을 점차 늘리고 있음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</a:t>
            </a:r>
            <a:r>
              <a:rPr lang="ko-KR" altLang="en-US" sz="2000" kern="0" dirty="0" err="1">
                <a:solidFill>
                  <a:sysClr val="windowText" lastClr="000000"/>
                </a:solidFill>
                <a:cs typeface="Malgun Gothic"/>
              </a:rPr>
              <a:t>자연친화적이며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002060"/>
                </a:solidFill>
                <a:cs typeface="Malgun Gothic"/>
              </a:rPr>
              <a:t>일사량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!</a:t>
            </a: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부족한 지역에서 초기 태양광 발전 시스템의 효율적인 운영을 돕기 위해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0250" y="1852301"/>
            <a:ext cx="11597124" cy="129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설치하고자 하는 지역의 일사량을 예측해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시스템으로 생산할 수 있는 에너지를 예측하기 위함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indent="-45720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지역에서 하루치의 일사량만 수집되었더라도 타 지역의 충분한 일사량 데이터를 활용하여 일사량과 기상 요인 관계를 학습하기 위함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연구 목적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2146E5-2142-4635-9155-E7AEBE85CA0C}"/>
              </a:ext>
            </a:extLst>
          </p:cNvPr>
          <p:cNvSpPr txBox="1"/>
          <p:nvPr/>
        </p:nvSpPr>
        <p:spPr>
          <a:xfrm>
            <a:off x="4907503" y="2828835"/>
            <a:ext cx="23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Table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연구 목적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정보가 없는 지역을 대상으로 일사량 데이터가 충분한 지역을 학습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 기반의 다단계 일사량 예측 방식을 제안 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511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580</Words>
  <Application>Microsoft Office PowerPoint</Application>
  <PresentationFormat>와이드스크린</PresentationFormat>
  <Paragraphs>75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262</cp:revision>
  <dcterms:created xsi:type="dcterms:W3CDTF">2022-11-07T02:28:20Z</dcterms:created>
  <dcterms:modified xsi:type="dcterms:W3CDTF">2022-11-08T12:02:31Z</dcterms:modified>
</cp:coreProperties>
</file>