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7" autoAdjust="0"/>
    <p:restoredTop sz="77653" autoAdjust="0"/>
  </p:normalViewPr>
  <p:slideViewPr>
    <p:cSldViewPr snapToGrid="0">
      <p:cViewPr>
        <p:scale>
          <a:sx n="42" d="100"/>
          <a:sy n="42" d="100"/>
        </p:scale>
        <p:origin x="221" y="58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안녕하세요 </a:t>
            </a:r>
            <a:endParaRPr lang="en-US" altLang="ko-KR" dirty="0"/>
          </a:p>
          <a:p>
            <a:r>
              <a:rPr lang="ko-KR" altLang="en-US" dirty="0"/>
              <a:t>저는 순천향대학교 학부생 </a:t>
            </a:r>
            <a:r>
              <a:rPr lang="ko-KR" altLang="en-US" dirty="0" err="1"/>
              <a:t>소다영입니다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전이 학습 기반의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이용한 일사량 예측 기법을 주제로 발표하겠습니다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8</a:t>
            </a:r>
            <a:r>
              <a:rPr lang="ko-KR" altLang="en-US" dirty="0"/>
              <a:t>시부터 오후 </a:t>
            </a:r>
            <a:r>
              <a:rPr lang="en-US" altLang="ko-KR" dirty="0"/>
              <a:t>6</a:t>
            </a:r>
            <a:r>
              <a:rPr lang="ko-KR" altLang="en-US" dirty="0"/>
              <a:t>시 까지의 일사량을 예측한다 가정하면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년까지의 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데이터와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기상관측 데이터를 학습합니다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연구에서는 데이터에서 발생할 수 있는 계절성을 띄는 시계열 성분을 </a:t>
            </a:r>
            <a:r>
              <a:rPr lang="ko-KR" altLang="en-US" dirty="0" err="1"/>
              <a:t>랜덤포레스트</a:t>
            </a:r>
            <a:r>
              <a:rPr lang="ko-KR" altLang="en-US" dirty="0"/>
              <a:t> 모델을 사용해 고려하지 않도록 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변수 중요도는 지니 불순도로 분기되도록 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마지막으로 대전의 하루</a:t>
            </a:r>
            <a:r>
              <a:rPr lang="en-US" altLang="ko-KR" dirty="0"/>
              <a:t>. </a:t>
            </a:r>
            <a:r>
              <a:rPr lang="ko-KR" altLang="en-US" dirty="0"/>
              <a:t>원 </a:t>
            </a:r>
            <a:r>
              <a:rPr lang="ko-KR" altLang="en-US" dirty="0" err="1"/>
              <a:t>데이를</a:t>
            </a:r>
            <a:r>
              <a:rPr lang="ko-KR" altLang="en-US" dirty="0"/>
              <a:t> 정확하게 예측하기 위해서 슬라이딩 윈도우 방식을 사용했습니다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및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예측 정확성 평가 지표에서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시점의 실제 일사량과</a:t>
            </a:r>
            <a:r>
              <a:rPr lang="en-US" altLang="ko-KR" dirty="0"/>
              <a:t> T</a:t>
            </a:r>
            <a:r>
              <a:rPr lang="ko-KR" altLang="en-US" dirty="0"/>
              <a:t>시점의 예측된 일사량 값의 차이를 고려하기 위해</a:t>
            </a:r>
            <a:r>
              <a:rPr lang="en-US" altLang="ko-KR" dirty="0"/>
              <a:t> RMSE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사용한 데이터는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년치 데이터와 타겟 지역으로 선정한 대전시의 각각 하루치 데이터를 사용했습니다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논문에서 제안한 전이 학습 기반의 모델 성능을 비교한 결과 </a:t>
            </a:r>
            <a:endParaRPr lang="en-US" altLang="ko-KR" dirty="0"/>
          </a:p>
          <a:p>
            <a:r>
              <a:rPr lang="ko-KR" altLang="en-US" dirty="0"/>
              <a:t>기존 타겟 데이터의 해당 시점과</a:t>
            </a:r>
            <a:r>
              <a:rPr lang="en-US" altLang="ko-KR" dirty="0"/>
              <a:t>/</a:t>
            </a:r>
            <a:r>
              <a:rPr lang="ko-KR" altLang="en-US" dirty="0"/>
              <a:t> 그 다음날의 시점이 동일하다고 가정한 비교모델 보다 </a:t>
            </a:r>
            <a:r>
              <a:rPr lang="en-US" altLang="ko-KR" dirty="0"/>
              <a:t>RMSE </a:t>
            </a:r>
            <a:r>
              <a:rPr lang="ko-KR" altLang="en-US" dirty="0"/>
              <a:t>수치가 작은 것을 확인할 수 있어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제안 모델의 적용 가능성을 확인할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결론과 향후 연구입니다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본 연구는 예측하고자 하는 지역에 일사량 정보가 부족하더라도 이를 보안할 수 있는 전이 학습 기반의 다단계 일사량 예측 모델을 </a:t>
            </a:r>
            <a:r>
              <a:rPr lang="en-US" altLang="ko-KR" dirty="0"/>
              <a:t>3</a:t>
            </a:r>
            <a:r>
              <a:rPr lang="ko-KR" altLang="en-US" dirty="0"/>
              <a:t>단계로 나눠 제안했습니다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r>
              <a:rPr lang="en-US" altLang="ko-KR" dirty="0"/>
              <a:t>, </a:t>
            </a:r>
            <a:r>
              <a:rPr lang="ko-KR" altLang="en-US" dirty="0"/>
              <a:t>본 연구에서 제안하는 전이 학습 기반의 다단계 일사량 예측 모델이 다른 지역의 충분한 기후 정보 데이터를 통해</a:t>
            </a:r>
            <a:r>
              <a:rPr lang="en-US" altLang="ko-KR" dirty="0"/>
              <a:t>, </a:t>
            </a:r>
            <a:r>
              <a:rPr lang="ko-KR" altLang="en-US" dirty="0"/>
              <a:t>초기 태양광 발전 시스템에서 제안한 모델의 적용 가능성을 확인할 수 있었습니다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향후 연구로는 타겟 지역을 바꿔보며 다양한 지역을 대상으로 본 연구에서 제안하는 모델의 범용성을 확인해볼 예정입니다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연구 배경과 목적을 설명하고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본 연구에서 제안하는 일사량 예측 모델링 방법을 세 단계로 나누어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실험 결과와 결론</a:t>
            </a:r>
            <a:r>
              <a:rPr lang="en-US" altLang="ko-KR" dirty="0"/>
              <a:t>, </a:t>
            </a:r>
            <a:r>
              <a:rPr lang="ko-KR" altLang="en-US" dirty="0"/>
              <a:t>향후 연구 순으로 발표 진행을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연구 배경입니다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최근 화석연료 사용으로 온실가스 배출량을 줄이기 위해 신재생 에너지 발전의 중요성이 강조되고 있는 현황이며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신재생 에너지를 활용한 스마트 그리드 기술의 관심도 높아지고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9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태양광 발전 시스템은 신재생 에너지 중에서도</a:t>
            </a:r>
            <a:r>
              <a:rPr lang="en-US" altLang="ko-KR" dirty="0"/>
              <a:t> </a:t>
            </a:r>
            <a:r>
              <a:rPr lang="ko-KR" altLang="en-US" dirty="0"/>
              <a:t>자연 친화적이며 재생가능한 에너지로 알려져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에너지업계 리서치 회사에 </a:t>
            </a:r>
            <a:r>
              <a:rPr lang="en-US" altLang="ko-KR" dirty="0"/>
              <a:t>BNEF</a:t>
            </a:r>
            <a:r>
              <a:rPr lang="ko-KR" altLang="en-US" dirty="0"/>
              <a:t> 연구 조사에 따르면 세계적으로도 태양광 </a:t>
            </a:r>
            <a:r>
              <a:rPr lang="ko-KR" altLang="en-US" dirty="0" err="1"/>
              <a:t>설치량이</a:t>
            </a:r>
            <a:r>
              <a:rPr lang="ko-KR" altLang="en-US" dirty="0"/>
              <a:t> 증가되고 있는 추세로 확인됐습니다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 태양광 발전에 가장 중요한 에너지원은 일사량이며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태양광 발전 시스템은 미래 일사량 정보를 바탕으로 </a:t>
            </a:r>
            <a:endParaRPr lang="en-US" altLang="ko-KR" dirty="0"/>
          </a:p>
          <a:p>
            <a:r>
              <a:rPr lang="ko-KR" altLang="en-US" dirty="0"/>
              <a:t>에너지 운영 계획을 수립하기 때문에 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발전 시스템을 효율적으로 운영하기 위해서는  </a:t>
            </a:r>
            <a:endParaRPr lang="en-US" altLang="ko-KR" dirty="0"/>
          </a:p>
          <a:p>
            <a:r>
              <a:rPr lang="ko-KR" altLang="en-US" dirty="0"/>
              <a:t>사전에 정확한 일사량을 예측하는 것이 중요합니다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기상청에서는 일사량 정보를 제공하지 않아</a:t>
            </a:r>
            <a:r>
              <a:rPr lang="en-US" altLang="ko-KR" dirty="0"/>
              <a:t>, </a:t>
            </a:r>
            <a:r>
              <a:rPr lang="ko-KR" altLang="en-US" dirty="0"/>
              <a:t>이를 기계학습으로 예측하는 연구가 활발하게 진행중에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일사량을 예측하기 위한 연구논문으로 </a:t>
            </a:r>
            <a:endParaRPr lang="en-US" altLang="ko-KR" dirty="0"/>
          </a:p>
          <a:p>
            <a:r>
              <a:rPr lang="ko-KR" altLang="en-US" dirty="0"/>
              <a:t>정확한 단기 일사량을 예측하기 위해 기계학습 기반으로 선행 연구가 활발히 진행되고 있음을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연구 목적입니다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연구에서는 초기 태양광 발전 시스템을 도입하는 지역에 일사량 정보가 부족하다는 가정을 두고 진행했습니다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시스템을 설치하고자 하는 지역에 일사량 정보가 부족하다고 가정을 해보면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앞서 연구 배경에서 고려했던 시스템을 효율적으로 운영하지 못하는 문제가 생기게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본 연구에서는 예측 대상 지역에서 하루치의 일사량만 수집되었더라도 타 지역의 충분한 일사량 데이터를 활용해 </a:t>
            </a:r>
            <a:endParaRPr lang="en-US" altLang="ko-KR" dirty="0"/>
          </a:p>
          <a:p>
            <a:r>
              <a:rPr lang="ko-KR" altLang="en-US" dirty="0"/>
              <a:t>전이학습 기반의 다단계 일사량 예측 모델을 제안합니다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 </a:t>
            </a:r>
            <a:r>
              <a:rPr lang="en-US" altLang="ko-KR" dirty="0"/>
              <a:t>1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연구에 사용한 데이터는 </a:t>
            </a:r>
            <a:r>
              <a:rPr lang="en-US" altLang="ko-KR" dirty="0"/>
              <a:t>1</a:t>
            </a:r>
            <a:r>
              <a:rPr lang="ko-KR" altLang="en-US" dirty="0"/>
              <a:t>시간 단위로 수집된 기상청 종관기상관측 데이터이며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년치 데이터를 사용했고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입력 변수는 타겟 변수인 일사량을 제외한 총 </a:t>
            </a:r>
            <a:r>
              <a:rPr lang="en-US" altLang="ko-KR" dirty="0"/>
              <a:t>7</a:t>
            </a:r>
            <a:r>
              <a:rPr lang="ko-KR" altLang="en-US" dirty="0"/>
              <a:t>개로 입력 변수를 구성했습니다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전이 학습을 이용한 </a:t>
            </a:r>
            <a:endParaRPr lang="en-US" altLang="ko-KR" dirty="0"/>
          </a:p>
          <a:p>
            <a:r>
              <a:rPr lang="ko-KR" altLang="en-US" dirty="0"/>
              <a:t>다단계 일사량 예측 모델을 제안하기 위해 </a:t>
            </a:r>
            <a:endParaRPr lang="en-US" altLang="ko-KR" dirty="0"/>
          </a:p>
          <a:p>
            <a:r>
              <a:rPr lang="ko-KR" altLang="en-US" dirty="0"/>
              <a:t>먼저 태양광 발전 시스템이 하루만 운영되었다고 가정하고</a:t>
            </a:r>
            <a:r>
              <a:rPr lang="en-US" altLang="ko-KR" dirty="0"/>
              <a:t>, </a:t>
            </a:r>
            <a:r>
              <a:rPr lang="ko-KR" altLang="en-US" dirty="0"/>
              <a:t>일사량 데이터 또한 하루치만 수집되었다고 가정했습니다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전이 학습 모델링을 위해 다섯 군데 지역의 </a:t>
            </a:r>
            <a:r>
              <a:rPr lang="en-US" altLang="ko-KR" dirty="0"/>
              <a:t>4</a:t>
            </a:r>
            <a:r>
              <a:rPr lang="ko-KR" altLang="en-US" dirty="0"/>
              <a:t>년치 데이터 셋과 예측 대상 지역의 </a:t>
            </a:r>
            <a:r>
              <a:rPr lang="en-US" altLang="ko-KR" dirty="0"/>
              <a:t>1</a:t>
            </a:r>
            <a:r>
              <a:rPr lang="ko-KR" altLang="en-US" dirty="0"/>
              <a:t>년치 데이터 셋을 결합해 학습 데이터 셋을 구성했습니다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1A1-ECC2-4FC0-B302-F0851A2DAF96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76F3-FA10-46FF-876F-FD661044B22A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DE5-D51E-4229-AB66-C7101E1152BA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B69-5B14-4E78-BE7F-73BF55FD31EF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CD2-5C3D-4F05-9F6B-B11A1D0D1083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5097-A977-4D21-8664-50600180C781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796C-E5D2-4EC2-8E18-C90D3088C1BD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E95-61EF-45FD-9014-3EEB368FD2B8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1D6F-FB04-4E76-A8DA-5F8DE44FB36A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E60-9F20-4133-868F-E7C4E4BFBD57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E31E-FF16-4439-B212-AC7025F4AAB0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A02-A5CD-4786-B499-4F5D26E953F9}" type="datetime1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32" y="1665923"/>
            <a:ext cx="8789935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501185-FD66-4FE5-B10E-939BE738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29F0BD-83EF-48F5-9647-6917EAD4486F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DBE0181-1158-490D-8B3E-1DF77A160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8F4D3B-38AB-488D-B3DF-66359577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4949A076-FBAD-4D7E-983A-1A6AF8885CB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(3/4)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48B4A-F649-4845-B4D2-44931DA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79CF86-B693-4BBB-82BD-A2BA9FF9C61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280C9F-85EB-4D56-96E1-4376D39D9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817776-6121-47DD-9AA3-83C99F93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F2816C64-CDD8-4907-95C1-B3462515EC24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(4/4)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3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65582"/>
              </p:ext>
            </p:extLst>
          </p:nvPr>
        </p:nvGraphicFramePr>
        <p:xfrm>
          <a:off x="2258556" y="4252845"/>
          <a:ext cx="7775928" cy="181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0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77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3448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A86AB-7BE1-41B6-B7E7-ADE64CB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AB2C7C-EBAF-453A-875B-795087C6D27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2AD77F-EA93-4056-84C7-3AA0807DA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7BAA4C-8D1D-43F0-A611-50C3469A4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 </a:t>
            </a:r>
            <a:r>
              <a:rPr lang="en-US" altLang="ko-KR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(2/2)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제안한 전이 학습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0067F0-B8D2-4329-9255-C52A79B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9D7726-7245-4A1E-B439-A90C18E8E71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5016FD7-F41E-4F8D-9FFC-B1C82FB3A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FCAD4B3-AC68-4E3C-96F2-A901BC06F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 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 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3E53AA-8508-45D4-B0A1-B4E14FCD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30972-30A6-4532-94CE-15D6481E0C0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AB330B-C12C-4C77-AB2C-0894F53A2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E6DBDD-5553-4E0A-8CFF-44EE5C67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60CA42-4A07-4571-BB24-C693341E19EE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521F0B-906E-4D04-9790-C7099E5D1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8FA4DE9-1A9F-4FB6-9EE7-4BBE2B437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95CD8-5F3F-45CF-8CE8-AEE8460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(1/4)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1C9D6F-0094-4CC1-97C2-550122F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54F7AA-F428-47CC-A3E3-3BB51B79F7A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0C2EE76-FE01-43DC-A894-8586555FF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B0BD25-D208-49B8-A2A7-C1F83B83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FB4A4B5-6FD3-49DB-BC37-70FBE3F5DAF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(2/4)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B060DF-A3C8-4CD3-BAE6-E4181456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5079F5-092E-444E-86FB-55C20072681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1CEBE6-325D-4C31-A647-1FFB019EC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D757FD-6C72-4332-9633-C317E313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BCDD19C-6C3D-4C7E-839E-529889148078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(3/4)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2AE747-C59C-4C4C-BF9C-C02E5D5A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C9AD3D-C59A-4335-9356-313D6A17A54A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292A9A-5FED-4F17-90EF-3343A904E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234BCB-E166-4F4D-9E53-FD7B7E2C1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9FF06612-694A-470C-B652-9BB9B7C0C847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(4/4)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E637D7-6BB8-430B-9A50-4E3881C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3D9B35-6136-4F3A-A542-5D36A5CF8FC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3356B5-8310-4BBB-94EB-42C690C4C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A98E520-E8E3-48F3-8A3F-13F2DDE1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 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D43E1-DADC-4C68-AFA1-29D04727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E04E9C-FD80-4993-A996-C101848D340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D0BFCAC-C74B-4888-BBC5-1B3C6C1C5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8FE382C-C5F6-4586-8931-A84122A48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(1/4)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C4280-D4DB-4999-8C34-3CB9A5DE76CF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01ECBD-1CED-44F1-A35C-43F10FB1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AD90B1-B49D-4D59-8865-2C6502F0B149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F677AA-CC87-4544-B076-4351FB82E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89EFAB4-4413-4BCC-B6CB-229D7F66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B0EB81-A489-4104-9752-A006A23D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9FF9D7-1961-4E60-8E25-302787F7910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834C8FC-5072-4124-8A37-C638121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11296EE-9E12-4788-B4C0-363C796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43C16904-9A99-4BD2-9F44-3E2B105B40E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(2/4)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1661</Words>
  <Application>Microsoft Office PowerPoint</Application>
  <PresentationFormat>와이드스크린</PresentationFormat>
  <Paragraphs>210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한 태규</cp:lastModifiedBy>
  <cp:revision>458</cp:revision>
  <dcterms:created xsi:type="dcterms:W3CDTF">2022-11-07T02:28:20Z</dcterms:created>
  <dcterms:modified xsi:type="dcterms:W3CDTF">2022-11-17T04:54:07Z</dcterms:modified>
</cp:coreProperties>
</file>