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82" r:id="rId5"/>
    <p:sldId id="266" r:id="rId6"/>
    <p:sldId id="271" r:id="rId7"/>
    <p:sldId id="267" r:id="rId8"/>
    <p:sldId id="269" r:id="rId9"/>
    <p:sldId id="270" r:id="rId10"/>
    <p:sldId id="277" r:id="rId11"/>
    <p:sldId id="272" r:id="rId12"/>
    <p:sldId id="279" r:id="rId13"/>
    <p:sldId id="278" r:id="rId14"/>
    <p:sldId id="280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396" y="1444164"/>
            <a:ext cx="8768711" cy="36831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rgbClr val="002060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rgbClr val="002060"/>
                </a:solidFill>
              </a:rPr>
              <a:t>포레스트를</a:t>
            </a:r>
            <a:r>
              <a:rPr lang="ko-KR" altLang="en-US" sz="3600" b="1" dirty="0">
                <a:solidFill>
                  <a:srgbClr val="002060"/>
                </a:solidFill>
              </a:rPr>
              <a:t> 이용한 </a:t>
            </a:r>
            <a:br>
              <a:rPr lang="en-US" altLang="ko-KR" sz="3600" b="1" dirty="0">
                <a:solidFill>
                  <a:srgbClr val="002060"/>
                </a:solidFill>
              </a:rPr>
            </a:br>
            <a:r>
              <a:rPr lang="ko-KR" altLang="en-US" sz="3600" b="1" dirty="0">
                <a:solidFill>
                  <a:srgbClr val="002060"/>
                </a:solidFill>
              </a:rPr>
              <a:t>일사량 예측 기법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b="1" dirty="0"/>
              <a:t>A Solar Irradiance Forecasting Method Using</a:t>
            </a:r>
            <a:br>
              <a:rPr lang="en-US" altLang="ko-KR" sz="1800" b="1" dirty="0"/>
            </a:br>
            <a:r>
              <a:rPr lang="en-US" altLang="ko-KR" sz="1800" b="1" dirty="0"/>
              <a:t>Transfer Learning-Based Random Forests</a:t>
            </a:r>
            <a:br>
              <a:rPr lang="en-US" altLang="ko-KR" sz="1800" dirty="0"/>
            </a:br>
            <a:br>
              <a:rPr lang="en-US" altLang="ko-KR" sz="1800" b="1" dirty="0"/>
            </a:br>
            <a:r>
              <a:rPr lang="en-US" altLang="ko-KR" sz="3000" b="1" dirty="0"/>
              <a:t>  </a:t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586938"/>
            <a:ext cx="6066529" cy="3504346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12188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모델링 실험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848309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 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: 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20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sz="2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sz="2000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sz="2000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848309"/>
              </a:xfrm>
              <a:prstGeom prst="rect">
                <a:avLst/>
              </a:prstGeom>
              <a:blipFill>
                <a:blip r:embed="rId2"/>
                <a:stretch>
                  <a:fillRect l="-1189" b="-17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1605B09A-1A65-42D8-BD43-DFC96EF1C727}"/>
                  </a:ext>
                </a:extLst>
              </p:cNvPr>
              <p:cNvSpPr txBox="1"/>
              <p:nvPr/>
            </p:nvSpPr>
            <p:spPr>
              <a:xfrm>
                <a:off x="430250" y="3897987"/>
                <a:ext cx="11275060" cy="856645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기상청에서 제공하는 종관기상관측 데이터</a:t>
                </a:r>
                <a14:m>
                  <m:oMath xmlns:m="http://schemas.openxmlformats.org/officeDocument/2006/math">
                    <m:r>
                      <a:rPr lang="ko-KR" altLang="en-US" sz="2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0" kern="0" dirty="0">
                        <a:solidFill>
                          <a:sysClr val="windowText" lastClr="000000"/>
                        </a:solidFill>
                        <a:latin typeface="+mj-lt"/>
                      </a:rPr>
                      <m:t>활</m:t>
                    </m:r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j-lt"/>
                  </a:rPr>
                  <a:t>용함</a:t>
                </a:r>
                <a:endParaRPr lang="en-US" altLang="ko-KR" sz="2000" kern="0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j-lt"/>
                  </a:rPr>
                  <a:t>Train</a:t>
                </a:r>
              </a:p>
            </p:txBody>
          </p:sp>
        </mc:Choice>
        <mc:Fallback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1605B09A-1A65-42D8-BD43-DFC96EF1C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" y="3897987"/>
                <a:ext cx="11275060" cy="856645"/>
              </a:xfrm>
              <a:prstGeom prst="rect">
                <a:avLst/>
              </a:prstGeom>
              <a:blipFill>
                <a:blip r:embed="rId3"/>
                <a:stretch>
                  <a:fillRect l="-1190" b="-17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466044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466044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7455D9-43A2-4EEB-8BFF-497E80E5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18" y="2254691"/>
            <a:ext cx="9827403" cy="303899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57AEE3-4E9F-47F3-A3D1-3FEB3195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108" y="1935668"/>
            <a:ext cx="6006824" cy="298666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CAFEF32-EC46-4F6A-9570-8F95B95EFC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0437743-CF8E-4B25-B065-A9A2FFC88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9D39514-CA34-446B-A975-A398D4762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95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강조하면서 에너지원별 발전 비중을 점차 늘리고 있음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endParaRPr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</a:t>
            </a: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자연친화적이며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재생 가능한 에너지로 세계적으로 태양광 발전 시스템 설치가 증가되고 있음</a:t>
            </a:r>
            <a:endParaRPr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발전의 주 에너지원은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“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” </a:t>
            </a: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발전원을 효율적으로 운영하기 위해 일사량을 예측하기 위한 연구가 활발하게 진행중 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0250" y="218744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정보가 부족한 지역에서 초기 태양광 발전 시스템의 효율적인 운영을 돕기 위해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0250" y="1852301"/>
            <a:ext cx="11353800" cy="141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 latinLnBrk="0">
              <a:spcBef>
                <a:spcPts val="695"/>
              </a:spcBef>
              <a:buFont typeface="+mj-ea"/>
              <a:buAutoNum type="circleNumDbPlain"/>
              <a:tabLst>
                <a:tab pos="240665" algn="l"/>
              </a:tabLst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구축하기 이전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설치하고자 하는 지역의 일사량을 예측해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 태양광 발전 시스템으로 생산할 수 있는 에너지를 예측하기 위함</a:t>
            </a:r>
            <a:endParaRPr lang="en-US" altLang="ko-KR" sz="20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469900" indent="-457200" latinLnBrk="0">
              <a:spcBef>
                <a:spcPts val="695"/>
              </a:spcBef>
              <a:buFont typeface="+mj-ea"/>
              <a:buAutoNum type="circleNumDbPlain"/>
              <a:tabLst>
                <a:tab pos="240665" algn="l"/>
              </a:tabLst>
            </a:pPr>
            <a:r>
              <a:rPr lang="ko-KR" altLang="en-US" sz="20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대상에서 하루치의 일사량만 수집되었더라도 타 지역의 충분한 일사량 데이터를 활용하여 일사량과 기상 요인 관계를 학습하기 위함</a:t>
            </a:r>
            <a:endParaRPr lang="en-US" altLang="ko-KR" sz="20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연구 목적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정보가 없는 지역을 대상으로 일사량 데이터가 충분한 지역을 학습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 기반의 다단계 일사량 예측 방식을 제안 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]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586938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535</Words>
  <Application>Microsoft Office PowerPoint</Application>
  <PresentationFormat>와이드스크린</PresentationFormat>
  <Paragraphs>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맑은 고딕</vt:lpstr>
      <vt:lpstr>맑은 고딕</vt:lpstr>
      <vt:lpstr>Office 테마</vt:lpstr>
      <vt:lpstr>전이 학습 기반의 랜덤 포레스트를 이용한  일사량 예측 기법      A Solar Irradiance Forecasting Method Using Transfer Learning-Based Random Forests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197</cp:revision>
  <dcterms:created xsi:type="dcterms:W3CDTF">2022-11-07T02:28:20Z</dcterms:created>
  <dcterms:modified xsi:type="dcterms:W3CDTF">2022-11-08T11:02:39Z</dcterms:modified>
</cp:coreProperties>
</file>