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211788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ko-KR" alt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제시한 </a:t>
            </a:r>
            <a:r>
              <a:rPr lang="ko-KR" altLang="en-US" kern="0" dirty="0" err="1">
                <a:solidFill>
                  <a:sysClr val="windowText" lastClr="000000"/>
                </a:solidFill>
                <a:cs typeface="Malgun Gothic"/>
              </a:rPr>
              <a:t>전이학습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989</Words>
  <Application>Microsoft Office PowerPoint</Application>
  <PresentationFormat>와이드스크린</PresentationFormat>
  <Paragraphs>107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360</cp:revision>
  <dcterms:created xsi:type="dcterms:W3CDTF">2022-11-07T02:28:20Z</dcterms:created>
  <dcterms:modified xsi:type="dcterms:W3CDTF">2022-11-09T15:26:12Z</dcterms:modified>
</cp:coreProperties>
</file>