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71" d="100"/>
          <a:sy n="71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</a:t>
            </a:r>
            <a:r>
              <a:rPr lang="ko-KR" altLang="en-US" sz="3600" b="1">
                <a:solidFill>
                  <a:schemeClr val="bg1"/>
                </a:solidFill>
              </a:rPr>
              <a:t>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7" y="2285385"/>
            <a:ext cx="5841892" cy="3608726"/>
          </a:xfrm>
          <a:prstGeom prst="rect">
            <a:avLst/>
          </a:prstGeom>
        </p:spPr>
      </p:pic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AA2E4D7-7F1A-42E1-B251-6197FD7B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70476"/>
              </p:ext>
            </p:extLst>
          </p:nvPr>
        </p:nvGraphicFramePr>
        <p:xfrm>
          <a:off x="6933051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BFA78D39-2953-47EF-A280-E56578AE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1963"/>
              </p:ext>
            </p:extLst>
          </p:nvPr>
        </p:nvGraphicFramePr>
        <p:xfrm>
          <a:off x="9127647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F203CCC-AE98-46CF-9FD1-33B93452DA8C}"/>
              </a:ext>
            </a:extLst>
          </p:cNvPr>
          <p:cNvSpPr txBox="1"/>
          <p:nvPr/>
        </p:nvSpPr>
        <p:spPr>
          <a:xfrm>
            <a:off x="8208204" y="2458252"/>
            <a:ext cx="23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실제값과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예측값의</a:t>
            </a:r>
            <a:r>
              <a:rPr lang="ko-KR" altLang="en-US" sz="1600" b="1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</a:t>
            </a:r>
            <a:r>
              <a:rPr lang="ko-KR" altLang="en-US" sz="2000" kern="0">
                <a:solidFill>
                  <a:sysClr val="windowText" lastClr="000000"/>
                </a:solidFill>
                <a:cs typeface="Malgun Gothic"/>
              </a:rPr>
              <a:t>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1005</Words>
  <Application>Microsoft Office PowerPoint</Application>
  <PresentationFormat>와이드스크린</PresentationFormat>
  <Paragraphs>134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352</cp:revision>
  <dcterms:created xsi:type="dcterms:W3CDTF">2022-11-07T02:28:20Z</dcterms:created>
  <dcterms:modified xsi:type="dcterms:W3CDTF">2022-11-08T18:05:31Z</dcterms:modified>
</cp:coreProperties>
</file>