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5256" autoAdjust="0"/>
  </p:normalViewPr>
  <p:slideViewPr>
    <p:cSldViewPr snapToGrid="0">
      <p:cViewPr varScale="1">
        <p:scale>
          <a:sx n="110" d="100"/>
          <a:sy n="110" d="100"/>
        </p:scale>
        <p:origin x="11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kern="0">
                <a:solidFill>
                  <a:sysClr val="windowText" lastClr="000000"/>
                </a:solidFill>
                <a:cs typeface="Malgun Gothic"/>
              </a:rPr>
              <a:t>태양광 발전 시스템을 구축하기 이전에</a:t>
            </a:r>
            <a:r>
              <a:rPr lang="en-US" altLang="ko-KR" kern="0">
                <a:solidFill>
                  <a:sysClr val="windowText" lastClr="000000"/>
                </a:solidFill>
                <a:cs typeface="Malgun Gothic"/>
              </a:rPr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48" y="1706312"/>
            <a:ext cx="8934807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r>
              <a:rPr lang="en-US" altLang="ko-KR" sz="3600" b="1" dirty="0">
                <a:solidFill>
                  <a:schemeClr val="bg1"/>
                </a:solidFill>
              </a:rPr>
              <a:t/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</a:t>
            </a:r>
            <a:r>
              <a:rPr lang="ko-KR" altLang="en-US" sz="3600" b="1">
                <a:solidFill>
                  <a:schemeClr val="bg1"/>
                </a:solidFill>
              </a:rPr>
              <a:t>예측 기법</a:t>
            </a:r>
            <a:r>
              <a:rPr lang="en-US" altLang="ko-KR" sz="3700" b="1" dirty="0">
                <a:solidFill>
                  <a:schemeClr val="bg1"/>
                </a:solidFill>
              </a:rPr>
              <a:t/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r>
              <a:rPr lang="en-US" altLang="ko-KR" sz="4000" b="1" dirty="0">
                <a:solidFill>
                  <a:schemeClr val="bg1"/>
                </a:solidFill>
              </a:rPr>
              <a:t/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87AFC-8C0E-4232-8F5E-FC79411B00AC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3992F27-9FF3-4BD4-B717-E666388E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0250D2-431D-4B42-BE6C-DB5F6242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435B2D4-3A9E-426B-BBAC-17A5EA8A0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초매개변수인</a:t>
            </a:r>
            <a:r>
              <a:rPr lang="ko-KR" altLang="en-US" sz="2000" dirty="0"/>
              <a:t> 나무의 수는 </a:t>
            </a:r>
            <a:r>
              <a:rPr lang="en-US" altLang="ko-KR" sz="2000" dirty="0"/>
              <a:t>Oshiro </a:t>
            </a:r>
            <a:r>
              <a:rPr lang="ko-KR" altLang="en-US" sz="2000" dirty="0"/>
              <a:t>등</a:t>
            </a:r>
            <a:r>
              <a:rPr lang="en-US" altLang="ko-KR" sz="2000" dirty="0"/>
              <a:t>[5]</a:t>
            </a:r>
            <a:r>
              <a:rPr lang="ko-KR" altLang="en-US" sz="2000" dirty="0"/>
              <a:t>의 연구에서 제안한 값인 </a:t>
            </a:r>
            <a:r>
              <a:rPr lang="en-US" altLang="ko-KR" sz="2000" dirty="0"/>
              <a:t>128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변수 중요도는 지니 불순도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(impurity)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사용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추세를 반영하기 위해 </a:t>
            </a:r>
            <a:r>
              <a:rPr lang="en-US" altLang="ko-KR" sz="2000" b="1" kern="0" dirty="0">
                <a:solidFill>
                  <a:srgbClr val="002060"/>
                </a:solidFill>
                <a:cs typeface="Malgun Gothic"/>
              </a:rPr>
              <a:t>Sliding Window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방식을 사용해 모델링 수행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2C4D40-10CE-47F5-B8D5-759B277E3082}"/>
              </a:ext>
            </a:extLst>
          </p:cNvPr>
          <p:cNvGrpSpPr/>
          <p:nvPr/>
        </p:nvGrpSpPr>
        <p:grpSpPr>
          <a:xfrm>
            <a:off x="879512" y="3381130"/>
            <a:ext cx="10432975" cy="2622566"/>
            <a:chOff x="956052" y="3252674"/>
            <a:chExt cx="10432975" cy="2622566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052" y="3252674"/>
              <a:ext cx="4529544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Omphalos, Uber's Parallel and Language-Extensible Time Series Backtesting  Tool - 雷竞技电脑版,raybet雷电竞官网,雷电竞网页">
              <a:extLst>
                <a:ext uri="{FF2B5EF4-FFF2-40B4-BE49-F238E27FC236}">
                  <a16:creationId xmlns:a16="http://schemas.microsoft.com/office/drawing/2014/main" id="{F9D413B2-0613-4B48-BFB8-27C8660BE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09" y="3254975"/>
              <a:ext cx="5023818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5AA96-16D6-4F35-9749-3DB555C0481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6C0931-0603-4DD0-91D1-00390C2BA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4A85D0-EC16-448D-BDB2-66760B39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2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 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대전시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1 Day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3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09CA87-6DC4-48D6-B475-6DFD6667769B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E92FBF-E735-4F1A-9222-56A385171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B86DD4-452C-4EDF-85BF-94F16641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83508"/>
              </p:ext>
            </p:extLst>
          </p:nvPr>
        </p:nvGraphicFramePr>
        <p:xfrm>
          <a:off x="2258556" y="4302353"/>
          <a:ext cx="7775928" cy="1913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2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818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7331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57927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 smtClean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 smtClean="0">
                <a:solidFill>
                  <a:sysClr val="windowText" lastClr="000000"/>
                </a:solidFill>
                <a:cs typeface="Malgun Gothic"/>
              </a:rPr>
              <a:t>본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논문에서 제시한 </a:t>
            </a:r>
            <a:r>
              <a:rPr lang="ko-KR" altLang="en-US" sz="2000" kern="0" dirty="0" err="1">
                <a:solidFill>
                  <a:sysClr val="windowText" lastClr="000000"/>
                </a:solidFill>
                <a:cs typeface="Malgun Gothic"/>
              </a:rPr>
              <a:t>전이학습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 기반의 모델 성능을 비교한 결과</a:t>
            </a:r>
            <a:r>
              <a:rPr lang="en-US" altLang="ko-KR" sz="2000" kern="0" dirty="0" smtClean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 smtClean="0">
                <a:solidFill>
                  <a:sysClr val="windowText" lastClr="000000"/>
                </a:solidFill>
                <a:cs typeface="Malgun Gothic"/>
              </a:rPr>
              <a:t>기존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모델보다 오차율이 감소한 것을 확인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8E7250-425D-4CBF-A95B-0548D9813C2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E57D731-B0D9-425E-8A4F-A0DD4C7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C09A94-CBA7-490A-B493-28422FEB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77" y="1694705"/>
            <a:ext cx="5841892" cy="360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B5660-E702-46AE-AC53-7686FDB5B39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3DE8C6-951E-4895-9FE3-F7699992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A5AC1D-1FE2-43B5-8A82-0256447A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44835" cy="187936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5C8B75-0277-4711-8BD5-46D252D9166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8FBBB-1C7D-4E7B-92DE-EE6C5EBC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635494-DF36-4B9B-BA98-17DD7B6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6621-B9A5-4731-98E8-4755A8C8B11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29E61-9F1E-408A-9BFC-2D93C28F9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36C-0C14-4FED-B594-471A701E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8CB99A9A-91C2-4C3A-9F5F-B2BD257A0303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 smtClean="0">
                <a:solidFill>
                  <a:srgbClr val="001F60"/>
                </a:solidFill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9105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0F442-2EC1-47CB-9198-FCDFDF330FE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3C9ACE-11A3-4B66-A059-D760A7C4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81A1EF-A009-4217-A520-3A74000D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2" name="object 3">
            <a:extLst>
              <a:ext uri="{FF2B5EF4-FFF2-40B4-BE49-F238E27FC236}">
                <a16:creationId xmlns:a16="http://schemas.microsoft.com/office/drawing/2014/main" id="{A5B36F99-427B-4B54-BD8A-879C36920055}"/>
              </a:ext>
            </a:extLst>
          </p:cNvPr>
          <p:cNvSpPr txBox="1"/>
          <p:nvPr/>
        </p:nvSpPr>
        <p:spPr>
          <a:xfrm>
            <a:off x="508990" y="1263396"/>
            <a:ext cx="11195330" cy="200247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 smtClean="0">
                <a:solidFill>
                  <a:sysClr val="windowText" lastClr="000000"/>
                </a:solidFill>
                <a:cs typeface="Malgun Gothic"/>
              </a:rPr>
              <a:t>날짜 </a:t>
            </a:r>
            <a:r>
              <a:rPr lang="en-US" altLang="ko-KR" sz="2000" kern="0" dirty="0" smtClean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FE92FB-9586-4E1A-BE8B-52DDA84D027A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DCE215-67EA-43B9-8581-2614C413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39ACA8-4783-4963-86D3-339AD33C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1F0147-7E99-430A-BE8A-08C8C8B5C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03454-59BD-4D91-98B6-E4A07A575B9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944B4D-367A-4D10-A6B4-49EBC050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4B0508-80C0-4FFE-90B4-7E66E11A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934</Words>
  <Application>Microsoft Office PowerPoint</Application>
  <PresentationFormat>와이드스크린</PresentationFormat>
  <Paragraphs>108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Cambria Math</vt:lpstr>
      <vt:lpstr>Wingdings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student</cp:lastModifiedBy>
  <cp:revision>357</cp:revision>
  <dcterms:created xsi:type="dcterms:W3CDTF">2022-11-07T02:28:20Z</dcterms:created>
  <dcterms:modified xsi:type="dcterms:W3CDTF">2022-11-09T11:47:46Z</dcterms:modified>
</cp:coreProperties>
</file>