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71" r:id="rId6"/>
    <p:sldId id="267" r:id="rId7"/>
    <p:sldId id="269" r:id="rId8"/>
    <p:sldId id="270" r:id="rId9"/>
    <p:sldId id="277" r:id="rId10"/>
    <p:sldId id="272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 dirty="0">
                <a:solidFill>
                  <a:srgbClr val="002060"/>
                </a:solidFill>
              </a:rPr>
              <a:t>일사량 예측 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Solar Irradiance Forecasting Method Using</a:t>
            </a:r>
            <a:br>
              <a:rPr lang="en-US" altLang="ko-KR" sz="1800" dirty="0"/>
            </a:br>
            <a:r>
              <a:rPr lang="en-US" altLang="ko-KR" sz="1800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12188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455D9-43A2-4EEB-8BFF-497E80E5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18" y="2254691"/>
            <a:ext cx="9827403" cy="30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 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sz="2000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  <a:blipFill>
                <a:blip r:embed="rId4"/>
                <a:stretch>
                  <a:fillRect l="-1189" b="-17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/>
              <p:nvPr/>
            </p:nvSpPr>
            <p:spPr>
              <a:xfrm>
                <a:off x="430250" y="3897987"/>
                <a:ext cx="11275060" cy="855427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기상청에서 제공하는 종관기상관측 데이터</a:t>
                </a:r>
                <a14:m>
                  <m:oMath xmlns:m="http://schemas.openxmlformats.org/officeDocument/2006/math"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en-US" altLang="ko-KR" sz="2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Training Set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과 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Test Set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약 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" y="3897987"/>
                <a:ext cx="11275060" cy="855427"/>
              </a:xfrm>
              <a:prstGeom prst="rect">
                <a:avLst/>
              </a:prstGeom>
              <a:blipFill>
                <a:blip r:embed="rId5"/>
                <a:stretch>
                  <a:fillRect l="-1190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95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화석 연료 고갈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친환경 에너지 발전 이슈로 스마트 그리드 기술의 관심이 커지고 있음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pic>
        <p:nvPicPr>
          <p:cNvPr id="1028" name="Picture 4" descr="http://www.econovill.com/news/photo/201902/356028_242269_335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/>
          <a:stretch/>
        </p:blipFill>
        <p:spPr bwMode="auto">
          <a:xfrm>
            <a:off x="3301608" y="2128107"/>
            <a:ext cx="5428837" cy="35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“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” </a:t>
            </a: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발전원을 효율적으로 운영하기 위해 일사량을 예측하기 위한 연구가 활발하게 진행중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218744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부족한 지역에서 초기 태양광 발전 시스템의 효율적인 운영을 돕기 위해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852301"/>
            <a:ext cx="11353800" cy="141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구축하기 이전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설치하고자 하는 지역의 일사량을 예측해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 태양광 발전 시스템으로 생산할 수 있는 에너지를 예측하기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대상에서 하루치의 일사량만 수집되었더라도 타 지역의 충분한 일사량 데이터를 활용하여 일사량과 기상 요인 관계를 학습하기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없는 지역을 대상으로 일사량 데이터가 충분한 지역을 학습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 기반의 다단계 일사량 예측 방식을 제안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]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508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168</cp:revision>
  <dcterms:created xsi:type="dcterms:W3CDTF">2022-11-07T02:28:20Z</dcterms:created>
  <dcterms:modified xsi:type="dcterms:W3CDTF">2022-11-08T08:16:38Z</dcterms:modified>
</cp:coreProperties>
</file>