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4" r:id="rId2"/>
    <p:sldId id="432" r:id="rId3"/>
    <p:sldId id="454" r:id="rId4"/>
    <p:sldId id="45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23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4D"/>
    <a:srgbClr val="E6E6E6"/>
    <a:srgbClr val="A51A28"/>
    <a:srgbClr val="112581"/>
    <a:srgbClr val="162FA9"/>
    <a:srgbClr val="132781"/>
    <a:srgbClr val="1C3BD6"/>
    <a:srgbClr val="162FAA"/>
    <a:srgbClr val="2E5264"/>
    <a:srgbClr val="294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9710" autoAdjust="0"/>
  </p:normalViewPr>
  <p:slideViewPr>
    <p:cSldViewPr snapToGrid="0" showGuides="1">
      <p:cViewPr varScale="1">
        <p:scale>
          <a:sx n="99" d="100"/>
          <a:sy n="99" d="100"/>
        </p:scale>
        <p:origin x="894" y="90"/>
      </p:cViewPr>
      <p:guideLst>
        <p:guide pos="7423"/>
        <p:guide orient="horz" pos="640"/>
        <p:guide pos="257"/>
        <p:guide orient="horz" pos="411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794568" y="2858653"/>
            <a:ext cx="5093016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ppt : </a:t>
            </a:r>
            <a:r>
              <a:rPr lang="ko-KR" alt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이태한</a:t>
            </a:r>
            <a:endPara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아이디어 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이태한</a:t>
            </a:r>
            <a:endPara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이태한</a:t>
            </a:r>
            <a:endPara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발표 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이태한</a:t>
            </a:r>
            <a:endPara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74971F-378E-77A9-8443-5407DA28A471}"/>
              </a:ext>
            </a:extLst>
          </p:cNvPr>
          <p:cNvGrpSpPr/>
          <p:nvPr/>
        </p:nvGrpSpPr>
        <p:grpSpPr>
          <a:xfrm>
            <a:off x="404262" y="1405288"/>
            <a:ext cx="7147488" cy="1893619"/>
            <a:chOff x="816384" y="1640799"/>
            <a:chExt cx="6735365" cy="14561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816384" y="2014951"/>
              <a:ext cx="6735365" cy="544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과학 퀴즈풀이 웹사이트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96C111-9D1F-A7D8-AC0D-973AC8F1AAC5}"/>
                </a:ext>
              </a:extLst>
            </p:cNvPr>
            <p:cNvSpPr txBox="1"/>
            <p:nvPr/>
          </p:nvSpPr>
          <p:spPr>
            <a:xfrm>
              <a:off x="816384" y="2758433"/>
              <a:ext cx="5899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2150E9F-8C7A-415F-B9BE-96A9BEB3F594}"/>
              </a:ext>
            </a:extLst>
          </p:cNvPr>
          <p:cNvSpPr txBox="1"/>
          <p:nvPr/>
        </p:nvSpPr>
        <p:spPr>
          <a:xfrm>
            <a:off x="-30480" y="-539936"/>
            <a:ext cx="1050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10E1-1B14-C863-9F08-8577229C02FC}"/>
              </a:ext>
            </a:extLst>
          </p:cNvPr>
          <p:cNvSpPr txBox="1"/>
          <p:nvPr/>
        </p:nvSpPr>
        <p:spPr>
          <a:xfrm>
            <a:off x="794568" y="21729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2023.07-17</a:t>
            </a:r>
            <a:endParaRPr lang="ko-KR" altLang="en-US" sz="1400" b="1" dirty="0" err="1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8E7FCE0-5DA4-4B16-9B53-71FA8286F951}"/>
              </a:ext>
            </a:extLst>
          </p:cNvPr>
          <p:cNvSpPr/>
          <p:nvPr/>
        </p:nvSpPr>
        <p:spPr>
          <a:xfrm>
            <a:off x="3593758" y="1369544"/>
            <a:ext cx="6013994" cy="31526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44CCC-85FE-42F1-BBB3-001140B82775}"/>
              </a:ext>
            </a:extLst>
          </p:cNvPr>
          <p:cNvSpPr/>
          <p:nvPr/>
        </p:nvSpPr>
        <p:spPr>
          <a:xfrm>
            <a:off x="1279829" y="1820457"/>
            <a:ext cx="2313929" cy="22508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38B55D-19DC-4238-89B3-1A6B706E8B4E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233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60C94-C226-4938-9200-BB293B06368D}"/>
              </a:ext>
            </a:extLst>
          </p:cNvPr>
          <p:cNvSpPr txBox="1"/>
          <p:nvPr/>
        </p:nvSpPr>
        <p:spPr>
          <a:xfrm>
            <a:off x="367095" y="119411"/>
            <a:ext cx="113994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>
                <a:highlight>
                  <a:srgbClr val="FFFF00"/>
                </a:highlight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algn="ctr"/>
            <a:r>
              <a:rPr lang="ko-KR" altLang="en-US" sz="5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en-US" altLang="ko-KR" sz="5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5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가지언어로 제작됨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04E2A-7E32-4852-834C-E5714D27B338}"/>
              </a:ext>
            </a:extLst>
          </p:cNvPr>
          <p:cNvSpPr/>
          <p:nvPr/>
        </p:nvSpPr>
        <p:spPr>
          <a:xfrm>
            <a:off x="8598244" y="1603163"/>
            <a:ext cx="2788821" cy="26854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33F4D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BD1654-02ED-EC30-45E9-67D4E7B913B2}"/>
              </a:ext>
            </a:extLst>
          </p:cNvPr>
          <p:cNvSpPr txBox="1">
            <a:spLocks/>
          </p:cNvSpPr>
          <p:nvPr/>
        </p:nvSpPr>
        <p:spPr>
          <a:xfrm>
            <a:off x="556132" y="4538366"/>
            <a:ext cx="3761321" cy="4785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몸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9597629-8113-30AE-D100-A590B0B7D2DD}"/>
              </a:ext>
            </a:extLst>
          </p:cNvPr>
          <p:cNvSpPr txBox="1">
            <a:spLocks/>
          </p:cNvSpPr>
          <p:nvPr/>
        </p:nvSpPr>
        <p:spPr>
          <a:xfrm>
            <a:off x="4720094" y="4522232"/>
            <a:ext cx="3761321" cy="4785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옷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9DBEACC-0E09-E13C-B372-F102977087F9}"/>
              </a:ext>
            </a:extLst>
          </p:cNvPr>
          <p:cNvSpPr txBox="1">
            <a:spLocks/>
          </p:cNvSpPr>
          <p:nvPr/>
        </p:nvSpPr>
        <p:spPr>
          <a:xfrm>
            <a:off x="8111993" y="4538366"/>
            <a:ext cx="3761321" cy="4785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9384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만드는과정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(html)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6671185" y="2490830"/>
            <a:ext cx="5360544" cy="2554542"/>
            <a:chOff x="582929" y="1341120"/>
            <a:chExt cx="5989321" cy="16289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82930" y="1620588"/>
              <a:ext cx="5989320" cy="134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Visual Studio Code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에서 </a:t>
              </a: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html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파일을 만들고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! + tab 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를 하면 웹사이트를 위한 기본적인 코드가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만들어진다 이제 </a:t>
              </a:r>
              <a:r>
                <a:rPr lang="ko-KR" altLang="en-US" b="1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자기입맛대로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사이트를 개조하면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된다</a:t>
              </a: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 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기능을 추가하고 싶다면 자바스크립트를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꾸미고 싶다면 </a:t>
              </a: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CSS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를 알아야 한다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82929" y="1341120"/>
              <a:ext cx="5451230" cy="25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보기엔 어려워 보이지만 사실 </a:t>
              </a:r>
              <a:r>
                <a:rPr lang="ko-KR" altLang="en-US" sz="2000" b="1" dirty="0" err="1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별거없다</a:t>
              </a:r>
              <a:endParaRPr lang="ko-KR" altLang="en-US" sz="2000" b="1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742069-1103-9341-BE35-B134D3BB1153}"/>
              </a:ext>
            </a:extLst>
          </p:cNvPr>
          <p:cNvGrpSpPr/>
          <p:nvPr/>
        </p:nvGrpSpPr>
        <p:grpSpPr>
          <a:xfrm>
            <a:off x="354383" y="1576821"/>
            <a:ext cx="6058100" cy="3992779"/>
            <a:chOff x="638936" y="1609153"/>
            <a:chExt cx="5354466" cy="32141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72846-EB27-4ED7-BC5C-28C6E678836B}"/>
                </a:ext>
              </a:extLst>
            </p:cNvPr>
            <p:cNvGrpSpPr/>
            <p:nvPr/>
          </p:nvGrpSpPr>
          <p:grpSpPr>
            <a:xfrm>
              <a:off x="638937" y="1842041"/>
              <a:ext cx="5354465" cy="2981264"/>
              <a:chOff x="1501393" y="1615441"/>
              <a:chExt cx="7538016" cy="298126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AFA59AA-C5E5-431B-8992-537CC07CA7A9}"/>
                  </a:ext>
                </a:extLst>
              </p:cNvPr>
              <p:cNvSpPr/>
              <p:nvPr/>
            </p:nvSpPr>
            <p:spPr>
              <a:xfrm>
                <a:off x="1501393" y="1615441"/>
                <a:ext cx="7367783" cy="2978880"/>
              </a:xfrm>
              <a:prstGeom prst="roundRect">
                <a:avLst>
                  <a:gd name="adj" fmla="val 43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A6D8D-1776-4315-AD91-C7D6A49234C1}"/>
                  </a:ext>
                </a:extLst>
              </p:cNvPr>
              <p:cNvSpPr txBox="1"/>
              <p:nvPr/>
            </p:nvSpPr>
            <p:spPr>
              <a:xfrm>
                <a:off x="1671628" y="1623615"/>
                <a:ext cx="7367781" cy="297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style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src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“quiz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.js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 &lt;&lt; </a:t>
                </a:r>
                <a:r>
                  <a:rPr lang="en-US" altLang="ko-KR" sz="13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js</a:t>
                </a:r>
                <a:r>
                  <a:rPr lang="ko-KR" altLang="en-US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코드를 쓰려면 필수</a:t>
                </a:r>
                <a:endParaRPr lang="en-US" altLang="ko-KR" sz="13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body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h1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data-author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ko-KR" altLang="en-US" sz="1300" b="0" dirty="0" err="1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만든이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ko-KR" altLang="en-US" sz="1300" b="0" dirty="0" err="1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이태한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ko-KR" altLang="en-US" sz="13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과학퀴즈</a:t>
                </a:r>
                <a:r>
                  <a:rPr lang="ko-KR" altLang="en-US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풀이 사이트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h1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quiz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ko-KR" sz="1300" b="0" dirty="0">
                    <a:solidFill>
                      <a:srgbClr val="6272A4"/>
                    </a:solidFill>
                    <a:effectLst/>
                    <a:latin typeface="Consolas" panose="020B0609020204030204" pitchFamily="49" charset="0"/>
                  </a:rPr>
                  <a:t>&lt;!-- </a:t>
                </a:r>
                <a:r>
                  <a:rPr lang="ko-KR" altLang="en-US" sz="1300" b="0" dirty="0">
                    <a:solidFill>
                      <a:srgbClr val="6272A4"/>
                    </a:solidFill>
                    <a:effectLst/>
                    <a:latin typeface="Consolas" panose="020B0609020204030204" pitchFamily="49" charset="0"/>
                  </a:rPr>
                  <a:t>첫번째 문제 </a:t>
                </a:r>
                <a:r>
                  <a:rPr lang="en-US" altLang="ko-KR" sz="1300" b="0" dirty="0">
                    <a:solidFill>
                      <a:srgbClr val="6272A4"/>
                    </a:solidFill>
                    <a:effectLst/>
                    <a:latin typeface="Consolas" panose="020B0609020204030204" pitchFamily="49" charset="0"/>
                  </a:rPr>
                  <a:t>--&gt;</a:t>
                </a:r>
                <a:endParaRPr lang="ko-KR" altLang="en-US" sz="13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ko-KR" altLang="en-US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score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style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display: none;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h2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ko-KR" altLang="en-US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최종 점수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h2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 err="1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totalScore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&gt;0&lt;/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300" b="0" i="1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src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quiz.js</a:t>
                </a:r>
                <a:r>
                  <a:rPr lang="en-US" altLang="ko-KR" sz="13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ko-KR" sz="13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renderQuestion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script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body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ko-KR" sz="13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html</a:t>
                </a:r>
                <a:r>
                  <a:rPr lang="en-US" altLang="ko-KR" sz="13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FBEB4D-DB61-48F9-A8C0-3E56DF90DABE}"/>
                </a:ext>
              </a:extLst>
            </p:cNvPr>
            <p:cNvSpPr txBox="1"/>
            <p:nvPr/>
          </p:nvSpPr>
          <p:spPr>
            <a:xfrm>
              <a:off x="638936" y="1609153"/>
              <a:ext cx="4136489" cy="24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답이 맞는지 확인하고 맞으면 점수를 주는 함수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61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만드는과정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6671185" y="2490829"/>
            <a:ext cx="5360544" cy="1723546"/>
            <a:chOff x="582929" y="1341120"/>
            <a:chExt cx="5989321" cy="10990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82930" y="1620588"/>
              <a:ext cx="5989320" cy="819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사용하면서 코드를 짜고 기능을 계속추가 하면서</a:t>
              </a:r>
              <a:endParaRPr lang="en-US" altLang="ko-KR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코딩을하다보면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코드가 </a:t>
              </a: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300</a:t>
              </a:r>
              <a:r>
                <a:rPr lang="ko-KR" altLang="en-US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줄이 넘어가는 마법을 </a:t>
              </a:r>
              <a:r>
                <a:rPr lang="ko-KR" altLang="en-US" b="1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경험할수있다</a:t>
              </a:r>
              <a:r>
                <a:rPr lang="en-US" altLang="ko-KR" b="1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82929" y="1341120"/>
              <a:ext cx="5451230" cy="25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대충 이거 비슷한 코드를 여러 개 만들고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742069-1103-9341-BE35-B134D3BB1153}"/>
              </a:ext>
            </a:extLst>
          </p:cNvPr>
          <p:cNvGrpSpPr/>
          <p:nvPr/>
        </p:nvGrpSpPr>
        <p:grpSpPr>
          <a:xfrm>
            <a:off x="354383" y="1576821"/>
            <a:ext cx="6058100" cy="3989817"/>
            <a:chOff x="638936" y="1609153"/>
            <a:chExt cx="5354466" cy="32117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72846-EB27-4ED7-BC5C-28C6E678836B}"/>
                </a:ext>
              </a:extLst>
            </p:cNvPr>
            <p:cNvGrpSpPr/>
            <p:nvPr/>
          </p:nvGrpSpPr>
          <p:grpSpPr>
            <a:xfrm>
              <a:off x="638937" y="1842041"/>
              <a:ext cx="5354465" cy="2978880"/>
              <a:chOff x="1501393" y="1615441"/>
              <a:chExt cx="7538016" cy="297888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AFA59AA-C5E5-431B-8992-537CC07CA7A9}"/>
                  </a:ext>
                </a:extLst>
              </p:cNvPr>
              <p:cNvSpPr/>
              <p:nvPr/>
            </p:nvSpPr>
            <p:spPr>
              <a:xfrm>
                <a:off x="1501393" y="1615441"/>
                <a:ext cx="7367783" cy="2978880"/>
              </a:xfrm>
              <a:prstGeom prst="roundRect">
                <a:avLst>
                  <a:gd name="adj" fmla="val 43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A6D8D-1776-4315-AD91-C7D6A49234C1}"/>
                  </a:ext>
                </a:extLst>
              </p:cNvPr>
              <p:cNvSpPr txBox="1"/>
              <p:nvPr/>
            </p:nvSpPr>
            <p:spPr>
              <a:xfrm>
                <a:off x="1671628" y="1623615"/>
                <a:ext cx="7367781" cy="267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function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checkAnswer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() {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selected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document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querySelector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4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input[name="answer</a:t>
                </a:r>
                <a:r>
                  <a:rPr lang="en-US" altLang="ko-KR" sz="14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currentQuestion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400" b="0" dirty="0">
                    <a:solidFill>
                      <a:srgbClr val="F1FA8C"/>
                    </a:solidFill>
                    <a:effectLst/>
                    <a:latin typeface="Consolas" panose="020B0609020204030204" pitchFamily="49" charset="0"/>
                  </a:rPr>
                  <a:t>"]:checked</a:t>
                </a:r>
                <a:r>
                  <a:rPr lang="en-US" altLang="ko-KR" sz="1400" b="0" dirty="0">
                    <a:solidFill>
                      <a:srgbClr val="E9F284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).value;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altLang="ko-KR" sz="1400" b="0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selected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===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questions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currentQuestion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].answer) {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score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+=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}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currentQuestion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++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b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currentQuestion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questions</a:t>
                </a:r>
                <a:r>
                  <a:rPr lang="en-US" altLang="ko-KR" sz="1400" b="0" dirty="0" err="1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.length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 {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renderQuestion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}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else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renderScore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    }</a:t>
                </a:r>
              </a:p>
              <a:p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FBEB4D-DB61-48F9-A8C0-3E56DF90DABE}"/>
                </a:ext>
              </a:extLst>
            </p:cNvPr>
            <p:cNvSpPr txBox="1"/>
            <p:nvPr/>
          </p:nvSpPr>
          <p:spPr>
            <a:xfrm>
              <a:off x="638936" y="1609153"/>
              <a:ext cx="4136489" cy="24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답이 맞는지 확인하고 맞으면 점수를 주는 함수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&gt;</a:t>
              </a:r>
              <a:endPara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88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 dirty="0" err="1" smtClean="0">
            <a:latin typeface="Pretendard ExtraBold" panose="02000903000000020004" pitchFamily="2" charset="-127"/>
            <a:ea typeface="Pretendard ExtraBold" panose="02000903000000020004" pitchFamily="2" charset="-127"/>
            <a:cs typeface="Pretendard ExtraBold" panose="020009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14848</TotalTime>
  <Words>319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KoPubWorld돋움체 Bold</vt:lpstr>
      <vt:lpstr>KoPubWorld돋움체 Light</vt:lpstr>
      <vt:lpstr>KoPubWorld돋움체 Medium</vt:lpstr>
      <vt:lpstr>KoPubWorld바탕체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만드는과정(html)</vt:lpstr>
      <vt:lpstr>만드는과정(Js)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asdad</cp:lastModifiedBy>
  <cp:revision>1210</cp:revision>
  <dcterms:created xsi:type="dcterms:W3CDTF">2022-02-02T04:32:22Z</dcterms:created>
  <dcterms:modified xsi:type="dcterms:W3CDTF">2023-07-17T15:13:55Z</dcterms:modified>
</cp:coreProperties>
</file>