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46" r:id="rId2"/>
    <p:sldId id="547" r:id="rId3"/>
    <p:sldId id="551" r:id="rId4"/>
    <p:sldId id="560" r:id="rId5"/>
    <p:sldId id="562" r:id="rId6"/>
    <p:sldId id="553" r:id="rId7"/>
    <p:sldId id="554" r:id="rId8"/>
    <p:sldId id="559" r:id="rId9"/>
    <p:sldId id="561" r:id="rId10"/>
    <p:sldId id="552" r:id="rId11"/>
    <p:sldId id="524" r:id="rId12"/>
    <p:sldId id="550" r:id="rId13"/>
    <p:sldId id="53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F8CECC"/>
    <a:srgbClr val="BBC5D3"/>
    <a:srgbClr val="FBE7D9"/>
    <a:srgbClr val="FEF8F4"/>
    <a:srgbClr val="FBE5D6"/>
    <a:srgbClr val="D9D9D9"/>
    <a:srgbClr val="DAE3F3"/>
    <a:srgbClr val="C5E0B4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2211" autoAdjust="0"/>
  </p:normalViewPr>
  <p:slideViewPr>
    <p:cSldViewPr snapToGrid="0">
      <p:cViewPr varScale="1">
        <p:scale>
          <a:sx n="81" d="100"/>
          <a:sy n="81" d="100"/>
        </p:scale>
        <p:origin x="9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458E-7B25-4E1B-80E9-A4B099FB4FD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C77A-393E-440F-89EE-33C0E1C74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4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2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0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0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5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2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1A35-80C6-42A7-8C62-0475B858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0FD10-ACFE-4661-8B4B-47C5B3F6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FC49-7A4B-4235-A2AA-A7CA3EAF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5E67-950B-47D9-9D97-160DC6C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F14C-6D37-4305-A2B0-29CFC33C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14C5-1E5E-44E5-B778-6081C10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727F9-F705-4C89-AFAE-30BB50AD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FD89-7527-4E57-895B-14704C2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99C30-D2BC-4934-8717-8532156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CA8BA-990A-4BDF-93B3-A3FA930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369B-CA77-4A9D-ADA5-3E340723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2D54-3877-4AB6-881F-50809DA6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C791A-3BD0-46A4-A197-6037C361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B71CB-9A92-4EFC-B0F4-96D5CCD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6301-6DF0-4454-86E7-8F1DB36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FEA3-F705-481B-A70A-EAC41BF4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FD8B-B4D0-48A1-A569-75AE0DA9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183D1-7AFB-494A-9547-1307CC8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A996-D16D-403A-AAEC-99F0E38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4311-A3B7-458D-A60F-54CE6F4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10DC-C29D-4777-86DB-51405E8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F7C7-94E3-4276-915A-07E86E29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F064-1DA1-4FB3-9BD9-D3898D8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C4A3D-34D3-4D41-86C7-4A55AB0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257F-B040-4C55-9E42-AD40717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FCB8-A17A-43FC-822E-59C1677E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8F82-8693-42F2-BC8B-A55B0505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88A1-A0FB-407E-AA5F-A024763E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403C4-7787-4BE1-B2BF-861DFD2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042B-4BB5-44F6-9622-6D061EBE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4927-5C1A-4926-AEF8-AAF2039C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52EF-8626-4EDE-BE5C-E5B7A57B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01D58-0D64-4383-9593-649B9F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DB486-7422-4995-A730-B70FE594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094D1-0AD3-4741-BDA3-B54FC0B7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3A081-88FD-470C-AF79-BB002C618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824FB-F5C0-4C9A-80C4-2B4F027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DCDF0-C86B-488E-9F1B-163A504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578EF-A59C-4F1B-9AED-FCC9F6D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3B70-1601-49BF-BC00-59C73196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89C47-B88E-4FFF-9C61-94A4454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DE491-9DB9-42CE-9F35-859707C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C0892-DED8-486B-98CD-B217A5D7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D8FD7-7951-4493-82E5-38B81944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5E242-1B9A-4820-88D8-7937AD2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35C2C-0429-41F4-9BA3-0CB602F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27EDB-24F4-44A0-A212-802FBCC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2689C-BB0A-49B8-B6D7-50D4A7A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2D59B-4AFC-43F2-8A40-BA8A9806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FC5-BAB5-4586-BACB-59DE633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1D91-6C46-4FFE-BB42-6CA0BCB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4D4B0-86BC-4C51-9CFF-4E6C6B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3C2E-DD3C-4F20-8D53-68AC5D2F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EA2DC-5163-4153-92C2-1B768A2D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EF13D-FA19-4ABD-83AD-CB3C5743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12B2C-911C-4A11-B7B9-342AC8A1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2EA59-C252-462B-B5CE-A5214B6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CEF8-1920-4D4E-BEEF-B30C255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F89BD-ABC5-43AB-B6CD-331CD7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79A93-ED23-4785-A8A6-8CF7BDB1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96E45-3B7A-429C-ACA3-16B1A97A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E35D-E9FC-4B56-AB1A-7592F3C0C77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F457-1E45-44D7-B232-38B92AE2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489C-186F-4472-9AC2-413023CA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782762"/>
            <a:ext cx="10911078" cy="329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	3-1. </a:t>
            </a:r>
            <a:r>
              <a: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	3-2. </a:t>
            </a:r>
            <a:r>
              <a: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	3-3. </a:t>
            </a:r>
            <a:r>
              <a: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결과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00AC193-5074-4BC4-B362-0456FCB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1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23069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10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39C8D4-3453-4DC0-B9AF-F7BA6329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6719"/>
              </p:ext>
            </p:extLst>
          </p:nvPr>
        </p:nvGraphicFramePr>
        <p:xfrm>
          <a:off x="2144112" y="2427890"/>
          <a:ext cx="8560675" cy="33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362">
                  <a:extLst>
                    <a:ext uri="{9D8B030D-6E8A-4147-A177-3AD203B41FA5}">
                      <a16:colId xmlns:a16="http://schemas.microsoft.com/office/drawing/2014/main" val="112273073"/>
                    </a:ext>
                  </a:extLst>
                </a:gridCol>
                <a:gridCol w="2775362">
                  <a:extLst>
                    <a:ext uri="{9D8B030D-6E8A-4147-A177-3AD203B41FA5}">
                      <a16:colId xmlns:a16="http://schemas.microsoft.com/office/drawing/2014/main" val="3422576690"/>
                    </a:ext>
                  </a:extLst>
                </a:gridCol>
                <a:gridCol w="3009951">
                  <a:extLst>
                    <a:ext uri="{9D8B030D-6E8A-4147-A177-3AD203B41FA5}">
                      <a16:colId xmlns:a16="http://schemas.microsoft.com/office/drawing/2014/main" val="3835014569"/>
                    </a:ext>
                  </a:extLst>
                </a:gridCol>
              </a:tblGrid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Validation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29756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79.89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57.98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3697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60.01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75598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(0.09M)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07761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(0.34M)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63.67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06244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(11.21M)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62.06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66.90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8230" y="2713214"/>
            <a:ext cx="1105847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커머스를 통해 구매 경험이 있는 소비자의 재 방문 여부를 예측하는 것은 어렵지 않다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하지만 소비자의 재 방문 횟수를 예측하고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것은 전자보다 정확도가 떨어진다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소비자에 대한 개인 정보 없이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 이력만으로는 소비자의 특성 표현 능력이 떨어지기 때문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생각된다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F2916FF-C173-46AD-961B-9B539C4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11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111841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0347" y="2875002"/>
            <a:ext cx="110584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기업에서 이러한 모델을 기반으로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개인 정보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결합한다면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예측 정확도가 상승할 것으로 예상한다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기업들은 예측된 고객의 충성도를 통해 맞춤 마케팅 또는 유인 기법을 통해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 고객 확보 전략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수립할 수 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F2916FF-C173-46AD-961B-9B539C4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12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8746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572430" y="3429000"/>
            <a:ext cx="49323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CDB5B0-F9FD-46BB-95D4-67A49563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13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12151" y="2249822"/>
            <a:ext cx="916769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구매 이력을 통해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것이다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종속변수로 하는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 모델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학습시킨다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2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4E391-FA09-4C29-9CFA-5CA94E8626FA}"/>
              </a:ext>
            </a:extLst>
          </p:cNvPr>
          <p:cNvSpPr txBox="1"/>
          <p:nvPr/>
        </p:nvSpPr>
        <p:spPr>
          <a:xfrm>
            <a:off x="4074638" y="3553358"/>
            <a:ext cx="404272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K-Nearest Neighbor</a:t>
            </a:r>
          </a:p>
          <a:p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Deep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107368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 분할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A27EA2-E6B1-4D90-A883-A50A95A74E0F}"/>
              </a:ext>
            </a:extLst>
          </p:cNvPr>
          <p:cNvSpPr/>
          <p:nvPr/>
        </p:nvSpPr>
        <p:spPr>
          <a:xfrm>
            <a:off x="1906313" y="2308936"/>
            <a:ext cx="8835012" cy="525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E-commerce Dataset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6B4665-87B2-4BAF-AA99-9149F9C6FD7B}"/>
              </a:ext>
            </a:extLst>
          </p:cNvPr>
          <p:cNvSpPr/>
          <p:nvPr/>
        </p:nvSpPr>
        <p:spPr>
          <a:xfrm>
            <a:off x="1906313" y="2942859"/>
            <a:ext cx="5590190" cy="525628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Training (80%)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28691-6D58-4F93-A756-ABE8AAE6C35B}"/>
              </a:ext>
            </a:extLst>
          </p:cNvPr>
          <p:cNvSpPr/>
          <p:nvPr/>
        </p:nvSpPr>
        <p:spPr>
          <a:xfrm>
            <a:off x="7701455" y="2942859"/>
            <a:ext cx="3039870" cy="486142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Validation (20%)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B2B263-7544-4E53-926A-B5937A4A07F9}"/>
              </a:ext>
            </a:extLst>
          </p:cNvPr>
          <p:cNvSpPr/>
          <p:nvPr/>
        </p:nvSpPr>
        <p:spPr>
          <a:xfrm>
            <a:off x="4775637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9879FD-DA5D-4648-8071-2059992EC1AB}"/>
              </a:ext>
            </a:extLst>
          </p:cNvPr>
          <p:cNvSpPr/>
          <p:nvPr/>
        </p:nvSpPr>
        <p:spPr>
          <a:xfrm>
            <a:off x="1906313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2C94F3-9B17-422F-885D-CE072A62B813}"/>
              </a:ext>
            </a:extLst>
          </p:cNvPr>
          <p:cNvSpPr/>
          <p:nvPr/>
        </p:nvSpPr>
        <p:spPr>
          <a:xfrm>
            <a:off x="7701455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849934-C693-41A7-8462-B1F3DC25F06A}"/>
              </a:ext>
            </a:extLst>
          </p:cNvPr>
          <p:cNvSpPr/>
          <p:nvPr/>
        </p:nvSpPr>
        <p:spPr>
          <a:xfrm>
            <a:off x="9243601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5A7-B791-466B-9396-72C9B5A44B89}"/>
              </a:ext>
            </a:extLst>
          </p:cNvPr>
          <p:cNvSpPr txBox="1"/>
          <p:nvPr/>
        </p:nvSpPr>
        <p:spPr>
          <a:xfrm>
            <a:off x="2018109" y="4833171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전처리가 완료된 데이터 셋은 약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443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샘플로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구성되며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30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C4044-B26C-4E6B-A1C4-FD2F2A38CCD7}"/>
              </a:ext>
            </a:extLst>
          </p:cNvPr>
          <p:cNvSpPr txBox="1"/>
          <p:nvPr/>
        </p:nvSpPr>
        <p:spPr>
          <a:xfrm>
            <a:off x="1978039" y="5366024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데이터 셋을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8 :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랜덤 샘플링 하여 학습 데이터셋과 추론 데이터셋으로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3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---%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60.01%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0C7F8-FDDD-43C0-984A-5F153D4C7322}"/>
              </a:ext>
            </a:extLst>
          </p:cNvPr>
          <p:cNvSpPr txBox="1"/>
          <p:nvPr/>
        </p:nvSpPr>
        <p:spPr>
          <a:xfrm>
            <a:off x="679636" y="3895528"/>
            <a:ext cx="6028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과정과 추론 과정에서의 정확도의 차이가 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모델의 일반화 능력이 부족하다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2209-0EC0-4492-8C26-69AD160425F7}"/>
              </a:ext>
            </a:extLst>
          </p:cNvPr>
          <p:cNvSpPr txBox="1"/>
          <p:nvPr/>
        </p:nvSpPr>
        <p:spPr>
          <a:xfrm>
            <a:off x="6355429" y="3821686"/>
            <a:ext cx="56894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데이터셋이 크기 때문에 예측 시간이 매우 느리다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학습과 추론 과정에 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시간이 소요되었다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특성이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샘플에 대하여 잘 작동하지 않는다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많은 특성을 고려하기에는 알고리즘이  단순하다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5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5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---%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60.01%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6FC719-7BDD-4755-8249-62C0CCB1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55" y="3641833"/>
            <a:ext cx="3543817" cy="2851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407B0C-6850-4172-8EFA-B41812595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9" y="3641833"/>
            <a:ext cx="3543817" cy="2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6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4A31D7-753B-4441-8FFD-2259187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1992954"/>
            <a:ext cx="4525095" cy="4257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C71A1-1110-4CE8-91CF-54236B15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7" y="1992953"/>
            <a:ext cx="5279129" cy="42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E665B8B-EA01-4195-AA46-3C080CD228D6}"/>
              </a:ext>
            </a:extLst>
          </p:cNvPr>
          <p:cNvSpPr/>
          <p:nvPr/>
        </p:nvSpPr>
        <p:spPr>
          <a:xfrm>
            <a:off x="8855843" y="2173451"/>
            <a:ext cx="2646211" cy="3870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8F79E0-4DD1-48CE-A537-F65F8F3276DB}"/>
              </a:ext>
            </a:extLst>
          </p:cNvPr>
          <p:cNvSpPr/>
          <p:nvPr/>
        </p:nvSpPr>
        <p:spPr>
          <a:xfrm>
            <a:off x="7693799" y="2173451"/>
            <a:ext cx="858989" cy="387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B70C25-8981-44CC-8D30-A0A46BE985A1}"/>
              </a:ext>
            </a:extLst>
          </p:cNvPr>
          <p:cNvSpPr/>
          <p:nvPr/>
        </p:nvSpPr>
        <p:spPr>
          <a:xfrm>
            <a:off x="2100311" y="2173451"/>
            <a:ext cx="5481081" cy="38704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4666CC-69E3-4E12-95A7-2F4A97C4E210}"/>
              </a:ext>
            </a:extLst>
          </p:cNvPr>
          <p:cNvSpPr/>
          <p:nvPr/>
        </p:nvSpPr>
        <p:spPr>
          <a:xfrm>
            <a:off x="945931" y="2173452"/>
            <a:ext cx="719934" cy="38321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506711" y="1500186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7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9C8629-9CB6-44A6-98E3-2851EBBEBABA}"/>
              </a:ext>
            </a:extLst>
          </p:cNvPr>
          <p:cNvCxnSpPr>
            <a:cxnSpLocks/>
          </p:cNvCxnSpPr>
          <p:nvPr/>
        </p:nvCxnSpPr>
        <p:spPr>
          <a:xfrm flipV="1">
            <a:off x="272532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FF3E7AA-FDF2-406A-8074-7FF0FA0A0885}"/>
              </a:ext>
            </a:extLst>
          </p:cNvPr>
          <p:cNvSpPr/>
          <p:nvPr/>
        </p:nvSpPr>
        <p:spPr>
          <a:xfrm>
            <a:off x="1035246" y="30844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14EF0A2-8BD1-458B-9024-6937DE233A84}"/>
              </a:ext>
            </a:extLst>
          </p:cNvPr>
          <p:cNvSpPr/>
          <p:nvPr/>
        </p:nvSpPr>
        <p:spPr>
          <a:xfrm>
            <a:off x="1037750" y="370691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1C4CB55-F0DE-45AC-BFD0-F58781C16EF9}"/>
              </a:ext>
            </a:extLst>
          </p:cNvPr>
          <p:cNvSpPr/>
          <p:nvPr/>
        </p:nvSpPr>
        <p:spPr>
          <a:xfrm>
            <a:off x="1035246" y="542245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32ADC05-FA60-4529-9F69-1DB2F6D0F67A}"/>
              </a:ext>
            </a:extLst>
          </p:cNvPr>
          <p:cNvCxnSpPr>
            <a:cxnSpLocks/>
          </p:cNvCxnSpPr>
          <p:nvPr/>
        </p:nvCxnSpPr>
        <p:spPr>
          <a:xfrm>
            <a:off x="1775740" y="4388805"/>
            <a:ext cx="40977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0435A20-BC5C-40D6-A7B6-CEA8387CE566}"/>
              </a:ext>
            </a:extLst>
          </p:cNvPr>
          <p:cNvSpPr/>
          <p:nvPr/>
        </p:nvSpPr>
        <p:spPr>
          <a:xfrm>
            <a:off x="7847077" y="29830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C84A87-B731-4F29-B6FF-B62E789AEE48}"/>
              </a:ext>
            </a:extLst>
          </p:cNvPr>
          <p:cNvSpPr/>
          <p:nvPr/>
        </p:nvSpPr>
        <p:spPr>
          <a:xfrm>
            <a:off x="7849581" y="36055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20B9262-0EF1-4654-8732-AD673843103D}"/>
              </a:ext>
            </a:extLst>
          </p:cNvPr>
          <p:cNvSpPr/>
          <p:nvPr/>
        </p:nvSpPr>
        <p:spPr>
          <a:xfrm>
            <a:off x="7847077" y="421109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9DD2DA5-7F14-4BDB-8AC1-426E005BD044}"/>
              </a:ext>
            </a:extLst>
          </p:cNvPr>
          <p:cNvSpPr/>
          <p:nvPr/>
        </p:nvSpPr>
        <p:spPr>
          <a:xfrm>
            <a:off x="7847077" y="481940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707DE76-B7C2-4394-9F3E-1514CB488BD6}"/>
              </a:ext>
            </a:extLst>
          </p:cNvPr>
          <p:cNvSpPr/>
          <p:nvPr/>
        </p:nvSpPr>
        <p:spPr>
          <a:xfrm>
            <a:off x="7849581" y="5465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AE8F5E1-D019-40DE-A212-026461A337F7}"/>
              </a:ext>
            </a:extLst>
          </p:cNvPr>
          <p:cNvSpPr/>
          <p:nvPr/>
        </p:nvSpPr>
        <p:spPr>
          <a:xfrm>
            <a:off x="229539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1 (29 - 64)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3149E0F-D61A-42A9-9E20-8E6B428B0D19}"/>
              </a:ext>
            </a:extLst>
          </p:cNvPr>
          <p:cNvSpPr/>
          <p:nvPr/>
        </p:nvSpPr>
        <p:spPr>
          <a:xfrm>
            <a:off x="307399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2 (64 - 128)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F516E4-DC04-4070-AE23-D98464F45E8F}"/>
              </a:ext>
            </a:extLst>
          </p:cNvPr>
          <p:cNvCxnSpPr>
            <a:cxnSpLocks/>
          </p:cNvCxnSpPr>
          <p:nvPr/>
        </p:nvCxnSpPr>
        <p:spPr>
          <a:xfrm flipV="1">
            <a:off x="347422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EB8CBF1-E942-49F6-A3F6-2A68E444151E}"/>
              </a:ext>
            </a:extLst>
          </p:cNvPr>
          <p:cNvSpPr/>
          <p:nvPr/>
        </p:nvSpPr>
        <p:spPr>
          <a:xfrm>
            <a:off x="3822902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3 (128 - 256)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C63B37F-A555-48EB-B70A-D7F6A19890CF}"/>
              </a:ext>
            </a:extLst>
          </p:cNvPr>
          <p:cNvCxnSpPr>
            <a:cxnSpLocks/>
          </p:cNvCxnSpPr>
          <p:nvPr/>
        </p:nvCxnSpPr>
        <p:spPr>
          <a:xfrm flipV="1">
            <a:off x="4222315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44BF7B3-AD45-4FEC-9DF3-3BE579539F0A}"/>
              </a:ext>
            </a:extLst>
          </p:cNvPr>
          <p:cNvSpPr/>
          <p:nvPr/>
        </p:nvSpPr>
        <p:spPr>
          <a:xfrm>
            <a:off x="4570991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4 (256 - 128)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2FEC592-5B33-4CE8-AFC0-914277201050}"/>
              </a:ext>
            </a:extLst>
          </p:cNvPr>
          <p:cNvCxnSpPr>
            <a:cxnSpLocks/>
          </p:cNvCxnSpPr>
          <p:nvPr/>
        </p:nvCxnSpPr>
        <p:spPr>
          <a:xfrm flipV="1">
            <a:off x="497131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F32D2BD-17F2-483C-96B6-5B42DEE08773}"/>
              </a:ext>
            </a:extLst>
          </p:cNvPr>
          <p:cNvSpPr/>
          <p:nvPr/>
        </p:nvSpPr>
        <p:spPr>
          <a:xfrm>
            <a:off x="531998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5 (128 - 64)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40E009F-FF5D-40F1-BE7F-61ED40C17EA6}"/>
              </a:ext>
            </a:extLst>
          </p:cNvPr>
          <p:cNvCxnSpPr>
            <a:cxnSpLocks/>
          </p:cNvCxnSpPr>
          <p:nvPr/>
        </p:nvCxnSpPr>
        <p:spPr>
          <a:xfrm flipV="1">
            <a:off x="5742899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C99588-9095-4AEC-973A-25204A92E096}"/>
              </a:ext>
            </a:extLst>
          </p:cNvPr>
          <p:cNvSpPr/>
          <p:nvPr/>
        </p:nvSpPr>
        <p:spPr>
          <a:xfrm>
            <a:off x="6091575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6 (64 - 32)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4B580C-1294-4A34-AC29-3B27CC087467}"/>
              </a:ext>
            </a:extLst>
          </p:cNvPr>
          <p:cNvCxnSpPr>
            <a:cxnSpLocks/>
          </p:cNvCxnSpPr>
          <p:nvPr/>
        </p:nvCxnSpPr>
        <p:spPr>
          <a:xfrm flipV="1">
            <a:off x="6509581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CD0307B-AF34-4F11-9C3E-67006914A969}"/>
              </a:ext>
            </a:extLst>
          </p:cNvPr>
          <p:cNvSpPr/>
          <p:nvPr/>
        </p:nvSpPr>
        <p:spPr>
          <a:xfrm>
            <a:off x="6858257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 layer (32 - 5)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218060-90C6-46E2-8905-DDA7C96A9F21}"/>
              </a:ext>
            </a:extLst>
          </p:cNvPr>
          <p:cNvCxnSpPr>
            <a:cxnSpLocks/>
          </p:cNvCxnSpPr>
          <p:nvPr/>
        </p:nvCxnSpPr>
        <p:spPr>
          <a:xfrm>
            <a:off x="7291811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9FF823C-CDBB-4F1B-AE8D-D78E28BF8066}"/>
              </a:ext>
            </a:extLst>
          </p:cNvPr>
          <p:cNvSpPr/>
          <p:nvPr/>
        </p:nvSpPr>
        <p:spPr>
          <a:xfrm>
            <a:off x="899526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CC9FC98-11C2-4DF8-A196-5F9750D9A4B1}"/>
              </a:ext>
            </a:extLst>
          </p:cNvPr>
          <p:cNvSpPr/>
          <p:nvPr/>
        </p:nvSpPr>
        <p:spPr>
          <a:xfrm>
            <a:off x="976055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Cross Entropy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1DA5237-C384-4D54-AC1E-BD9D712CF23B}"/>
              </a:ext>
            </a:extLst>
          </p:cNvPr>
          <p:cNvCxnSpPr>
            <a:cxnSpLocks/>
          </p:cNvCxnSpPr>
          <p:nvPr/>
        </p:nvCxnSpPr>
        <p:spPr>
          <a:xfrm flipV="1">
            <a:off x="943748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21B6B2-9837-4033-90A9-730E2714C315}"/>
              </a:ext>
            </a:extLst>
          </p:cNvPr>
          <p:cNvCxnSpPr>
            <a:cxnSpLocks/>
          </p:cNvCxnSpPr>
          <p:nvPr/>
        </p:nvCxnSpPr>
        <p:spPr>
          <a:xfrm flipV="1">
            <a:off x="10219252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12B09A-C3BE-410B-B73E-DEABCA099B90}"/>
              </a:ext>
            </a:extLst>
          </p:cNvPr>
          <p:cNvSpPr txBox="1"/>
          <p:nvPr/>
        </p:nvSpPr>
        <p:spPr>
          <a:xfrm>
            <a:off x="879597" y="2234709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337E223-CE34-4114-A78F-070EDCD58697}"/>
              </a:ext>
            </a:extLst>
          </p:cNvPr>
          <p:cNvSpPr txBox="1"/>
          <p:nvPr/>
        </p:nvSpPr>
        <p:spPr>
          <a:xfrm>
            <a:off x="7664799" y="2211593"/>
            <a:ext cx="9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D00385-D2DC-46F7-903D-EE0DE2FC31B5}"/>
              </a:ext>
            </a:extLst>
          </p:cNvPr>
          <p:cNvSpPr txBox="1"/>
          <p:nvPr/>
        </p:nvSpPr>
        <p:spPr>
          <a:xfrm>
            <a:off x="3879091" y="2242448"/>
            <a:ext cx="19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DNN Model</a:t>
            </a:r>
            <a:endParaRPr lang="ko-KR" altLang="en-US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88EF2B4-F0FD-4618-9DAD-1FDF20AC0227}"/>
              </a:ext>
            </a:extLst>
          </p:cNvPr>
          <p:cNvSpPr/>
          <p:nvPr/>
        </p:nvSpPr>
        <p:spPr>
          <a:xfrm rot="5400000">
            <a:off x="10627755" y="4014070"/>
            <a:ext cx="701350" cy="77270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1319B0-BB59-4003-8BB4-C2256A31EEA2}"/>
              </a:ext>
            </a:extLst>
          </p:cNvPr>
          <p:cNvCxnSpPr>
            <a:cxnSpLocks/>
          </p:cNvCxnSpPr>
          <p:nvPr/>
        </p:nvCxnSpPr>
        <p:spPr>
          <a:xfrm>
            <a:off x="8570064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12B29B5-DE9D-4A90-AA6C-403A2E0405A8}"/>
              </a:ext>
            </a:extLst>
          </p:cNvPr>
          <p:cNvSpPr txBox="1"/>
          <p:nvPr/>
        </p:nvSpPr>
        <p:spPr>
          <a:xfrm>
            <a:off x="9290267" y="2211593"/>
            <a:ext cx="16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Compute Loss</a:t>
            </a:r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D582CEA-F423-4AE5-B553-5792A0C03ACF}"/>
              </a:ext>
            </a:extLst>
          </p:cNvPr>
          <p:cNvCxnSpPr>
            <a:cxnSpLocks/>
          </p:cNvCxnSpPr>
          <p:nvPr/>
        </p:nvCxnSpPr>
        <p:spPr>
          <a:xfrm flipV="1">
            <a:off x="272532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65D961-7BB8-4C53-8F9F-93C9CCD231C2}"/>
              </a:ext>
            </a:extLst>
          </p:cNvPr>
          <p:cNvCxnSpPr>
            <a:cxnSpLocks/>
          </p:cNvCxnSpPr>
          <p:nvPr/>
        </p:nvCxnSpPr>
        <p:spPr>
          <a:xfrm flipV="1">
            <a:off x="347422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61C01F-B78A-480B-814A-0692D1E2C425}"/>
              </a:ext>
            </a:extLst>
          </p:cNvPr>
          <p:cNvCxnSpPr>
            <a:cxnSpLocks/>
          </p:cNvCxnSpPr>
          <p:nvPr/>
        </p:nvCxnSpPr>
        <p:spPr>
          <a:xfrm flipV="1">
            <a:off x="4222315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80C28E7-8665-4F40-BD31-557E3425B189}"/>
              </a:ext>
            </a:extLst>
          </p:cNvPr>
          <p:cNvCxnSpPr>
            <a:cxnSpLocks/>
          </p:cNvCxnSpPr>
          <p:nvPr/>
        </p:nvCxnSpPr>
        <p:spPr>
          <a:xfrm flipV="1">
            <a:off x="497131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9D7734-22A5-4081-B6A0-2F46B713CB45}"/>
              </a:ext>
            </a:extLst>
          </p:cNvPr>
          <p:cNvCxnSpPr>
            <a:cxnSpLocks/>
          </p:cNvCxnSpPr>
          <p:nvPr/>
        </p:nvCxnSpPr>
        <p:spPr>
          <a:xfrm flipV="1">
            <a:off x="5742899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AC63218-4B7D-4431-99C2-7133ED3FDE92}"/>
              </a:ext>
            </a:extLst>
          </p:cNvPr>
          <p:cNvCxnSpPr>
            <a:cxnSpLocks/>
          </p:cNvCxnSpPr>
          <p:nvPr/>
        </p:nvCxnSpPr>
        <p:spPr>
          <a:xfrm flipV="1">
            <a:off x="6509581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A164010-E5D5-4C13-A6BB-7DAF3CBD614F}"/>
              </a:ext>
            </a:extLst>
          </p:cNvPr>
          <p:cNvCxnSpPr>
            <a:cxnSpLocks/>
          </p:cNvCxnSpPr>
          <p:nvPr/>
        </p:nvCxnSpPr>
        <p:spPr>
          <a:xfrm>
            <a:off x="7291811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7A96512-C4EA-4B6A-B3A6-9A1EEC9C145C}"/>
              </a:ext>
            </a:extLst>
          </p:cNvPr>
          <p:cNvCxnSpPr>
            <a:cxnSpLocks/>
          </p:cNvCxnSpPr>
          <p:nvPr/>
        </p:nvCxnSpPr>
        <p:spPr>
          <a:xfrm flipV="1">
            <a:off x="943748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7DAFD5B-BFEC-428F-93D1-0E00BC5FADD8}"/>
              </a:ext>
            </a:extLst>
          </p:cNvPr>
          <p:cNvCxnSpPr>
            <a:cxnSpLocks/>
          </p:cNvCxnSpPr>
          <p:nvPr/>
        </p:nvCxnSpPr>
        <p:spPr>
          <a:xfrm flipV="1">
            <a:off x="10219252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64B2722-F066-486A-97B0-E7181CF02291}"/>
              </a:ext>
            </a:extLst>
          </p:cNvPr>
          <p:cNvCxnSpPr>
            <a:cxnSpLocks/>
          </p:cNvCxnSpPr>
          <p:nvPr/>
        </p:nvCxnSpPr>
        <p:spPr>
          <a:xfrm>
            <a:off x="8570064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ACD207-20F0-42EF-ACAE-D8D04B02364F}"/>
              </a:ext>
            </a:extLst>
          </p:cNvPr>
          <p:cNvSpPr txBox="1"/>
          <p:nvPr/>
        </p:nvSpPr>
        <p:spPr>
          <a:xfrm rot="5400000">
            <a:off x="936174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2423B7-40D9-4E35-8392-8436C6C9CA3A}"/>
              </a:ext>
            </a:extLst>
          </p:cNvPr>
          <p:cNvSpPr txBox="1"/>
          <p:nvPr/>
        </p:nvSpPr>
        <p:spPr>
          <a:xfrm>
            <a:off x="1980629" y="6074516"/>
            <a:ext cx="28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 Capacity : 0.09M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3C4E6A2-A44B-4637-80EF-76CB48D557E9}"/>
              </a:ext>
            </a:extLst>
          </p:cNvPr>
          <p:cNvSpPr txBox="1"/>
          <p:nvPr/>
        </p:nvSpPr>
        <p:spPr>
          <a:xfrm>
            <a:off x="183948" y="321109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Price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17C12B-96AC-4C2B-93AF-1D663272D870}"/>
              </a:ext>
            </a:extLst>
          </p:cNvPr>
          <p:cNvSpPr txBox="1"/>
          <p:nvPr/>
        </p:nvSpPr>
        <p:spPr>
          <a:xfrm>
            <a:off x="160592" y="3818916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Purchasecount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D38A67-FD05-452B-BCE5-3CD0B7E5F29A}"/>
              </a:ext>
            </a:extLst>
          </p:cNvPr>
          <p:cNvSpPr txBox="1"/>
          <p:nvPr/>
        </p:nvSpPr>
        <p:spPr>
          <a:xfrm>
            <a:off x="183948" y="556921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Session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10067B-FA0B-4411-9EA6-85C472BDEB09}"/>
              </a:ext>
            </a:extLst>
          </p:cNvPr>
          <p:cNvSpPr txBox="1"/>
          <p:nvPr/>
        </p:nvSpPr>
        <p:spPr>
          <a:xfrm rot="5400000">
            <a:off x="180105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CCEFA-743F-44B3-A7D3-5D67C343687A}"/>
              </a:ext>
            </a:extLst>
          </p:cNvPr>
          <p:cNvSpPr txBox="1"/>
          <p:nvPr/>
        </p:nvSpPr>
        <p:spPr>
          <a:xfrm>
            <a:off x="10552781" y="3311822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Customer Royalty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9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8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EEB5C3-2952-4001-9EF5-44CE4FB0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464"/>
            <a:ext cx="5905499" cy="3563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307B54-473A-4329-AE68-06541107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9" y="2177464"/>
            <a:ext cx="5485179" cy="3563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171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9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4BF94-DCBF-41BA-B0C7-D29B0690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07171"/>
            <a:ext cx="4431733" cy="35653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459F9-3C05-49F1-A028-3D7F7FD96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20" y="2207171"/>
            <a:ext cx="4431733" cy="35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9790</TotalTime>
  <Words>491</Words>
  <Application>Microsoft Office PowerPoint</Application>
  <PresentationFormat>와이드스크린</PresentationFormat>
  <Paragraphs>149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한컴산뜻돋움</vt:lpstr>
      <vt:lpstr>휴먼모음T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173056 나영주</dc:creator>
  <cp:lastModifiedBy>User</cp:lastModifiedBy>
  <cp:revision>512</cp:revision>
  <dcterms:created xsi:type="dcterms:W3CDTF">2021-07-23T00:43:40Z</dcterms:created>
  <dcterms:modified xsi:type="dcterms:W3CDTF">2021-12-07T11:49:15Z</dcterms:modified>
</cp:coreProperties>
</file>