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67" r:id="rId2"/>
    <p:sldId id="256" r:id="rId3"/>
    <p:sldId id="264" r:id="rId4"/>
    <p:sldId id="274" r:id="rId5"/>
    <p:sldId id="273" r:id="rId6"/>
    <p:sldId id="271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A3DDF-C45A-457E-A95C-7105D9C7030C}" v="27" dt="2020-02-01T15:28:13.089"/>
    <p1510:client id="{3AC0725D-2C92-4E24-A5C9-B00E0670B4AC}" v="246" dt="2020-02-03T15:37:19.110"/>
    <p1510:client id="{5C545942-E73C-4E1A-835A-F2A3046FB942}" v="20" dt="2020-02-01T14:50:20.909"/>
    <p1510:client id="{7D2C5584-4166-43C0-9C71-AAED617B7960}" v="8" dt="2020-02-03T15:07:26.282"/>
    <p1510:client id="{9DDECED5-B6FF-46DD-A806-F224C56B2E05}" v="114" dt="2020-02-01T14:12:39.718"/>
    <p1510:client id="{AE740735-5665-45E8-8FFC-6BBF914D04C3}" v="241" dt="2020-02-01T14:02:27.318"/>
    <p1510:client id="{FF20078A-E72F-41C2-B3A3-F524340FEBFC}" v="71" dt="2020-02-01T14:41:15.6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BD0433-F9F9-4B2C-95F9-98B16BC72F54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679E4AF-4C63-43C7-BE65-03E89BF50237}">
      <dgm:prSet/>
      <dgm:spPr/>
      <dgm:t>
        <a:bodyPr/>
        <a:lstStyle/>
        <a:p>
          <a:r>
            <a:rPr lang="ko-KR"/>
            <a:t>라즈베리파이와 아두이노 보드 블루투스 연결</a:t>
          </a:r>
          <a:endParaRPr lang="en-US"/>
        </a:p>
      </dgm:t>
    </dgm:pt>
    <dgm:pt modelId="{682DA211-E261-4D40-9309-4069FE5A7327}" type="parTrans" cxnId="{37457C0B-B933-41EA-9846-39E2985B1D00}">
      <dgm:prSet/>
      <dgm:spPr/>
      <dgm:t>
        <a:bodyPr/>
        <a:lstStyle/>
        <a:p>
          <a:endParaRPr lang="en-US"/>
        </a:p>
      </dgm:t>
    </dgm:pt>
    <dgm:pt modelId="{8C5ABD92-D3B0-46AF-9C7C-E323D20307D6}" type="sibTrans" cxnId="{37457C0B-B933-41EA-9846-39E2985B1D00}">
      <dgm:prSet/>
      <dgm:spPr/>
      <dgm:t>
        <a:bodyPr/>
        <a:lstStyle/>
        <a:p>
          <a:endParaRPr lang="en-US"/>
        </a:p>
      </dgm:t>
    </dgm:pt>
    <dgm:pt modelId="{E9A95466-42BF-4208-BD80-DB7E774B08A7}">
      <dgm:prSet/>
      <dgm:spPr/>
      <dgm:t>
        <a:bodyPr/>
        <a:lstStyle/>
        <a:p>
          <a:r>
            <a:rPr lang="en-US" altLang="ko-KR" dirty="0"/>
            <a:t> </a:t>
          </a:r>
          <a:r>
            <a:rPr lang="ko-KR" dirty="0" err="1"/>
            <a:t>아두이노</a:t>
          </a:r>
          <a:r>
            <a:rPr lang="ko-KR" dirty="0"/>
            <a:t> 보드와 </a:t>
          </a:r>
          <a:r>
            <a:rPr lang="en-US" dirty="0"/>
            <a:t>HM-10 </a:t>
          </a:r>
          <a:r>
            <a:rPr lang="ko-KR" dirty="0"/>
            <a:t>블루투스 모듈을 시리얼 연결하고 </a:t>
          </a:r>
          <a:r>
            <a:rPr lang="ko-KR" dirty="0" err="1"/>
            <a:t>파이썬을</a:t>
          </a:r>
          <a:r>
            <a:rPr lang="ko-KR" dirty="0"/>
            <a:t> 이용하여 </a:t>
          </a:r>
          <a:r>
            <a:rPr lang="ko-KR" dirty="0" err="1"/>
            <a:t>라즈베리파이에서</a:t>
          </a:r>
          <a:r>
            <a:rPr lang="ko-KR" dirty="0"/>
            <a:t> </a:t>
          </a:r>
          <a:r>
            <a:rPr lang="en-US" dirty="0"/>
            <a:t>HM-10 </a:t>
          </a:r>
          <a:r>
            <a:rPr lang="ko-KR" dirty="0"/>
            <a:t>모듈과 </a:t>
          </a:r>
          <a:r>
            <a:rPr lang="ko-KR" altLang="en-US" dirty="0"/>
            <a:t>블루투스 </a:t>
          </a:r>
          <a:r>
            <a:rPr lang="ko-KR" dirty="0"/>
            <a:t>연결</a:t>
          </a:r>
          <a:endParaRPr lang="en-US" dirty="0"/>
        </a:p>
      </dgm:t>
    </dgm:pt>
    <dgm:pt modelId="{D0A16B6E-8398-4D48-8DA0-4B8C612D8ED1}" type="parTrans" cxnId="{B6C26A00-B1EE-446F-ADDD-0060911C27DA}">
      <dgm:prSet/>
      <dgm:spPr/>
      <dgm:t>
        <a:bodyPr/>
        <a:lstStyle/>
        <a:p>
          <a:endParaRPr lang="en-US"/>
        </a:p>
      </dgm:t>
    </dgm:pt>
    <dgm:pt modelId="{B95957E4-9790-4463-A1F0-FDB6EF0DD3E3}" type="sibTrans" cxnId="{B6C26A00-B1EE-446F-ADDD-0060911C27DA}">
      <dgm:prSet/>
      <dgm:spPr/>
      <dgm:t>
        <a:bodyPr/>
        <a:lstStyle/>
        <a:p>
          <a:endParaRPr lang="en-US"/>
        </a:p>
      </dgm:t>
    </dgm:pt>
    <dgm:pt modelId="{645C13F3-06AE-43CA-8F1C-413F29410DBF}">
      <dgm:prSet/>
      <dgm:spPr/>
      <dgm:t>
        <a:bodyPr/>
        <a:lstStyle/>
        <a:p>
          <a:r>
            <a:rPr lang="ko-KR" dirty="0" err="1"/>
            <a:t>아두이노에</a:t>
          </a:r>
          <a:r>
            <a:rPr lang="ko-KR" dirty="0"/>
            <a:t> 센서</a:t>
          </a:r>
          <a:r>
            <a:rPr lang="en-US" altLang="ko-KR" dirty="0"/>
            <a:t>, </a:t>
          </a:r>
          <a:r>
            <a:rPr lang="ko-KR" altLang="en-US" dirty="0" err="1"/>
            <a:t>도트매트릭스</a:t>
          </a:r>
          <a:r>
            <a:rPr lang="ko-KR" dirty="0"/>
            <a:t> 연결 </a:t>
          </a:r>
          <a:endParaRPr lang="en-US" dirty="0"/>
        </a:p>
      </dgm:t>
    </dgm:pt>
    <dgm:pt modelId="{C611FF2B-AF81-4E83-B103-B63681D98F95}" type="parTrans" cxnId="{73B38BD9-96C8-4A7F-86C9-C02BDE89EBC0}">
      <dgm:prSet/>
      <dgm:spPr/>
      <dgm:t>
        <a:bodyPr/>
        <a:lstStyle/>
        <a:p>
          <a:endParaRPr lang="en-US"/>
        </a:p>
      </dgm:t>
    </dgm:pt>
    <dgm:pt modelId="{DCB8044D-A23C-48AF-A30E-E59F01203B28}" type="sibTrans" cxnId="{73B38BD9-96C8-4A7F-86C9-C02BDE89EBC0}">
      <dgm:prSet/>
      <dgm:spPr/>
      <dgm:t>
        <a:bodyPr/>
        <a:lstStyle/>
        <a:p>
          <a:endParaRPr lang="en-US"/>
        </a:p>
      </dgm:t>
    </dgm:pt>
    <dgm:pt modelId="{FDF6D702-2457-425F-9706-AA98EFA2D679}">
      <dgm:prSet/>
      <dgm:spPr/>
      <dgm:t>
        <a:bodyPr/>
        <a:lstStyle/>
        <a:p>
          <a:r>
            <a:rPr lang="en-US" dirty="0"/>
            <a:t> </a:t>
          </a:r>
          <a:r>
            <a:rPr lang="ko-KR" dirty="0" err="1"/>
            <a:t>아두이노</a:t>
          </a:r>
          <a:r>
            <a:rPr lang="ko-KR" dirty="0"/>
            <a:t> 보드에 </a:t>
          </a:r>
          <a:r>
            <a:rPr lang="ko-KR" dirty="0" err="1"/>
            <a:t>온습도</a:t>
          </a:r>
          <a:r>
            <a:rPr lang="ko-KR" dirty="0"/>
            <a:t> 센서</a:t>
          </a:r>
          <a:r>
            <a:rPr lang="en-US" dirty="0"/>
            <a:t>, </a:t>
          </a:r>
          <a:r>
            <a:rPr lang="ko-KR" dirty="0"/>
            <a:t>조도 센서</a:t>
          </a:r>
          <a:r>
            <a:rPr lang="en-US" dirty="0"/>
            <a:t>, </a:t>
          </a:r>
          <a:r>
            <a:rPr lang="ko-KR" dirty="0"/>
            <a:t>소리 감지 센서를 연결하여 </a:t>
          </a:r>
          <a:r>
            <a:rPr lang="en-US" dirty="0"/>
            <a:t>1</a:t>
          </a:r>
          <a:r>
            <a:rPr lang="ko-KR" dirty="0"/>
            <a:t>초마다 값을 읽</a:t>
          </a:r>
          <a:r>
            <a:rPr lang="ko-KR" altLang="en-US" dirty="0"/>
            <a:t>어</a:t>
          </a:r>
          <a:r>
            <a:rPr lang="ko-KR" dirty="0"/>
            <a:t> 블루투스를 통해 </a:t>
          </a:r>
          <a:r>
            <a:rPr lang="ko-KR" dirty="0" err="1"/>
            <a:t>라즈베리파이로</a:t>
          </a:r>
          <a:r>
            <a:rPr lang="ko-KR" dirty="0"/>
            <a:t> 전송</a:t>
          </a:r>
          <a:endParaRPr lang="en-US" dirty="0"/>
        </a:p>
      </dgm:t>
    </dgm:pt>
    <dgm:pt modelId="{7B7963C5-63A0-4169-B8E0-AE7E2496A088}" type="parTrans" cxnId="{3E3A6CF0-A778-414E-A551-FD109BBCA396}">
      <dgm:prSet/>
      <dgm:spPr/>
      <dgm:t>
        <a:bodyPr/>
        <a:lstStyle/>
        <a:p>
          <a:endParaRPr lang="en-US"/>
        </a:p>
      </dgm:t>
    </dgm:pt>
    <dgm:pt modelId="{2FE1130B-9028-4A55-A3C5-0686DA56E706}" type="sibTrans" cxnId="{3E3A6CF0-A778-414E-A551-FD109BBCA396}">
      <dgm:prSet/>
      <dgm:spPr/>
      <dgm:t>
        <a:bodyPr/>
        <a:lstStyle/>
        <a:p>
          <a:endParaRPr lang="en-US"/>
        </a:p>
      </dgm:t>
    </dgm:pt>
    <dgm:pt modelId="{618A9ED8-8B93-42B9-B04B-FE5AFB397E23}">
      <dgm:prSet/>
      <dgm:spPr/>
      <dgm:t>
        <a:bodyPr/>
        <a:lstStyle/>
        <a:p>
          <a:r>
            <a:rPr lang="ko-KR" dirty="0" err="1"/>
            <a:t>라즈베리파이</a:t>
          </a:r>
          <a:r>
            <a:rPr lang="ko-KR" dirty="0"/>
            <a:t> 서버</a:t>
          </a:r>
          <a:endParaRPr lang="en-US" dirty="0"/>
        </a:p>
      </dgm:t>
    </dgm:pt>
    <dgm:pt modelId="{3263678C-8699-4144-9BB5-5A6B2EC334CE}" type="parTrans" cxnId="{CDA298C7-ED10-476D-84BE-7C16EC665C0D}">
      <dgm:prSet/>
      <dgm:spPr/>
      <dgm:t>
        <a:bodyPr/>
        <a:lstStyle/>
        <a:p>
          <a:endParaRPr lang="en-US"/>
        </a:p>
      </dgm:t>
    </dgm:pt>
    <dgm:pt modelId="{AA11C666-6552-47E2-8FD8-C899769A75DC}" type="sibTrans" cxnId="{CDA298C7-ED10-476D-84BE-7C16EC665C0D}">
      <dgm:prSet/>
      <dgm:spPr/>
      <dgm:t>
        <a:bodyPr/>
        <a:lstStyle/>
        <a:p>
          <a:endParaRPr lang="en-US"/>
        </a:p>
      </dgm:t>
    </dgm:pt>
    <dgm:pt modelId="{8E0A6CF0-79B6-4F24-8A7C-D8D5A28ABFBF}">
      <dgm:prSet/>
      <dgm:spPr/>
      <dgm:t>
        <a:bodyPr/>
        <a:lstStyle/>
        <a:p>
          <a:r>
            <a:rPr lang="ko-KR" altLang="en-US" dirty="0"/>
            <a:t> 파이썬 </a:t>
          </a:r>
          <a:r>
            <a:rPr lang="en-US" altLang="ko-KR" dirty="0"/>
            <a:t>flask</a:t>
          </a:r>
          <a:r>
            <a:rPr lang="ko-KR" altLang="en-US" dirty="0"/>
            <a:t>를 이용하여 웹 서버를 구축하고 클라이언트에서 </a:t>
          </a:r>
          <a:r>
            <a:rPr lang="en-US" altLang="ko-KR" dirty="0"/>
            <a:t>request</a:t>
          </a:r>
          <a:r>
            <a:rPr lang="ko-KR" altLang="en-US" dirty="0"/>
            <a:t>가 올 때마다 </a:t>
          </a:r>
          <a:r>
            <a:rPr lang="ko-KR" altLang="en-US" dirty="0" err="1"/>
            <a:t>아두이노에서</a:t>
          </a:r>
          <a:r>
            <a:rPr lang="ko-KR" altLang="en-US" dirty="0"/>
            <a:t> 받은 센서 값을 </a:t>
          </a:r>
          <a:r>
            <a:rPr lang="en-US" altLang="ko-KR" dirty="0"/>
            <a:t>response</a:t>
          </a:r>
          <a:r>
            <a:rPr lang="ko-KR" altLang="en-US" dirty="0"/>
            <a:t>로 보냄</a:t>
          </a:r>
          <a:endParaRPr lang="en-US" dirty="0"/>
        </a:p>
      </dgm:t>
    </dgm:pt>
    <dgm:pt modelId="{58238FC0-9685-4188-9463-CFF11DC253B6}" type="parTrans" cxnId="{80511667-395C-40E7-B0B1-A651EB4FF4AA}">
      <dgm:prSet/>
      <dgm:spPr/>
      <dgm:t>
        <a:bodyPr/>
        <a:lstStyle/>
        <a:p>
          <a:endParaRPr lang="en-US"/>
        </a:p>
      </dgm:t>
    </dgm:pt>
    <dgm:pt modelId="{4BC62559-A927-478D-8523-A8F9B7CCDD54}" type="sibTrans" cxnId="{80511667-395C-40E7-B0B1-A651EB4FF4AA}">
      <dgm:prSet/>
      <dgm:spPr/>
      <dgm:t>
        <a:bodyPr/>
        <a:lstStyle/>
        <a:p>
          <a:endParaRPr lang="en-US"/>
        </a:p>
      </dgm:t>
    </dgm:pt>
    <dgm:pt modelId="{3FEEC265-1F38-4F5D-8016-8B49845CA7CF}">
      <dgm:prSet/>
      <dgm:spPr/>
      <dgm:t>
        <a:bodyPr/>
        <a:lstStyle/>
        <a:p>
          <a:r>
            <a:rPr lang="en-US" dirty="0"/>
            <a:t>16X2 Character LCD, 4 digit 7 segment display</a:t>
          </a:r>
        </a:p>
      </dgm:t>
    </dgm:pt>
    <dgm:pt modelId="{35FE494E-FCBF-40F3-8614-0EB45B97867C}" type="parTrans" cxnId="{164E4820-1CF5-46BA-864B-AE9CE3B30D5D}">
      <dgm:prSet/>
      <dgm:spPr/>
      <dgm:t>
        <a:bodyPr/>
        <a:lstStyle/>
        <a:p>
          <a:endParaRPr lang="en-US"/>
        </a:p>
      </dgm:t>
    </dgm:pt>
    <dgm:pt modelId="{111F5378-8D93-49D5-8CC2-5FA597CD2FA0}" type="sibTrans" cxnId="{164E4820-1CF5-46BA-864B-AE9CE3B30D5D}">
      <dgm:prSet/>
      <dgm:spPr/>
      <dgm:t>
        <a:bodyPr/>
        <a:lstStyle/>
        <a:p>
          <a:endParaRPr lang="en-US"/>
        </a:p>
      </dgm:t>
    </dgm:pt>
    <dgm:pt modelId="{64E1EF67-3722-4955-9531-4B54724171B9}">
      <dgm:prSet/>
      <dgm:spPr/>
      <dgm:t>
        <a:bodyPr/>
        <a:lstStyle/>
        <a:p>
          <a:r>
            <a:rPr lang="en-US" dirty="0"/>
            <a:t> </a:t>
          </a:r>
          <a:r>
            <a:rPr lang="ko-KR" altLang="en-US" dirty="0" err="1"/>
            <a:t>라즈베리파이</a:t>
          </a:r>
          <a:r>
            <a:rPr lang="ko-KR" altLang="en-US" dirty="0"/>
            <a:t> </a:t>
          </a:r>
          <a:r>
            <a:rPr lang="en-US" altLang="ko-KR" dirty="0"/>
            <a:t>GPIO </a:t>
          </a:r>
          <a:r>
            <a:rPr lang="ko-KR" altLang="en-US" dirty="0"/>
            <a:t>핀을 사용하여 </a:t>
          </a:r>
          <a:r>
            <a:rPr lang="en-US" altLang="ko-KR" dirty="0"/>
            <a:t>16X2 Character LCD</a:t>
          </a:r>
          <a:r>
            <a:rPr lang="ko-KR" altLang="en-US" dirty="0"/>
            <a:t>에 현재 </a:t>
          </a:r>
          <a:r>
            <a:rPr lang="ko-KR" altLang="en-US" dirty="0" err="1"/>
            <a:t>온습도</a:t>
          </a:r>
          <a:r>
            <a:rPr lang="en-US" altLang="ko-KR" dirty="0"/>
            <a:t>, </a:t>
          </a:r>
          <a:r>
            <a:rPr lang="ko-KR" altLang="en-US" dirty="0"/>
            <a:t>조도</a:t>
          </a:r>
          <a:r>
            <a:rPr lang="en-US" altLang="ko-KR" dirty="0"/>
            <a:t>, </a:t>
          </a:r>
          <a:r>
            <a:rPr lang="ko-KR" altLang="en-US"/>
            <a:t>소음 값을 </a:t>
          </a:r>
          <a:r>
            <a:rPr lang="ko-KR" altLang="en-US" dirty="0"/>
            <a:t>출력하고 </a:t>
          </a:r>
          <a:r>
            <a:rPr lang="en-US" altLang="ko-KR" dirty="0"/>
            <a:t>4 digit 7 segment display</a:t>
          </a:r>
          <a:r>
            <a:rPr lang="ko-KR" altLang="en-US" dirty="0"/>
            <a:t>에 실시간으로 현재 시간 출력</a:t>
          </a:r>
          <a:endParaRPr lang="en-US" dirty="0"/>
        </a:p>
      </dgm:t>
    </dgm:pt>
    <dgm:pt modelId="{BD9F360B-A9E1-4F9C-ABED-2E0551CA01E5}" type="parTrans" cxnId="{EAE44673-C8CB-4BB8-BCC9-57DDFB3FF521}">
      <dgm:prSet/>
      <dgm:spPr/>
      <dgm:t>
        <a:bodyPr/>
        <a:lstStyle/>
        <a:p>
          <a:endParaRPr lang="en-US"/>
        </a:p>
      </dgm:t>
    </dgm:pt>
    <dgm:pt modelId="{A762BF11-0437-4FD0-8098-DC3A6A21784F}" type="sibTrans" cxnId="{EAE44673-C8CB-4BB8-BCC9-57DDFB3FF521}">
      <dgm:prSet/>
      <dgm:spPr/>
      <dgm:t>
        <a:bodyPr/>
        <a:lstStyle/>
        <a:p>
          <a:endParaRPr lang="en-US"/>
        </a:p>
      </dgm:t>
    </dgm:pt>
    <dgm:pt modelId="{9943C342-860C-4458-B113-99E53D12C93D}">
      <dgm:prSet/>
      <dgm:spPr/>
      <dgm:t>
        <a:bodyPr/>
        <a:lstStyle/>
        <a:p>
          <a:r>
            <a:rPr lang="ko-KR" altLang="en-US" dirty="0"/>
            <a:t>웹 페이지</a:t>
          </a:r>
          <a:r>
            <a:rPr lang="en-US" altLang="ko-KR" dirty="0"/>
            <a:t>/</a:t>
          </a:r>
          <a:r>
            <a:rPr lang="ko-KR" altLang="en-US" dirty="0"/>
            <a:t>안드로이드 앱</a:t>
          </a:r>
          <a:endParaRPr lang="en-US" dirty="0"/>
        </a:p>
      </dgm:t>
    </dgm:pt>
    <dgm:pt modelId="{622B349D-BA0A-481D-858C-D47A3D03D1D8}" type="parTrans" cxnId="{972C55D1-4FF8-41B5-94EC-687D8435E49F}">
      <dgm:prSet/>
      <dgm:spPr/>
      <dgm:t>
        <a:bodyPr/>
        <a:lstStyle/>
        <a:p>
          <a:pPr latinLnBrk="1"/>
          <a:endParaRPr lang="ko-KR" altLang="en-US"/>
        </a:p>
      </dgm:t>
    </dgm:pt>
    <dgm:pt modelId="{889355F9-9C89-4021-B3DE-0A76929BC073}" type="sibTrans" cxnId="{972C55D1-4FF8-41B5-94EC-687D8435E49F}">
      <dgm:prSet/>
      <dgm:spPr/>
      <dgm:t>
        <a:bodyPr/>
        <a:lstStyle/>
        <a:p>
          <a:pPr latinLnBrk="1"/>
          <a:endParaRPr lang="ko-KR" altLang="en-US"/>
        </a:p>
      </dgm:t>
    </dgm:pt>
    <dgm:pt modelId="{4C2B42B2-DDC3-4CE2-9E74-EE20685D570E}">
      <dgm:prSet/>
      <dgm:spPr/>
      <dgm:t>
        <a:bodyPr/>
        <a:lstStyle/>
        <a:p>
          <a:r>
            <a:rPr lang="en-US" altLang="ko-KR" dirty="0"/>
            <a:t> </a:t>
          </a:r>
          <a:r>
            <a:rPr lang="ko-KR" altLang="en-US" dirty="0"/>
            <a:t>클라이언트로부터 </a:t>
          </a:r>
          <a:r>
            <a:rPr lang="ko-KR" dirty="0"/>
            <a:t>행과 열을 </a:t>
          </a:r>
          <a:r>
            <a:rPr lang="ko-KR" dirty="0" err="1"/>
            <a:t>입력받</a:t>
          </a:r>
          <a:r>
            <a:rPr lang="ko-KR" altLang="en-US" dirty="0" err="1"/>
            <a:t>아</a:t>
          </a:r>
          <a:r>
            <a:rPr lang="ko-KR" altLang="en-US" dirty="0"/>
            <a:t> 블루투스를 통해</a:t>
          </a:r>
          <a:r>
            <a:rPr lang="ko-KR" dirty="0"/>
            <a:t> </a:t>
          </a:r>
          <a:r>
            <a:rPr lang="ko-KR" dirty="0" err="1"/>
            <a:t>아두이노에</a:t>
          </a:r>
          <a:r>
            <a:rPr lang="ko-KR" dirty="0"/>
            <a:t> </a:t>
          </a:r>
          <a:r>
            <a:rPr lang="ko-KR" altLang="en-US" dirty="0"/>
            <a:t>전송</a:t>
          </a:r>
          <a:endParaRPr lang="en-US" dirty="0"/>
        </a:p>
      </dgm:t>
    </dgm:pt>
    <dgm:pt modelId="{330D2A1C-122C-4F16-9FC4-8DD263B36220}" type="parTrans" cxnId="{9614835E-D1E7-4657-90B3-1A566E8A91FF}">
      <dgm:prSet/>
      <dgm:spPr/>
      <dgm:t>
        <a:bodyPr/>
        <a:lstStyle/>
        <a:p>
          <a:pPr latinLnBrk="1"/>
          <a:endParaRPr lang="ko-KR" altLang="en-US"/>
        </a:p>
      </dgm:t>
    </dgm:pt>
    <dgm:pt modelId="{FD002905-36C5-49C6-928D-A836825E98D2}" type="sibTrans" cxnId="{9614835E-D1E7-4657-90B3-1A566E8A91FF}">
      <dgm:prSet/>
      <dgm:spPr/>
      <dgm:t>
        <a:bodyPr/>
        <a:lstStyle/>
        <a:p>
          <a:pPr latinLnBrk="1"/>
          <a:endParaRPr lang="ko-KR" altLang="en-US"/>
        </a:p>
      </dgm:t>
    </dgm:pt>
    <dgm:pt modelId="{224D04DD-A97C-4568-8EDE-5B7F26E7B9E8}">
      <dgm:prSet/>
      <dgm:spPr/>
      <dgm:t>
        <a:bodyPr/>
        <a:lstStyle/>
        <a:p>
          <a:r>
            <a:rPr lang="ko-KR" altLang="en-US" dirty="0"/>
            <a:t> </a:t>
          </a:r>
          <a:r>
            <a:rPr lang="en-US" altLang="ko-KR" dirty="0"/>
            <a:t>Http request</a:t>
          </a:r>
          <a:r>
            <a:rPr lang="ko-KR" altLang="en-US" dirty="0"/>
            <a:t>를 통해 현재 센서 값을 서버에서 받아와 화면에 출력하고 불을 켤 </a:t>
          </a:r>
          <a:r>
            <a:rPr lang="ko-KR" altLang="en-US" dirty="0" err="1"/>
            <a:t>도트매트릭스</a:t>
          </a:r>
          <a:r>
            <a:rPr lang="ko-KR" altLang="en-US" dirty="0"/>
            <a:t> </a:t>
          </a:r>
          <a:r>
            <a:rPr lang="en-US" altLang="ko-KR" dirty="0"/>
            <a:t>LED</a:t>
          </a:r>
          <a:r>
            <a:rPr lang="ko-KR" altLang="en-US" dirty="0"/>
            <a:t>의 행과 열을 입력하여 서버에 전송</a:t>
          </a:r>
          <a:endParaRPr lang="en-US" dirty="0"/>
        </a:p>
      </dgm:t>
    </dgm:pt>
    <dgm:pt modelId="{536A7E27-0B08-4D6F-9E38-C13F31EC25DC}" type="parTrans" cxnId="{E514DECE-0A1D-44D9-8100-504F132A877B}">
      <dgm:prSet/>
      <dgm:spPr/>
      <dgm:t>
        <a:bodyPr/>
        <a:lstStyle/>
        <a:p>
          <a:pPr latinLnBrk="1"/>
          <a:endParaRPr lang="ko-KR" altLang="en-US"/>
        </a:p>
      </dgm:t>
    </dgm:pt>
    <dgm:pt modelId="{69F73788-7851-415D-BED5-C874D594647A}" type="sibTrans" cxnId="{E514DECE-0A1D-44D9-8100-504F132A877B}">
      <dgm:prSet/>
      <dgm:spPr/>
      <dgm:t>
        <a:bodyPr/>
        <a:lstStyle/>
        <a:p>
          <a:pPr latinLnBrk="1"/>
          <a:endParaRPr lang="ko-KR" altLang="en-US"/>
        </a:p>
      </dgm:t>
    </dgm:pt>
    <dgm:pt modelId="{8EAED196-E0C9-4014-8EF4-E2AD026F1912}">
      <dgm:prSet/>
      <dgm:spPr/>
      <dgm:t>
        <a:bodyPr/>
        <a:lstStyle/>
        <a:p>
          <a:r>
            <a:rPr lang="ko-KR" altLang="en-US" dirty="0"/>
            <a:t> </a:t>
          </a:r>
          <a:r>
            <a:rPr lang="ko-KR" altLang="en-US" dirty="0" err="1"/>
            <a:t>라즈베리파이에서</a:t>
          </a:r>
          <a:r>
            <a:rPr lang="ko-KR" altLang="en-US" dirty="0"/>
            <a:t> 블루투스를 통해 행과 열을 </a:t>
          </a:r>
          <a:r>
            <a:rPr lang="ko-KR" altLang="en-US" dirty="0" err="1"/>
            <a:t>전송받으면</a:t>
          </a:r>
          <a:r>
            <a:rPr lang="ko-KR" altLang="en-US" dirty="0"/>
            <a:t> 해당 </a:t>
          </a:r>
          <a:r>
            <a:rPr lang="ko-KR" altLang="en-US" dirty="0" err="1"/>
            <a:t>도트매트릭스</a:t>
          </a:r>
          <a:r>
            <a:rPr lang="ko-KR" altLang="en-US" dirty="0"/>
            <a:t> </a:t>
          </a:r>
          <a:r>
            <a:rPr lang="en-US" altLang="ko-KR" dirty="0"/>
            <a:t>LED</a:t>
          </a:r>
          <a:r>
            <a:rPr lang="ko-KR" altLang="en-US" dirty="0"/>
            <a:t>의 불을 켬  </a:t>
          </a:r>
          <a:endParaRPr lang="en-US" dirty="0"/>
        </a:p>
      </dgm:t>
    </dgm:pt>
    <dgm:pt modelId="{4B88E71A-502E-4508-A9E3-3977DE827673}" type="parTrans" cxnId="{399E38DB-8EB5-4560-80DA-F033876BFFA5}">
      <dgm:prSet/>
      <dgm:spPr/>
      <dgm:t>
        <a:bodyPr/>
        <a:lstStyle/>
        <a:p>
          <a:pPr latinLnBrk="1"/>
          <a:endParaRPr lang="ko-KR" altLang="en-US"/>
        </a:p>
      </dgm:t>
    </dgm:pt>
    <dgm:pt modelId="{188ECF14-9850-436E-8DD2-C4B2EB02A889}" type="sibTrans" cxnId="{399E38DB-8EB5-4560-80DA-F033876BFFA5}">
      <dgm:prSet/>
      <dgm:spPr/>
      <dgm:t>
        <a:bodyPr/>
        <a:lstStyle/>
        <a:p>
          <a:pPr latinLnBrk="1"/>
          <a:endParaRPr lang="ko-KR" altLang="en-US"/>
        </a:p>
      </dgm:t>
    </dgm:pt>
    <dgm:pt modelId="{5D8C3B42-1A4F-4AFB-B9B4-3B89AF125715}" type="pres">
      <dgm:prSet presAssocID="{94BD0433-F9F9-4B2C-95F9-98B16BC72F54}" presName="linear" presStyleCnt="0">
        <dgm:presLayoutVars>
          <dgm:dir/>
          <dgm:animLvl val="lvl"/>
          <dgm:resizeHandles val="exact"/>
        </dgm:presLayoutVars>
      </dgm:prSet>
      <dgm:spPr/>
    </dgm:pt>
    <dgm:pt modelId="{0A2818D1-2849-42DE-9828-21C6894A8D96}" type="pres">
      <dgm:prSet presAssocID="{D679E4AF-4C63-43C7-BE65-03E89BF50237}" presName="parentLin" presStyleCnt="0"/>
      <dgm:spPr/>
    </dgm:pt>
    <dgm:pt modelId="{08580DB9-EF9D-4D3E-BDBB-3E4A9A4A77EA}" type="pres">
      <dgm:prSet presAssocID="{D679E4AF-4C63-43C7-BE65-03E89BF50237}" presName="parentLeftMargin" presStyleLbl="node1" presStyleIdx="0" presStyleCnt="5"/>
      <dgm:spPr/>
    </dgm:pt>
    <dgm:pt modelId="{7B84C15F-A39D-42A4-BA82-72CA4BB9C6D2}" type="pres">
      <dgm:prSet presAssocID="{D679E4AF-4C63-43C7-BE65-03E89BF5023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559CA3E-8ECA-4DCE-8189-6902C4BC8F94}" type="pres">
      <dgm:prSet presAssocID="{D679E4AF-4C63-43C7-BE65-03E89BF50237}" presName="negativeSpace" presStyleCnt="0"/>
      <dgm:spPr/>
    </dgm:pt>
    <dgm:pt modelId="{F34FC199-F828-4C36-8FF6-91FD7DE3EC8D}" type="pres">
      <dgm:prSet presAssocID="{D679E4AF-4C63-43C7-BE65-03E89BF50237}" presName="childText" presStyleLbl="conFgAcc1" presStyleIdx="0" presStyleCnt="5">
        <dgm:presLayoutVars>
          <dgm:bulletEnabled val="1"/>
        </dgm:presLayoutVars>
      </dgm:prSet>
      <dgm:spPr/>
    </dgm:pt>
    <dgm:pt modelId="{8BBD8A1A-1325-4E7E-8B38-3CFA7AB340D1}" type="pres">
      <dgm:prSet presAssocID="{8C5ABD92-D3B0-46AF-9C7C-E323D20307D6}" presName="spaceBetweenRectangles" presStyleCnt="0"/>
      <dgm:spPr/>
    </dgm:pt>
    <dgm:pt modelId="{7FD59AB2-F15C-4B59-AA1F-9671A7C21164}" type="pres">
      <dgm:prSet presAssocID="{645C13F3-06AE-43CA-8F1C-413F29410DBF}" presName="parentLin" presStyleCnt="0"/>
      <dgm:spPr/>
    </dgm:pt>
    <dgm:pt modelId="{33E9DA88-BF93-4084-88C9-1D220393E739}" type="pres">
      <dgm:prSet presAssocID="{645C13F3-06AE-43CA-8F1C-413F29410DBF}" presName="parentLeftMargin" presStyleLbl="node1" presStyleIdx="0" presStyleCnt="5"/>
      <dgm:spPr/>
    </dgm:pt>
    <dgm:pt modelId="{09E906C8-1379-47B9-BCD2-DB1AE32B4643}" type="pres">
      <dgm:prSet presAssocID="{645C13F3-06AE-43CA-8F1C-413F29410DB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5B08598-A855-4BA4-93A1-58BC0AAF611B}" type="pres">
      <dgm:prSet presAssocID="{645C13F3-06AE-43CA-8F1C-413F29410DBF}" presName="negativeSpace" presStyleCnt="0"/>
      <dgm:spPr/>
    </dgm:pt>
    <dgm:pt modelId="{CB6A00FA-7A0C-461A-AF93-6B90227FA812}" type="pres">
      <dgm:prSet presAssocID="{645C13F3-06AE-43CA-8F1C-413F29410DBF}" presName="childText" presStyleLbl="conFgAcc1" presStyleIdx="1" presStyleCnt="5">
        <dgm:presLayoutVars>
          <dgm:bulletEnabled val="1"/>
        </dgm:presLayoutVars>
      </dgm:prSet>
      <dgm:spPr/>
    </dgm:pt>
    <dgm:pt modelId="{DE89F361-7155-40B0-86BD-D0DB27F8977B}" type="pres">
      <dgm:prSet presAssocID="{DCB8044D-A23C-48AF-A30E-E59F01203B28}" presName="spaceBetweenRectangles" presStyleCnt="0"/>
      <dgm:spPr/>
    </dgm:pt>
    <dgm:pt modelId="{ECB5CB42-72BC-43A5-9A49-E5C2D7329919}" type="pres">
      <dgm:prSet presAssocID="{618A9ED8-8B93-42B9-B04B-FE5AFB397E23}" presName="parentLin" presStyleCnt="0"/>
      <dgm:spPr/>
    </dgm:pt>
    <dgm:pt modelId="{DF062475-0FC3-45B7-AAB9-3BB699044521}" type="pres">
      <dgm:prSet presAssocID="{618A9ED8-8B93-42B9-B04B-FE5AFB397E23}" presName="parentLeftMargin" presStyleLbl="node1" presStyleIdx="1" presStyleCnt="5"/>
      <dgm:spPr/>
    </dgm:pt>
    <dgm:pt modelId="{D0395BD3-F4FB-4786-BB2D-1F28C960FFB9}" type="pres">
      <dgm:prSet presAssocID="{618A9ED8-8B93-42B9-B04B-FE5AFB397E2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AFAA459-4E1C-4855-A337-667D075F4986}" type="pres">
      <dgm:prSet presAssocID="{618A9ED8-8B93-42B9-B04B-FE5AFB397E23}" presName="negativeSpace" presStyleCnt="0"/>
      <dgm:spPr/>
    </dgm:pt>
    <dgm:pt modelId="{3E62947E-D884-4A5C-8530-D3902E49CD43}" type="pres">
      <dgm:prSet presAssocID="{618A9ED8-8B93-42B9-B04B-FE5AFB397E23}" presName="childText" presStyleLbl="conFgAcc1" presStyleIdx="2" presStyleCnt="5">
        <dgm:presLayoutVars>
          <dgm:bulletEnabled val="1"/>
        </dgm:presLayoutVars>
      </dgm:prSet>
      <dgm:spPr/>
    </dgm:pt>
    <dgm:pt modelId="{A93C4994-7445-425C-8222-CAD74B5937EF}" type="pres">
      <dgm:prSet presAssocID="{AA11C666-6552-47E2-8FD8-C899769A75DC}" presName="spaceBetweenRectangles" presStyleCnt="0"/>
      <dgm:spPr/>
    </dgm:pt>
    <dgm:pt modelId="{058E3024-E2C2-4B3A-B85F-0B1DE3380288}" type="pres">
      <dgm:prSet presAssocID="{3FEEC265-1F38-4F5D-8016-8B49845CA7CF}" presName="parentLin" presStyleCnt="0"/>
      <dgm:spPr/>
    </dgm:pt>
    <dgm:pt modelId="{A1F29FDD-EC3B-4C91-9D11-7D16F5F0749D}" type="pres">
      <dgm:prSet presAssocID="{3FEEC265-1F38-4F5D-8016-8B49845CA7CF}" presName="parentLeftMargin" presStyleLbl="node1" presStyleIdx="2" presStyleCnt="5"/>
      <dgm:spPr/>
    </dgm:pt>
    <dgm:pt modelId="{1904337E-4634-4402-A389-2113330B47FF}" type="pres">
      <dgm:prSet presAssocID="{3FEEC265-1F38-4F5D-8016-8B49845CA7C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3405439-A5CA-4A9D-B505-8B53D63FAFDE}" type="pres">
      <dgm:prSet presAssocID="{3FEEC265-1F38-4F5D-8016-8B49845CA7CF}" presName="negativeSpace" presStyleCnt="0"/>
      <dgm:spPr/>
    </dgm:pt>
    <dgm:pt modelId="{88ED00BC-190E-4B4F-BEC7-C8E56845787A}" type="pres">
      <dgm:prSet presAssocID="{3FEEC265-1F38-4F5D-8016-8B49845CA7CF}" presName="childText" presStyleLbl="conFgAcc1" presStyleIdx="3" presStyleCnt="5">
        <dgm:presLayoutVars>
          <dgm:bulletEnabled val="1"/>
        </dgm:presLayoutVars>
      </dgm:prSet>
      <dgm:spPr/>
    </dgm:pt>
    <dgm:pt modelId="{9B4660B9-0D53-4B75-8D61-46A3BEBCCB95}" type="pres">
      <dgm:prSet presAssocID="{111F5378-8D93-49D5-8CC2-5FA597CD2FA0}" presName="spaceBetweenRectangles" presStyleCnt="0"/>
      <dgm:spPr/>
    </dgm:pt>
    <dgm:pt modelId="{7525DD35-B933-4882-A700-40A84AC93301}" type="pres">
      <dgm:prSet presAssocID="{9943C342-860C-4458-B113-99E53D12C93D}" presName="parentLin" presStyleCnt="0"/>
      <dgm:spPr/>
    </dgm:pt>
    <dgm:pt modelId="{78CE87F4-654C-4F89-9F36-6FC9CB41E006}" type="pres">
      <dgm:prSet presAssocID="{9943C342-860C-4458-B113-99E53D12C93D}" presName="parentLeftMargin" presStyleLbl="node1" presStyleIdx="3" presStyleCnt="5"/>
      <dgm:spPr/>
    </dgm:pt>
    <dgm:pt modelId="{377E6243-BFB9-4F25-9FCB-33DA4217077A}" type="pres">
      <dgm:prSet presAssocID="{9943C342-860C-4458-B113-99E53D12C93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E844FE2-BB79-43EC-AC34-FBA2834888DD}" type="pres">
      <dgm:prSet presAssocID="{9943C342-860C-4458-B113-99E53D12C93D}" presName="negativeSpace" presStyleCnt="0"/>
      <dgm:spPr/>
    </dgm:pt>
    <dgm:pt modelId="{BBA4CA57-5B7C-43D1-BB5C-B17723A7600A}" type="pres">
      <dgm:prSet presAssocID="{9943C342-860C-4458-B113-99E53D12C93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6C26A00-B1EE-446F-ADDD-0060911C27DA}" srcId="{D679E4AF-4C63-43C7-BE65-03E89BF50237}" destId="{E9A95466-42BF-4208-BD80-DB7E774B08A7}" srcOrd="0" destOrd="0" parTransId="{D0A16B6E-8398-4D48-8DA0-4B8C612D8ED1}" sibTransId="{B95957E4-9790-4463-A1F0-FDB6EF0DD3E3}"/>
    <dgm:cxn modelId="{37457C0B-B933-41EA-9846-39E2985B1D00}" srcId="{94BD0433-F9F9-4B2C-95F9-98B16BC72F54}" destId="{D679E4AF-4C63-43C7-BE65-03E89BF50237}" srcOrd="0" destOrd="0" parTransId="{682DA211-E261-4D40-9309-4069FE5A7327}" sibTransId="{8C5ABD92-D3B0-46AF-9C7C-E323D20307D6}"/>
    <dgm:cxn modelId="{DE7CA816-E003-4F21-8C71-D64A9A4E4D58}" type="presOf" srcId="{3FEEC265-1F38-4F5D-8016-8B49845CA7CF}" destId="{A1F29FDD-EC3B-4C91-9D11-7D16F5F0749D}" srcOrd="0" destOrd="0" presId="urn:microsoft.com/office/officeart/2005/8/layout/list1"/>
    <dgm:cxn modelId="{164E4820-1CF5-46BA-864B-AE9CE3B30D5D}" srcId="{94BD0433-F9F9-4B2C-95F9-98B16BC72F54}" destId="{3FEEC265-1F38-4F5D-8016-8B49845CA7CF}" srcOrd="3" destOrd="0" parTransId="{35FE494E-FCBF-40F3-8614-0EB45B97867C}" sibTransId="{111F5378-8D93-49D5-8CC2-5FA597CD2FA0}"/>
    <dgm:cxn modelId="{59B4E523-4BBC-4DEF-8DFB-2274546D66A7}" type="presOf" srcId="{224D04DD-A97C-4568-8EDE-5B7F26E7B9E8}" destId="{BBA4CA57-5B7C-43D1-BB5C-B17723A7600A}" srcOrd="0" destOrd="0" presId="urn:microsoft.com/office/officeart/2005/8/layout/list1"/>
    <dgm:cxn modelId="{7594CB3E-3A0E-456A-A555-BF2017BF9159}" type="presOf" srcId="{FDF6D702-2457-425F-9706-AA98EFA2D679}" destId="{CB6A00FA-7A0C-461A-AF93-6B90227FA812}" srcOrd="0" destOrd="0" presId="urn:microsoft.com/office/officeart/2005/8/layout/list1"/>
    <dgm:cxn modelId="{9614835E-D1E7-4657-90B3-1A566E8A91FF}" srcId="{618A9ED8-8B93-42B9-B04B-FE5AFB397E23}" destId="{4C2B42B2-DDC3-4CE2-9E74-EE20685D570E}" srcOrd="1" destOrd="0" parTransId="{330D2A1C-122C-4F16-9FC4-8DD263B36220}" sibTransId="{FD002905-36C5-49C6-928D-A836825E98D2}"/>
    <dgm:cxn modelId="{EF9C6766-61C2-46ED-B524-C4CFC409AEBD}" type="presOf" srcId="{64E1EF67-3722-4955-9531-4B54724171B9}" destId="{88ED00BC-190E-4B4F-BEC7-C8E56845787A}" srcOrd="0" destOrd="0" presId="urn:microsoft.com/office/officeart/2005/8/layout/list1"/>
    <dgm:cxn modelId="{80511667-395C-40E7-B0B1-A651EB4FF4AA}" srcId="{618A9ED8-8B93-42B9-B04B-FE5AFB397E23}" destId="{8E0A6CF0-79B6-4F24-8A7C-D8D5A28ABFBF}" srcOrd="0" destOrd="0" parTransId="{58238FC0-9685-4188-9463-CFF11DC253B6}" sibTransId="{4BC62559-A927-478D-8523-A8F9B7CCDD54}"/>
    <dgm:cxn modelId="{DC49F147-D976-41D1-82C1-55D55ED98A42}" type="presOf" srcId="{D679E4AF-4C63-43C7-BE65-03E89BF50237}" destId="{7B84C15F-A39D-42A4-BA82-72CA4BB9C6D2}" srcOrd="1" destOrd="0" presId="urn:microsoft.com/office/officeart/2005/8/layout/list1"/>
    <dgm:cxn modelId="{6CCBBC4C-3254-4A30-9678-3A12EB988C94}" type="presOf" srcId="{8E0A6CF0-79B6-4F24-8A7C-D8D5A28ABFBF}" destId="{3E62947E-D884-4A5C-8530-D3902E49CD43}" srcOrd="0" destOrd="0" presId="urn:microsoft.com/office/officeart/2005/8/layout/list1"/>
    <dgm:cxn modelId="{0BC92C6F-E2B0-4A90-B284-54EA4ECEFEB0}" type="presOf" srcId="{E9A95466-42BF-4208-BD80-DB7E774B08A7}" destId="{F34FC199-F828-4C36-8FF6-91FD7DE3EC8D}" srcOrd="0" destOrd="0" presId="urn:microsoft.com/office/officeart/2005/8/layout/list1"/>
    <dgm:cxn modelId="{EAE44673-C8CB-4BB8-BCC9-57DDFB3FF521}" srcId="{3FEEC265-1F38-4F5D-8016-8B49845CA7CF}" destId="{64E1EF67-3722-4955-9531-4B54724171B9}" srcOrd="0" destOrd="0" parTransId="{BD9F360B-A9E1-4F9C-ABED-2E0551CA01E5}" sibTransId="{A762BF11-0437-4FD0-8098-DC3A6A21784F}"/>
    <dgm:cxn modelId="{692B7858-1157-4D0A-A3CC-CC502D36A711}" type="presOf" srcId="{618A9ED8-8B93-42B9-B04B-FE5AFB397E23}" destId="{DF062475-0FC3-45B7-AAB9-3BB699044521}" srcOrd="0" destOrd="0" presId="urn:microsoft.com/office/officeart/2005/8/layout/list1"/>
    <dgm:cxn modelId="{E947EA84-EE39-4B76-AABB-38ECB47B2349}" type="presOf" srcId="{618A9ED8-8B93-42B9-B04B-FE5AFB397E23}" destId="{D0395BD3-F4FB-4786-BB2D-1F28C960FFB9}" srcOrd="1" destOrd="0" presId="urn:microsoft.com/office/officeart/2005/8/layout/list1"/>
    <dgm:cxn modelId="{83E2EC98-1165-4CE5-B03B-110694239C16}" type="presOf" srcId="{8EAED196-E0C9-4014-8EF4-E2AD026F1912}" destId="{CB6A00FA-7A0C-461A-AF93-6B90227FA812}" srcOrd="0" destOrd="1" presId="urn:microsoft.com/office/officeart/2005/8/layout/list1"/>
    <dgm:cxn modelId="{44F5349A-9A14-4224-9DCE-C147BDA8E3E1}" type="presOf" srcId="{9943C342-860C-4458-B113-99E53D12C93D}" destId="{78CE87F4-654C-4F89-9F36-6FC9CB41E006}" srcOrd="0" destOrd="0" presId="urn:microsoft.com/office/officeart/2005/8/layout/list1"/>
    <dgm:cxn modelId="{58EDAAA8-4221-4221-8458-4E839A2E2AEB}" type="presOf" srcId="{645C13F3-06AE-43CA-8F1C-413F29410DBF}" destId="{09E906C8-1379-47B9-BCD2-DB1AE32B4643}" srcOrd="1" destOrd="0" presId="urn:microsoft.com/office/officeart/2005/8/layout/list1"/>
    <dgm:cxn modelId="{2C78E0BA-1EB0-4ADA-B74F-D484B8E1746A}" type="presOf" srcId="{9943C342-860C-4458-B113-99E53D12C93D}" destId="{377E6243-BFB9-4F25-9FCB-33DA4217077A}" srcOrd="1" destOrd="0" presId="urn:microsoft.com/office/officeart/2005/8/layout/list1"/>
    <dgm:cxn modelId="{2CD50FC0-C8CB-4518-9C28-7ABD0185FE7D}" type="presOf" srcId="{4C2B42B2-DDC3-4CE2-9E74-EE20685D570E}" destId="{3E62947E-D884-4A5C-8530-D3902E49CD43}" srcOrd="0" destOrd="1" presId="urn:microsoft.com/office/officeart/2005/8/layout/list1"/>
    <dgm:cxn modelId="{CDA298C7-ED10-476D-84BE-7C16EC665C0D}" srcId="{94BD0433-F9F9-4B2C-95F9-98B16BC72F54}" destId="{618A9ED8-8B93-42B9-B04B-FE5AFB397E23}" srcOrd="2" destOrd="0" parTransId="{3263678C-8699-4144-9BB5-5A6B2EC334CE}" sibTransId="{AA11C666-6552-47E2-8FD8-C899769A75DC}"/>
    <dgm:cxn modelId="{E514DECE-0A1D-44D9-8100-504F132A877B}" srcId="{9943C342-860C-4458-B113-99E53D12C93D}" destId="{224D04DD-A97C-4568-8EDE-5B7F26E7B9E8}" srcOrd="0" destOrd="0" parTransId="{536A7E27-0B08-4D6F-9E38-C13F31EC25DC}" sibTransId="{69F73788-7851-415D-BED5-C874D594647A}"/>
    <dgm:cxn modelId="{972C55D1-4FF8-41B5-94EC-687D8435E49F}" srcId="{94BD0433-F9F9-4B2C-95F9-98B16BC72F54}" destId="{9943C342-860C-4458-B113-99E53D12C93D}" srcOrd="4" destOrd="0" parTransId="{622B349D-BA0A-481D-858C-D47A3D03D1D8}" sibTransId="{889355F9-9C89-4021-B3DE-0A76929BC073}"/>
    <dgm:cxn modelId="{73B38BD9-96C8-4A7F-86C9-C02BDE89EBC0}" srcId="{94BD0433-F9F9-4B2C-95F9-98B16BC72F54}" destId="{645C13F3-06AE-43CA-8F1C-413F29410DBF}" srcOrd="1" destOrd="0" parTransId="{C611FF2B-AF81-4E83-B103-B63681D98F95}" sibTransId="{DCB8044D-A23C-48AF-A30E-E59F01203B28}"/>
    <dgm:cxn modelId="{7C28D1DA-5649-4DCE-B3D6-F2BA7140EC8D}" type="presOf" srcId="{D679E4AF-4C63-43C7-BE65-03E89BF50237}" destId="{08580DB9-EF9D-4D3E-BDBB-3E4A9A4A77EA}" srcOrd="0" destOrd="0" presId="urn:microsoft.com/office/officeart/2005/8/layout/list1"/>
    <dgm:cxn modelId="{399E38DB-8EB5-4560-80DA-F033876BFFA5}" srcId="{645C13F3-06AE-43CA-8F1C-413F29410DBF}" destId="{8EAED196-E0C9-4014-8EF4-E2AD026F1912}" srcOrd="1" destOrd="0" parTransId="{4B88E71A-502E-4508-A9E3-3977DE827673}" sibTransId="{188ECF14-9850-436E-8DD2-C4B2EB02A889}"/>
    <dgm:cxn modelId="{6FDF48DE-6854-481A-BBF6-289D3D472C86}" type="presOf" srcId="{3FEEC265-1F38-4F5D-8016-8B49845CA7CF}" destId="{1904337E-4634-4402-A389-2113330B47FF}" srcOrd="1" destOrd="0" presId="urn:microsoft.com/office/officeart/2005/8/layout/list1"/>
    <dgm:cxn modelId="{01BE6EEA-8010-4747-A25F-046A5184F9C2}" type="presOf" srcId="{94BD0433-F9F9-4B2C-95F9-98B16BC72F54}" destId="{5D8C3B42-1A4F-4AFB-B9B4-3B89AF125715}" srcOrd="0" destOrd="0" presId="urn:microsoft.com/office/officeart/2005/8/layout/list1"/>
    <dgm:cxn modelId="{3E3A6CF0-A778-414E-A551-FD109BBCA396}" srcId="{645C13F3-06AE-43CA-8F1C-413F29410DBF}" destId="{FDF6D702-2457-425F-9706-AA98EFA2D679}" srcOrd="0" destOrd="0" parTransId="{7B7963C5-63A0-4169-B8E0-AE7E2496A088}" sibTransId="{2FE1130B-9028-4A55-A3C5-0686DA56E706}"/>
    <dgm:cxn modelId="{E8D525F5-A006-4F6F-8FD9-55F234CBB9EE}" type="presOf" srcId="{645C13F3-06AE-43CA-8F1C-413F29410DBF}" destId="{33E9DA88-BF93-4084-88C9-1D220393E739}" srcOrd="0" destOrd="0" presId="urn:microsoft.com/office/officeart/2005/8/layout/list1"/>
    <dgm:cxn modelId="{BA29B2D4-6478-41A6-A802-E89ED5E37EED}" type="presParOf" srcId="{5D8C3B42-1A4F-4AFB-B9B4-3B89AF125715}" destId="{0A2818D1-2849-42DE-9828-21C6894A8D96}" srcOrd="0" destOrd="0" presId="urn:microsoft.com/office/officeart/2005/8/layout/list1"/>
    <dgm:cxn modelId="{38C6A033-76C5-4649-B647-999089F4E57F}" type="presParOf" srcId="{0A2818D1-2849-42DE-9828-21C6894A8D96}" destId="{08580DB9-EF9D-4D3E-BDBB-3E4A9A4A77EA}" srcOrd="0" destOrd="0" presId="urn:microsoft.com/office/officeart/2005/8/layout/list1"/>
    <dgm:cxn modelId="{2B6A0498-B010-48DB-8C13-60831152932B}" type="presParOf" srcId="{0A2818D1-2849-42DE-9828-21C6894A8D96}" destId="{7B84C15F-A39D-42A4-BA82-72CA4BB9C6D2}" srcOrd="1" destOrd="0" presId="urn:microsoft.com/office/officeart/2005/8/layout/list1"/>
    <dgm:cxn modelId="{C744108E-85F1-405B-A194-C46945EE9C5A}" type="presParOf" srcId="{5D8C3B42-1A4F-4AFB-B9B4-3B89AF125715}" destId="{0559CA3E-8ECA-4DCE-8189-6902C4BC8F94}" srcOrd="1" destOrd="0" presId="urn:microsoft.com/office/officeart/2005/8/layout/list1"/>
    <dgm:cxn modelId="{F74F47EA-4380-4384-9CE5-1B98AEA90F4C}" type="presParOf" srcId="{5D8C3B42-1A4F-4AFB-B9B4-3B89AF125715}" destId="{F34FC199-F828-4C36-8FF6-91FD7DE3EC8D}" srcOrd="2" destOrd="0" presId="urn:microsoft.com/office/officeart/2005/8/layout/list1"/>
    <dgm:cxn modelId="{B69E7B4B-77A3-4BF3-8F2E-986E1DEA98BA}" type="presParOf" srcId="{5D8C3B42-1A4F-4AFB-B9B4-3B89AF125715}" destId="{8BBD8A1A-1325-4E7E-8B38-3CFA7AB340D1}" srcOrd="3" destOrd="0" presId="urn:microsoft.com/office/officeart/2005/8/layout/list1"/>
    <dgm:cxn modelId="{80F73D6E-342F-480B-B7E7-27A57BBBB92A}" type="presParOf" srcId="{5D8C3B42-1A4F-4AFB-B9B4-3B89AF125715}" destId="{7FD59AB2-F15C-4B59-AA1F-9671A7C21164}" srcOrd="4" destOrd="0" presId="urn:microsoft.com/office/officeart/2005/8/layout/list1"/>
    <dgm:cxn modelId="{82A5F97C-01D1-4711-9CDB-1F56DFDFF099}" type="presParOf" srcId="{7FD59AB2-F15C-4B59-AA1F-9671A7C21164}" destId="{33E9DA88-BF93-4084-88C9-1D220393E739}" srcOrd="0" destOrd="0" presId="urn:microsoft.com/office/officeart/2005/8/layout/list1"/>
    <dgm:cxn modelId="{7F945416-E064-4302-93FE-CFD0808B2F53}" type="presParOf" srcId="{7FD59AB2-F15C-4B59-AA1F-9671A7C21164}" destId="{09E906C8-1379-47B9-BCD2-DB1AE32B4643}" srcOrd="1" destOrd="0" presId="urn:microsoft.com/office/officeart/2005/8/layout/list1"/>
    <dgm:cxn modelId="{76CC4AA3-0E66-49D0-9DE3-A7A2E7E64475}" type="presParOf" srcId="{5D8C3B42-1A4F-4AFB-B9B4-3B89AF125715}" destId="{D5B08598-A855-4BA4-93A1-58BC0AAF611B}" srcOrd="5" destOrd="0" presId="urn:microsoft.com/office/officeart/2005/8/layout/list1"/>
    <dgm:cxn modelId="{FC9CFB09-28C9-4439-AFFD-9B957A4E3487}" type="presParOf" srcId="{5D8C3B42-1A4F-4AFB-B9B4-3B89AF125715}" destId="{CB6A00FA-7A0C-461A-AF93-6B90227FA812}" srcOrd="6" destOrd="0" presId="urn:microsoft.com/office/officeart/2005/8/layout/list1"/>
    <dgm:cxn modelId="{2827319A-06BD-4215-829A-6A4E7964B6EB}" type="presParOf" srcId="{5D8C3B42-1A4F-4AFB-B9B4-3B89AF125715}" destId="{DE89F361-7155-40B0-86BD-D0DB27F8977B}" srcOrd="7" destOrd="0" presId="urn:microsoft.com/office/officeart/2005/8/layout/list1"/>
    <dgm:cxn modelId="{C8805383-13E3-41A5-B82D-F40DF4E91EB8}" type="presParOf" srcId="{5D8C3B42-1A4F-4AFB-B9B4-3B89AF125715}" destId="{ECB5CB42-72BC-43A5-9A49-E5C2D7329919}" srcOrd="8" destOrd="0" presId="urn:microsoft.com/office/officeart/2005/8/layout/list1"/>
    <dgm:cxn modelId="{CBA24CC6-1BF9-491B-8148-0DEF1AD0207E}" type="presParOf" srcId="{ECB5CB42-72BC-43A5-9A49-E5C2D7329919}" destId="{DF062475-0FC3-45B7-AAB9-3BB699044521}" srcOrd="0" destOrd="0" presId="urn:microsoft.com/office/officeart/2005/8/layout/list1"/>
    <dgm:cxn modelId="{BF213B71-1E4D-4F2C-AD06-DC601804F68F}" type="presParOf" srcId="{ECB5CB42-72BC-43A5-9A49-E5C2D7329919}" destId="{D0395BD3-F4FB-4786-BB2D-1F28C960FFB9}" srcOrd="1" destOrd="0" presId="urn:microsoft.com/office/officeart/2005/8/layout/list1"/>
    <dgm:cxn modelId="{B4DC6379-27E9-4CE6-8F66-A787C5EFD717}" type="presParOf" srcId="{5D8C3B42-1A4F-4AFB-B9B4-3B89AF125715}" destId="{8AFAA459-4E1C-4855-A337-667D075F4986}" srcOrd="9" destOrd="0" presId="urn:microsoft.com/office/officeart/2005/8/layout/list1"/>
    <dgm:cxn modelId="{71F4CAF9-E60C-42BD-81A2-2BEDBB347E24}" type="presParOf" srcId="{5D8C3B42-1A4F-4AFB-B9B4-3B89AF125715}" destId="{3E62947E-D884-4A5C-8530-D3902E49CD43}" srcOrd="10" destOrd="0" presId="urn:microsoft.com/office/officeart/2005/8/layout/list1"/>
    <dgm:cxn modelId="{3F9C940A-1338-4911-8B36-371A123C3FC5}" type="presParOf" srcId="{5D8C3B42-1A4F-4AFB-B9B4-3B89AF125715}" destId="{A93C4994-7445-425C-8222-CAD74B5937EF}" srcOrd="11" destOrd="0" presId="urn:microsoft.com/office/officeart/2005/8/layout/list1"/>
    <dgm:cxn modelId="{BBBCA162-775B-40C5-AB10-42D53626BEB2}" type="presParOf" srcId="{5D8C3B42-1A4F-4AFB-B9B4-3B89AF125715}" destId="{058E3024-E2C2-4B3A-B85F-0B1DE3380288}" srcOrd="12" destOrd="0" presId="urn:microsoft.com/office/officeart/2005/8/layout/list1"/>
    <dgm:cxn modelId="{667320B1-38B3-4908-AA3E-FE1EA379B7D4}" type="presParOf" srcId="{058E3024-E2C2-4B3A-B85F-0B1DE3380288}" destId="{A1F29FDD-EC3B-4C91-9D11-7D16F5F0749D}" srcOrd="0" destOrd="0" presId="urn:microsoft.com/office/officeart/2005/8/layout/list1"/>
    <dgm:cxn modelId="{262B1D08-244F-450A-ABB4-4762727D9BC2}" type="presParOf" srcId="{058E3024-E2C2-4B3A-B85F-0B1DE3380288}" destId="{1904337E-4634-4402-A389-2113330B47FF}" srcOrd="1" destOrd="0" presId="urn:microsoft.com/office/officeart/2005/8/layout/list1"/>
    <dgm:cxn modelId="{EC28FD8E-5151-4C14-85DA-67177DDAE095}" type="presParOf" srcId="{5D8C3B42-1A4F-4AFB-B9B4-3B89AF125715}" destId="{73405439-A5CA-4A9D-B505-8B53D63FAFDE}" srcOrd="13" destOrd="0" presId="urn:microsoft.com/office/officeart/2005/8/layout/list1"/>
    <dgm:cxn modelId="{E63CA561-6E61-4E5F-9771-BC6E00FA82BA}" type="presParOf" srcId="{5D8C3B42-1A4F-4AFB-B9B4-3B89AF125715}" destId="{88ED00BC-190E-4B4F-BEC7-C8E56845787A}" srcOrd="14" destOrd="0" presId="urn:microsoft.com/office/officeart/2005/8/layout/list1"/>
    <dgm:cxn modelId="{50B1E183-F748-4EA4-9F5A-DFAA9B6A2708}" type="presParOf" srcId="{5D8C3B42-1A4F-4AFB-B9B4-3B89AF125715}" destId="{9B4660B9-0D53-4B75-8D61-46A3BEBCCB95}" srcOrd="15" destOrd="0" presId="urn:microsoft.com/office/officeart/2005/8/layout/list1"/>
    <dgm:cxn modelId="{3303DA18-08B4-4E8A-B46D-D575515F4BDE}" type="presParOf" srcId="{5D8C3B42-1A4F-4AFB-B9B4-3B89AF125715}" destId="{7525DD35-B933-4882-A700-40A84AC93301}" srcOrd="16" destOrd="0" presId="urn:microsoft.com/office/officeart/2005/8/layout/list1"/>
    <dgm:cxn modelId="{BDA88A5B-F037-46AE-A303-8890CA50C9AA}" type="presParOf" srcId="{7525DD35-B933-4882-A700-40A84AC93301}" destId="{78CE87F4-654C-4F89-9F36-6FC9CB41E006}" srcOrd="0" destOrd="0" presId="urn:microsoft.com/office/officeart/2005/8/layout/list1"/>
    <dgm:cxn modelId="{2DD9A130-FA7E-4B93-871F-6506A4B9D540}" type="presParOf" srcId="{7525DD35-B933-4882-A700-40A84AC93301}" destId="{377E6243-BFB9-4F25-9FCB-33DA4217077A}" srcOrd="1" destOrd="0" presId="urn:microsoft.com/office/officeart/2005/8/layout/list1"/>
    <dgm:cxn modelId="{12807B3B-6FD7-446F-806F-6A45E2E767D1}" type="presParOf" srcId="{5D8C3B42-1A4F-4AFB-B9B4-3B89AF125715}" destId="{3E844FE2-BB79-43EC-AC34-FBA2834888DD}" srcOrd="17" destOrd="0" presId="urn:microsoft.com/office/officeart/2005/8/layout/list1"/>
    <dgm:cxn modelId="{816ED00C-F15F-4F4C-9679-106208989E61}" type="presParOf" srcId="{5D8C3B42-1A4F-4AFB-B9B4-3B89AF125715}" destId="{BBA4CA57-5B7C-43D1-BB5C-B17723A7600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FC199-F828-4C36-8FF6-91FD7DE3EC8D}">
      <dsp:nvSpPr>
        <dsp:cNvPr id="0" name=""/>
        <dsp:cNvSpPr/>
      </dsp:nvSpPr>
      <dsp:spPr>
        <a:xfrm>
          <a:off x="0" y="206748"/>
          <a:ext cx="6266011" cy="677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312" tIns="208280" rIns="486312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000" kern="1200" dirty="0"/>
            <a:t> </a:t>
          </a:r>
          <a:r>
            <a:rPr lang="ko-KR" sz="1000" kern="1200" dirty="0" err="1"/>
            <a:t>아두이노</a:t>
          </a:r>
          <a:r>
            <a:rPr lang="ko-KR" sz="1000" kern="1200" dirty="0"/>
            <a:t> 보드와 </a:t>
          </a:r>
          <a:r>
            <a:rPr lang="en-US" sz="1000" kern="1200" dirty="0"/>
            <a:t>HM-10 </a:t>
          </a:r>
          <a:r>
            <a:rPr lang="ko-KR" sz="1000" kern="1200" dirty="0"/>
            <a:t>블루투스 모듈을 시리얼 연결하고 </a:t>
          </a:r>
          <a:r>
            <a:rPr lang="ko-KR" sz="1000" kern="1200" dirty="0" err="1"/>
            <a:t>파이썬을</a:t>
          </a:r>
          <a:r>
            <a:rPr lang="ko-KR" sz="1000" kern="1200" dirty="0"/>
            <a:t> 이용하여 </a:t>
          </a:r>
          <a:r>
            <a:rPr lang="ko-KR" sz="1000" kern="1200" dirty="0" err="1"/>
            <a:t>라즈베리파이에서</a:t>
          </a:r>
          <a:r>
            <a:rPr lang="ko-KR" sz="1000" kern="1200" dirty="0"/>
            <a:t> </a:t>
          </a:r>
          <a:r>
            <a:rPr lang="en-US" sz="1000" kern="1200" dirty="0"/>
            <a:t>HM-10 </a:t>
          </a:r>
          <a:r>
            <a:rPr lang="ko-KR" sz="1000" kern="1200" dirty="0"/>
            <a:t>모듈과 </a:t>
          </a:r>
          <a:r>
            <a:rPr lang="ko-KR" altLang="en-US" sz="1000" kern="1200" dirty="0"/>
            <a:t>블루투스 </a:t>
          </a:r>
          <a:r>
            <a:rPr lang="ko-KR" sz="1000" kern="1200" dirty="0"/>
            <a:t>연결</a:t>
          </a:r>
          <a:endParaRPr lang="en-US" sz="1000" kern="1200" dirty="0"/>
        </a:p>
      </dsp:txBody>
      <dsp:txXfrm>
        <a:off x="0" y="206748"/>
        <a:ext cx="6266011" cy="677250"/>
      </dsp:txXfrm>
    </dsp:sp>
    <dsp:sp modelId="{7B84C15F-A39D-42A4-BA82-72CA4BB9C6D2}">
      <dsp:nvSpPr>
        <dsp:cNvPr id="0" name=""/>
        <dsp:cNvSpPr/>
      </dsp:nvSpPr>
      <dsp:spPr>
        <a:xfrm>
          <a:off x="313300" y="59148"/>
          <a:ext cx="4386207" cy="295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000" kern="1200"/>
            <a:t>라즈베리파이와 아두이노 보드 블루투스 연결</a:t>
          </a:r>
          <a:endParaRPr lang="en-US" sz="1000" kern="1200"/>
        </a:p>
      </dsp:txBody>
      <dsp:txXfrm>
        <a:off x="327710" y="73558"/>
        <a:ext cx="4357387" cy="266380"/>
      </dsp:txXfrm>
    </dsp:sp>
    <dsp:sp modelId="{CB6A00FA-7A0C-461A-AF93-6B90227FA812}">
      <dsp:nvSpPr>
        <dsp:cNvPr id="0" name=""/>
        <dsp:cNvSpPr/>
      </dsp:nvSpPr>
      <dsp:spPr>
        <a:xfrm>
          <a:off x="0" y="1085598"/>
          <a:ext cx="6266011" cy="897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377938"/>
              <a:satOff val="-39"/>
              <a:lumOff val="171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312" tIns="208280" rIns="486312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</a:t>
          </a:r>
          <a:r>
            <a:rPr lang="ko-KR" sz="1000" kern="1200" dirty="0" err="1"/>
            <a:t>아두이노</a:t>
          </a:r>
          <a:r>
            <a:rPr lang="ko-KR" sz="1000" kern="1200" dirty="0"/>
            <a:t> 보드에 </a:t>
          </a:r>
          <a:r>
            <a:rPr lang="ko-KR" sz="1000" kern="1200" dirty="0" err="1"/>
            <a:t>온습도</a:t>
          </a:r>
          <a:r>
            <a:rPr lang="ko-KR" sz="1000" kern="1200" dirty="0"/>
            <a:t> 센서</a:t>
          </a:r>
          <a:r>
            <a:rPr lang="en-US" sz="1000" kern="1200" dirty="0"/>
            <a:t>, </a:t>
          </a:r>
          <a:r>
            <a:rPr lang="ko-KR" sz="1000" kern="1200" dirty="0"/>
            <a:t>조도 센서</a:t>
          </a:r>
          <a:r>
            <a:rPr lang="en-US" sz="1000" kern="1200" dirty="0"/>
            <a:t>, </a:t>
          </a:r>
          <a:r>
            <a:rPr lang="ko-KR" sz="1000" kern="1200" dirty="0"/>
            <a:t>소리 감지 센서를 연결하여 </a:t>
          </a:r>
          <a:r>
            <a:rPr lang="en-US" sz="1000" kern="1200" dirty="0"/>
            <a:t>1</a:t>
          </a:r>
          <a:r>
            <a:rPr lang="ko-KR" sz="1000" kern="1200" dirty="0"/>
            <a:t>초마다 값을 읽</a:t>
          </a:r>
          <a:r>
            <a:rPr lang="ko-KR" altLang="en-US" sz="1000" kern="1200" dirty="0"/>
            <a:t>어</a:t>
          </a:r>
          <a:r>
            <a:rPr lang="ko-KR" sz="1000" kern="1200" dirty="0"/>
            <a:t> 블루투스를 통해 </a:t>
          </a:r>
          <a:r>
            <a:rPr lang="ko-KR" sz="1000" kern="1200" dirty="0" err="1"/>
            <a:t>라즈베리파이로</a:t>
          </a:r>
          <a:r>
            <a:rPr lang="ko-KR" sz="1000" kern="1200" dirty="0"/>
            <a:t> 전송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kern="1200" dirty="0"/>
            <a:t> </a:t>
          </a:r>
          <a:r>
            <a:rPr lang="ko-KR" altLang="en-US" sz="1000" kern="1200" dirty="0" err="1"/>
            <a:t>라즈베리파이에서</a:t>
          </a:r>
          <a:r>
            <a:rPr lang="ko-KR" altLang="en-US" sz="1000" kern="1200" dirty="0"/>
            <a:t> 블루투스를 통해 행과 열을 </a:t>
          </a:r>
          <a:r>
            <a:rPr lang="ko-KR" altLang="en-US" sz="1000" kern="1200" dirty="0" err="1"/>
            <a:t>전송받으면</a:t>
          </a:r>
          <a:r>
            <a:rPr lang="ko-KR" altLang="en-US" sz="1000" kern="1200" dirty="0"/>
            <a:t> 해당 </a:t>
          </a:r>
          <a:r>
            <a:rPr lang="ko-KR" altLang="en-US" sz="1000" kern="1200" dirty="0" err="1"/>
            <a:t>도트매트릭스</a:t>
          </a:r>
          <a:r>
            <a:rPr lang="ko-KR" altLang="en-US" sz="1000" kern="1200" dirty="0"/>
            <a:t> </a:t>
          </a:r>
          <a:r>
            <a:rPr lang="en-US" altLang="ko-KR" sz="1000" kern="1200" dirty="0"/>
            <a:t>LED</a:t>
          </a:r>
          <a:r>
            <a:rPr lang="ko-KR" altLang="en-US" sz="1000" kern="1200" dirty="0"/>
            <a:t>의 불을 켬  </a:t>
          </a:r>
          <a:endParaRPr lang="en-US" sz="1000" kern="1200" dirty="0"/>
        </a:p>
      </dsp:txBody>
      <dsp:txXfrm>
        <a:off x="0" y="1085598"/>
        <a:ext cx="6266011" cy="897750"/>
      </dsp:txXfrm>
    </dsp:sp>
    <dsp:sp modelId="{09E906C8-1379-47B9-BCD2-DB1AE32B4643}">
      <dsp:nvSpPr>
        <dsp:cNvPr id="0" name=""/>
        <dsp:cNvSpPr/>
      </dsp:nvSpPr>
      <dsp:spPr>
        <a:xfrm>
          <a:off x="313300" y="937998"/>
          <a:ext cx="4386207" cy="295200"/>
        </a:xfrm>
        <a:prstGeom prst="roundRect">
          <a:avLst/>
        </a:prstGeom>
        <a:gradFill rotWithShape="0">
          <a:gsLst>
            <a:gs pos="0">
              <a:schemeClr val="accent2">
                <a:hueOff val="-377938"/>
                <a:satOff val="-39"/>
                <a:lumOff val="1716"/>
                <a:alphaOff val="0"/>
                <a:tint val="96000"/>
                <a:lumMod val="104000"/>
              </a:schemeClr>
            </a:gs>
            <a:gs pos="100000">
              <a:schemeClr val="accent2">
                <a:hueOff val="-377938"/>
                <a:satOff val="-39"/>
                <a:lumOff val="1716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000" kern="1200" dirty="0" err="1"/>
            <a:t>아두이노에</a:t>
          </a:r>
          <a:r>
            <a:rPr lang="ko-KR" sz="1000" kern="1200" dirty="0"/>
            <a:t> 센서</a:t>
          </a:r>
          <a:r>
            <a:rPr lang="en-US" altLang="ko-KR" sz="1000" kern="1200" dirty="0"/>
            <a:t>, </a:t>
          </a:r>
          <a:r>
            <a:rPr lang="ko-KR" altLang="en-US" sz="1000" kern="1200" dirty="0" err="1"/>
            <a:t>도트매트릭스</a:t>
          </a:r>
          <a:r>
            <a:rPr lang="ko-KR" sz="1000" kern="1200" dirty="0"/>
            <a:t> 연결 </a:t>
          </a:r>
          <a:endParaRPr lang="en-US" sz="1000" kern="1200" dirty="0"/>
        </a:p>
      </dsp:txBody>
      <dsp:txXfrm>
        <a:off x="327710" y="952408"/>
        <a:ext cx="4357387" cy="266380"/>
      </dsp:txXfrm>
    </dsp:sp>
    <dsp:sp modelId="{3E62947E-D884-4A5C-8530-D3902E49CD43}">
      <dsp:nvSpPr>
        <dsp:cNvPr id="0" name=""/>
        <dsp:cNvSpPr/>
      </dsp:nvSpPr>
      <dsp:spPr>
        <a:xfrm>
          <a:off x="0" y="2184948"/>
          <a:ext cx="6266011" cy="897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755876"/>
              <a:satOff val="-78"/>
              <a:lumOff val="343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312" tIns="208280" rIns="486312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kern="1200" dirty="0"/>
            <a:t> 파이썬 </a:t>
          </a:r>
          <a:r>
            <a:rPr lang="en-US" altLang="ko-KR" sz="1000" kern="1200" dirty="0"/>
            <a:t>flask</a:t>
          </a:r>
          <a:r>
            <a:rPr lang="ko-KR" altLang="en-US" sz="1000" kern="1200" dirty="0"/>
            <a:t>를 이용하여 웹 서버를 구축하고 클라이언트에서 </a:t>
          </a:r>
          <a:r>
            <a:rPr lang="en-US" altLang="ko-KR" sz="1000" kern="1200" dirty="0"/>
            <a:t>request</a:t>
          </a:r>
          <a:r>
            <a:rPr lang="ko-KR" altLang="en-US" sz="1000" kern="1200" dirty="0"/>
            <a:t>가 올 때마다 </a:t>
          </a:r>
          <a:r>
            <a:rPr lang="ko-KR" altLang="en-US" sz="1000" kern="1200" dirty="0" err="1"/>
            <a:t>아두이노에서</a:t>
          </a:r>
          <a:r>
            <a:rPr lang="ko-KR" altLang="en-US" sz="1000" kern="1200" dirty="0"/>
            <a:t> 받은 센서 값을 </a:t>
          </a:r>
          <a:r>
            <a:rPr lang="en-US" altLang="ko-KR" sz="1000" kern="1200" dirty="0"/>
            <a:t>response</a:t>
          </a:r>
          <a:r>
            <a:rPr lang="ko-KR" altLang="en-US" sz="1000" kern="1200" dirty="0"/>
            <a:t>로 보냄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000" kern="1200" dirty="0"/>
            <a:t> </a:t>
          </a:r>
          <a:r>
            <a:rPr lang="ko-KR" altLang="en-US" sz="1000" kern="1200" dirty="0"/>
            <a:t>클라이언트로부터 </a:t>
          </a:r>
          <a:r>
            <a:rPr lang="ko-KR" sz="1000" kern="1200" dirty="0"/>
            <a:t>행과 열을 </a:t>
          </a:r>
          <a:r>
            <a:rPr lang="ko-KR" sz="1000" kern="1200" dirty="0" err="1"/>
            <a:t>입력받</a:t>
          </a:r>
          <a:r>
            <a:rPr lang="ko-KR" altLang="en-US" sz="1000" kern="1200" dirty="0" err="1"/>
            <a:t>아</a:t>
          </a:r>
          <a:r>
            <a:rPr lang="ko-KR" altLang="en-US" sz="1000" kern="1200" dirty="0"/>
            <a:t> 블루투스를 통해</a:t>
          </a:r>
          <a:r>
            <a:rPr lang="ko-KR" sz="1000" kern="1200" dirty="0"/>
            <a:t> </a:t>
          </a:r>
          <a:r>
            <a:rPr lang="ko-KR" sz="1000" kern="1200" dirty="0" err="1"/>
            <a:t>아두이노에</a:t>
          </a:r>
          <a:r>
            <a:rPr lang="ko-KR" sz="1000" kern="1200" dirty="0"/>
            <a:t> </a:t>
          </a:r>
          <a:r>
            <a:rPr lang="ko-KR" altLang="en-US" sz="1000" kern="1200" dirty="0"/>
            <a:t>전송</a:t>
          </a:r>
          <a:endParaRPr lang="en-US" sz="1000" kern="1200" dirty="0"/>
        </a:p>
      </dsp:txBody>
      <dsp:txXfrm>
        <a:off x="0" y="2184948"/>
        <a:ext cx="6266011" cy="897750"/>
      </dsp:txXfrm>
    </dsp:sp>
    <dsp:sp modelId="{D0395BD3-F4FB-4786-BB2D-1F28C960FFB9}">
      <dsp:nvSpPr>
        <dsp:cNvPr id="0" name=""/>
        <dsp:cNvSpPr/>
      </dsp:nvSpPr>
      <dsp:spPr>
        <a:xfrm>
          <a:off x="313300" y="2037348"/>
          <a:ext cx="4386207" cy="295200"/>
        </a:xfrm>
        <a:prstGeom prst="roundRect">
          <a:avLst/>
        </a:prstGeom>
        <a:gradFill rotWithShape="0">
          <a:gsLst>
            <a:gs pos="0">
              <a:schemeClr val="accent2">
                <a:hueOff val="-755876"/>
                <a:satOff val="-78"/>
                <a:lumOff val="3431"/>
                <a:alphaOff val="0"/>
                <a:tint val="96000"/>
                <a:lumMod val="104000"/>
              </a:schemeClr>
            </a:gs>
            <a:gs pos="100000">
              <a:schemeClr val="accent2">
                <a:hueOff val="-755876"/>
                <a:satOff val="-78"/>
                <a:lumOff val="3431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000" kern="1200" dirty="0" err="1"/>
            <a:t>라즈베리파이</a:t>
          </a:r>
          <a:r>
            <a:rPr lang="ko-KR" sz="1000" kern="1200" dirty="0"/>
            <a:t> 서버</a:t>
          </a:r>
          <a:endParaRPr lang="en-US" sz="1000" kern="1200" dirty="0"/>
        </a:p>
      </dsp:txBody>
      <dsp:txXfrm>
        <a:off x="327710" y="2051758"/>
        <a:ext cx="4357387" cy="266380"/>
      </dsp:txXfrm>
    </dsp:sp>
    <dsp:sp modelId="{88ED00BC-190E-4B4F-BEC7-C8E56845787A}">
      <dsp:nvSpPr>
        <dsp:cNvPr id="0" name=""/>
        <dsp:cNvSpPr/>
      </dsp:nvSpPr>
      <dsp:spPr>
        <a:xfrm>
          <a:off x="0" y="3284298"/>
          <a:ext cx="6266011" cy="677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1133814"/>
              <a:satOff val="-117"/>
              <a:lumOff val="51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312" tIns="208280" rIns="486312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</a:t>
          </a:r>
          <a:r>
            <a:rPr lang="ko-KR" altLang="en-US" sz="1000" kern="1200" dirty="0" err="1"/>
            <a:t>라즈베리파이</a:t>
          </a:r>
          <a:r>
            <a:rPr lang="ko-KR" altLang="en-US" sz="1000" kern="1200" dirty="0"/>
            <a:t> </a:t>
          </a:r>
          <a:r>
            <a:rPr lang="en-US" altLang="ko-KR" sz="1000" kern="1200" dirty="0"/>
            <a:t>GPIO </a:t>
          </a:r>
          <a:r>
            <a:rPr lang="ko-KR" altLang="en-US" sz="1000" kern="1200" dirty="0"/>
            <a:t>핀을 사용하여 </a:t>
          </a:r>
          <a:r>
            <a:rPr lang="en-US" altLang="ko-KR" sz="1000" kern="1200" dirty="0"/>
            <a:t>16X2 Character LCD</a:t>
          </a:r>
          <a:r>
            <a:rPr lang="ko-KR" altLang="en-US" sz="1000" kern="1200" dirty="0"/>
            <a:t>에 현재 </a:t>
          </a:r>
          <a:r>
            <a:rPr lang="ko-KR" altLang="en-US" sz="1000" kern="1200" dirty="0" err="1"/>
            <a:t>온습도</a:t>
          </a:r>
          <a:r>
            <a:rPr lang="en-US" altLang="ko-KR" sz="1000" kern="1200" dirty="0"/>
            <a:t>, </a:t>
          </a:r>
          <a:r>
            <a:rPr lang="ko-KR" altLang="en-US" sz="1000" kern="1200" dirty="0"/>
            <a:t>조도</a:t>
          </a:r>
          <a:r>
            <a:rPr lang="en-US" altLang="ko-KR" sz="1000" kern="1200" dirty="0"/>
            <a:t>, </a:t>
          </a:r>
          <a:r>
            <a:rPr lang="ko-KR" altLang="en-US" sz="1000" kern="1200"/>
            <a:t>소음 값을 </a:t>
          </a:r>
          <a:r>
            <a:rPr lang="ko-KR" altLang="en-US" sz="1000" kern="1200" dirty="0"/>
            <a:t>출력하고 </a:t>
          </a:r>
          <a:r>
            <a:rPr lang="en-US" altLang="ko-KR" sz="1000" kern="1200" dirty="0"/>
            <a:t>4 digit 7 segment display</a:t>
          </a:r>
          <a:r>
            <a:rPr lang="ko-KR" altLang="en-US" sz="1000" kern="1200" dirty="0"/>
            <a:t>에 실시간으로 현재 시간 출력</a:t>
          </a:r>
          <a:endParaRPr lang="en-US" sz="1000" kern="1200" dirty="0"/>
        </a:p>
      </dsp:txBody>
      <dsp:txXfrm>
        <a:off x="0" y="3284298"/>
        <a:ext cx="6266011" cy="677250"/>
      </dsp:txXfrm>
    </dsp:sp>
    <dsp:sp modelId="{1904337E-4634-4402-A389-2113330B47FF}">
      <dsp:nvSpPr>
        <dsp:cNvPr id="0" name=""/>
        <dsp:cNvSpPr/>
      </dsp:nvSpPr>
      <dsp:spPr>
        <a:xfrm>
          <a:off x="313300" y="3136698"/>
          <a:ext cx="4386207" cy="295200"/>
        </a:xfrm>
        <a:prstGeom prst="roundRect">
          <a:avLst/>
        </a:prstGeom>
        <a:gradFill rotWithShape="0">
          <a:gsLst>
            <a:gs pos="0">
              <a:schemeClr val="accent2">
                <a:hueOff val="-1133814"/>
                <a:satOff val="-117"/>
                <a:lumOff val="5147"/>
                <a:alphaOff val="0"/>
                <a:tint val="96000"/>
                <a:lumMod val="104000"/>
              </a:schemeClr>
            </a:gs>
            <a:gs pos="100000">
              <a:schemeClr val="accent2">
                <a:hueOff val="-1133814"/>
                <a:satOff val="-117"/>
                <a:lumOff val="5147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16X2 Character LCD, 4 digit 7 segment display</a:t>
          </a:r>
        </a:p>
      </dsp:txBody>
      <dsp:txXfrm>
        <a:off x="327710" y="3151108"/>
        <a:ext cx="4357387" cy="266380"/>
      </dsp:txXfrm>
    </dsp:sp>
    <dsp:sp modelId="{BBA4CA57-5B7C-43D1-BB5C-B17723A7600A}">
      <dsp:nvSpPr>
        <dsp:cNvPr id="0" name=""/>
        <dsp:cNvSpPr/>
      </dsp:nvSpPr>
      <dsp:spPr>
        <a:xfrm>
          <a:off x="0" y="4163148"/>
          <a:ext cx="6266011" cy="677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1511752"/>
              <a:satOff val="-156"/>
              <a:lumOff val="68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312" tIns="208280" rIns="486312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00" kern="1200" dirty="0"/>
            <a:t> </a:t>
          </a:r>
          <a:r>
            <a:rPr lang="en-US" altLang="ko-KR" sz="1000" kern="1200" dirty="0"/>
            <a:t>Http request</a:t>
          </a:r>
          <a:r>
            <a:rPr lang="ko-KR" altLang="en-US" sz="1000" kern="1200" dirty="0"/>
            <a:t>를 통해 현재 센서 값을 서버에서 받아와 화면에 출력하고 불을 켤 </a:t>
          </a:r>
          <a:r>
            <a:rPr lang="ko-KR" altLang="en-US" sz="1000" kern="1200" dirty="0" err="1"/>
            <a:t>도트매트릭스</a:t>
          </a:r>
          <a:r>
            <a:rPr lang="ko-KR" altLang="en-US" sz="1000" kern="1200" dirty="0"/>
            <a:t> </a:t>
          </a:r>
          <a:r>
            <a:rPr lang="en-US" altLang="ko-KR" sz="1000" kern="1200" dirty="0"/>
            <a:t>LED</a:t>
          </a:r>
          <a:r>
            <a:rPr lang="ko-KR" altLang="en-US" sz="1000" kern="1200" dirty="0"/>
            <a:t>의 행과 열을 입력하여 서버에 전송</a:t>
          </a:r>
          <a:endParaRPr lang="en-US" sz="1000" kern="1200" dirty="0"/>
        </a:p>
      </dsp:txBody>
      <dsp:txXfrm>
        <a:off x="0" y="4163148"/>
        <a:ext cx="6266011" cy="677250"/>
      </dsp:txXfrm>
    </dsp:sp>
    <dsp:sp modelId="{377E6243-BFB9-4F25-9FCB-33DA4217077A}">
      <dsp:nvSpPr>
        <dsp:cNvPr id="0" name=""/>
        <dsp:cNvSpPr/>
      </dsp:nvSpPr>
      <dsp:spPr>
        <a:xfrm>
          <a:off x="313300" y="4015548"/>
          <a:ext cx="4386207" cy="295200"/>
        </a:xfrm>
        <a:prstGeom prst="roundRect">
          <a:avLst/>
        </a:prstGeom>
        <a:gradFill rotWithShape="0">
          <a:gsLst>
            <a:gs pos="0">
              <a:schemeClr val="accent2">
                <a:hueOff val="-1511752"/>
                <a:satOff val="-156"/>
                <a:lumOff val="6863"/>
                <a:alphaOff val="0"/>
                <a:tint val="96000"/>
                <a:lumMod val="104000"/>
              </a:schemeClr>
            </a:gs>
            <a:gs pos="100000">
              <a:schemeClr val="accent2">
                <a:hueOff val="-1511752"/>
                <a:satOff val="-156"/>
                <a:lumOff val="6863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788" tIns="0" rIns="165788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000" kern="1200" dirty="0"/>
            <a:t>웹 페이지</a:t>
          </a:r>
          <a:r>
            <a:rPr lang="en-US" altLang="ko-KR" sz="1000" kern="1200" dirty="0"/>
            <a:t>/</a:t>
          </a:r>
          <a:r>
            <a:rPr lang="ko-KR" altLang="en-US" sz="1000" kern="1200" dirty="0"/>
            <a:t>안드로이드 앱</a:t>
          </a:r>
          <a:endParaRPr lang="en-US" sz="1000" kern="1200" dirty="0"/>
        </a:p>
      </dsp:txBody>
      <dsp:txXfrm>
        <a:off x="327710" y="4029958"/>
        <a:ext cx="4357387" cy="266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1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94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89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3429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70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35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2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8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0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7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0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215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702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338357-1A6A-4C1E-A6D6-1DCDE6DF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F51140-4156-423C-9638-1223606FB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66116" y="164592"/>
            <a:ext cx="11859768" cy="6528816"/>
          </a:xfrm>
          <a:prstGeom prst="rect">
            <a:avLst/>
          </a:prstGeom>
          <a:ln w="15875" cap="sq" cmpd="sng">
            <a:noFill/>
            <a:miter lim="800000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B5217A-A780-4534-B2F3-2A7FCFD53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889" y="1097280"/>
            <a:ext cx="6043875" cy="4626864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>
                <a:solidFill>
                  <a:schemeClr val="tx1"/>
                </a:solidFill>
              </a:rPr>
              <a:t>Smart Home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748EAA-94B8-490B-AE61-A094CF52B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2028" y="1097280"/>
            <a:ext cx="3256177" cy="4626863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dirty="0"/>
              <a:t>조태호</a:t>
            </a:r>
            <a:endParaRPr lang="ko-KR" alt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395" y="2057399"/>
            <a:ext cx="0" cy="27432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72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AD317680-2B5B-4689-8067-F1D6C9092B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569" r="1" b="2382"/>
          <a:stretch/>
        </p:blipFill>
        <p:spPr>
          <a:xfrm>
            <a:off x="-232" y="10"/>
            <a:ext cx="12192231" cy="6862703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1DD454E-060A-4347-B22F-E1DF4219B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2688" y="1262063"/>
            <a:ext cx="7286625" cy="4333875"/>
          </a:xfrm>
          <a:prstGeom prst="roundRect">
            <a:avLst>
              <a:gd name="adj" fmla="val 2837"/>
            </a:avLst>
          </a:prstGeom>
          <a:ln w="0">
            <a:noFill/>
            <a:prstDash val="solid"/>
            <a:round/>
            <a:headEnd/>
            <a:tailEnd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33189" y="1778558"/>
            <a:ext cx="3717704" cy="13287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ko-KR" sz="4800" dirty="0">
                <a:solidFill>
                  <a:srgbClr val="E3E3E3"/>
                </a:solidFill>
              </a:rPr>
              <a:t>Smart home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33188" y="3175000"/>
            <a:ext cx="3717704" cy="194349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E3E3E3"/>
                </a:solidFill>
              </a:rPr>
              <a:t>웹 페이지</a:t>
            </a:r>
            <a:r>
              <a:rPr lang="en-US" altLang="ko-KR" sz="1300" dirty="0">
                <a:solidFill>
                  <a:srgbClr val="E3E3E3"/>
                </a:solidFill>
              </a:rPr>
              <a:t>/</a:t>
            </a:r>
            <a:r>
              <a:rPr lang="ko-KR" altLang="en-US" sz="1300" dirty="0">
                <a:solidFill>
                  <a:srgbClr val="E3E3E3"/>
                </a:solidFill>
              </a:rPr>
              <a:t>안드로이드 앱에서 현재 </a:t>
            </a:r>
            <a:r>
              <a:rPr lang="ko-KR" altLang="en-US" sz="1300" dirty="0" err="1">
                <a:solidFill>
                  <a:srgbClr val="E3E3E3"/>
                </a:solidFill>
              </a:rPr>
              <a:t>온습도</a:t>
            </a:r>
            <a:r>
              <a:rPr lang="en-US" altLang="ko-KR" sz="1300" dirty="0">
                <a:solidFill>
                  <a:srgbClr val="E3E3E3"/>
                </a:solidFill>
              </a:rPr>
              <a:t>, </a:t>
            </a:r>
            <a:r>
              <a:rPr lang="ko-KR" altLang="en-US" sz="1300" dirty="0">
                <a:solidFill>
                  <a:srgbClr val="E3E3E3"/>
                </a:solidFill>
              </a:rPr>
              <a:t>소음</a:t>
            </a:r>
            <a:r>
              <a:rPr lang="en-US" altLang="ko-KR" sz="1300" dirty="0">
                <a:solidFill>
                  <a:srgbClr val="E3E3E3"/>
                </a:solidFill>
              </a:rPr>
              <a:t>, </a:t>
            </a:r>
            <a:r>
              <a:rPr lang="ko-KR" altLang="en-US" sz="1300" dirty="0">
                <a:solidFill>
                  <a:srgbClr val="E3E3E3"/>
                </a:solidFill>
              </a:rPr>
              <a:t>조도 확인</a:t>
            </a:r>
            <a:endParaRPr lang="en-US" altLang="ko-KR" sz="1300" dirty="0">
              <a:solidFill>
                <a:srgbClr val="E3E3E3"/>
              </a:solidFill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rgbClr val="E3E3E3"/>
                </a:solidFill>
              </a:rPr>
              <a:t>웹 페이지</a:t>
            </a:r>
            <a:r>
              <a:rPr lang="en-US" altLang="ko-KR" sz="1300" dirty="0">
                <a:solidFill>
                  <a:srgbClr val="E3E3E3"/>
                </a:solidFill>
              </a:rPr>
              <a:t>/</a:t>
            </a:r>
            <a:r>
              <a:rPr lang="ko-KR" altLang="en-US" sz="1300" dirty="0">
                <a:solidFill>
                  <a:srgbClr val="E3E3E3"/>
                </a:solidFill>
              </a:rPr>
              <a:t>안드로이드 앱에서 원하는 </a:t>
            </a:r>
            <a:r>
              <a:rPr lang="en-US" altLang="ko-KR" sz="1300" dirty="0">
                <a:solidFill>
                  <a:srgbClr val="E3E3E3"/>
                </a:solidFill>
              </a:rPr>
              <a:t>light </a:t>
            </a:r>
            <a:r>
              <a:rPr lang="ko-KR" altLang="en-US" sz="1300" dirty="0">
                <a:solidFill>
                  <a:srgbClr val="E3E3E3"/>
                </a:solidFill>
              </a:rPr>
              <a:t>켜기</a:t>
            </a:r>
            <a:endParaRPr lang="en-US" altLang="ko-KR" sz="1300" dirty="0">
              <a:solidFill>
                <a:srgbClr val="E3E3E3"/>
              </a:solidFill>
            </a:endParaRPr>
          </a:p>
          <a:p>
            <a:pPr algn="l">
              <a:lnSpc>
                <a:spcPct val="100000"/>
              </a:lnSpc>
            </a:pPr>
            <a:endParaRPr lang="en-US" altLang="ko-KR" sz="1300" dirty="0">
              <a:solidFill>
                <a:srgbClr val="E3E3E3"/>
              </a:solidFill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E3E3E3"/>
              </a:solidFill>
            </a:endParaRPr>
          </a:p>
          <a:p>
            <a:pPr algn="l">
              <a:lnSpc>
                <a:spcPct val="100000"/>
              </a:lnSpc>
            </a:pPr>
            <a:endParaRPr lang="en-US" altLang="ko-KR" sz="1300" dirty="0">
              <a:solidFill>
                <a:srgbClr val="E3E3E3"/>
              </a:solidFill>
              <a:ea typeface="돋움"/>
              <a:cs typeface="Dubai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ko-KR" altLang="en-US" sz="1300" dirty="0">
              <a:solidFill>
                <a:srgbClr val="E3E3E3"/>
              </a:solidFill>
              <a:ea typeface="돋움"/>
              <a:cs typeface="Dubai"/>
            </a:endParaRPr>
          </a:p>
          <a:p>
            <a:pPr algn="l">
              <a:lnSpc>
                <a:spcPct val="100000"/>
              </a:lnSpc>
            </a:pPr>
            <a:endParaRPr lang="en-US" altLang="ko-KR" sz="1300" dirty="0">
              <a:solidFill>
                <a:srgbClr val="E3E3E3"/>
              </a:solidFill>
            </a:endParaRPr>
          </a:p>
          <a:p>
            <a:pPr algn="l">
              <a:lnSpc>
                <a:spcPct val="100000"/>
              </a:lnSpc>
            </a:pPr>
            <a:endParaRPr lang="en-US" altLang="ko-KR" sz="1300" dirty="0">
              <a:solidFill>
                <a:srgbClr val="E3E3E3"/>
              </a:solidFill>
            </a:endParaRPr>
          </a:p>
          <a:p>
            <a:pPr marL="342900" indent="-342900" algn="l">
              <a:lnSpc>
                <a:spcPct val="100000"/>
              </a:lnSpc>
              <a:buFont typeface="Wingdings 2" charset="2"/>
              <a:buChar char="•"/>
            </a:pPr>
            <a:endParaRPr lang="en-US" altLang="ko-KR" sz="1300" dirty="0">
              <a:solidFill>
                <a:srgbClr val="E3E3E3"/>
              </a:solidFill>
            </a:endParaRPr>
          </a:p>
        </p:txBody>
      </p:sp>
      <p:pic>
        <p:nvPicPr>
          <p:cNvPr id="8" name="그림 7" descr="장난감, 시계, 그리기이(가) 표시된 사진&#10;&#10;자동 생성된 설명">
            <a:extLst>
              <a:ext uri="{FF2B5EF4-FFF2-40B4-BE49-F238E27FC236}">
                <a16:creationId xmlns:a16="http://schemas.microsoft.com/office/drawing/2014/main" id="{386F45A9-E992-4DD1-AB25-63B51B3FAFE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7" r="17985" b="3"/>
          <a:stretch/>
        </p:blipFill>
        <p:spPr>
          <a:xfrm>
            <a:off x="6954547" y="1426464"/>
            <a:ext cx="2614486" cy="4005072"/>
          </a:xfrm>
          <a:custGeom>
            <a:avLst/>
            <a:gdLst/>
            <a:ahLst/>
            <a:cxnLst/>
            <a:rect l="l" t="t" r="r" b="b"/>
            <a:pathLst>
              <a:path w="2614486" h="4005072">
                <a:moveTo>
                  <a:pt x="0" y="0"/>
                </a:moveTo>
                <a:lnTo>
                  <a:pt x="2475150" y="0"/>
                </a:lnTo>
                <a:cubicBezTo>
                  <a:pt x="2552103" y="0"/>
                  <a:pt x="2614486" y="62383"/>
                  <a:pt x="2614486" y="139336"/>
                </a:cubicBezTo>
                <a:lnTo>
                  <a:pt x="2614486" y="3865736"/>
                </a:lnTo>
                <a:cubicBezTo>
                  <a:pt x="2614486" y="3942689"/>
                  <a:pt x="2552103" y="4005072"/>
                  <a:pt x="2475150" y="4005072"/>
                </a:cubicBezTo>
                <a:lnTo>
                  <a:pt x="0" y="4005072"/>
                </a:lnTo>
                <a:close/>
              </a:path>
            </a:pathLst>
          </a:cu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E9E9788B-4D0E-4A40-8B76-55CFC0E19ADF}"/>
              </a:ext>
            </a:extLst>
          </p:cNvPr>
          <p:cNvSpPr txBox="1">
            <a:spLocks/>
          </p:cNvSpPr>
          <p:nvPr/>
        </p:nvSpPr>
        <p:spPr>
          <a:xfrm>
            <a:off x="5836920" y="2625349"/>
            <a:ext cx="5441285" cy="236496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920BE9-5031-4141-93A9-3D98A642A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4800"/>
              <a:t>개발 보드 및 언어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8" name="그림 7" descr="꽃이(가) 표시된 사진&#10;&#10;자동 생성된 설명">
            <a:extLst>
              <a:ext uri="{FF2B5EF4-FFF2-40B4-BE49-F238E27FC236}">
                <a16:creationId xmlns:a16="http://schemas.microsoft.com/office/drawing/2014/main" id="{17B0EC60-FEC7-4818-A81E-EEE2E6F92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8" y="1536764"/>
            <a:ext cx="2487122" cy="15171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2F957B-2C9F-4CC8-A7D1-A31731B5F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91457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F566ACB1-221E-4A62-A695-C9CBE4456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179" y="1056086"/>
            <a:ext cx="2478497" cy="2478497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B97DDB-DEAA-49DE-8B4C-0720DE9F6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688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52703FBC-97A3-4B75-9FFB-0D0EBEDFFC3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048" y="1761871"/>
            <a:ext cx="2495745" cy="106693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F50CB42-2459-4324-95ED-6936C456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09167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5" descr="개체, 표지판, 시계이(가) 표시된 사진&#10;&#10;매우 높은 신뢰도로 생성된 설명">
            <a:extLst>
              <a:ext uri="{FF2B5EF4-FFF2-40B4-BE49-F238E27FC236}">
                <a16:creationId xmlns:a16="http://schemas.microsoft.com/office/drawing/2014/main" id="{6C417271-0BA3-48E8-BD09-D7B177B1E4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2322" y="1452646"/>
            <a:ext cx="2478497" cy="16853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DFDDE8-A448-4B96-A039-90944EBAFFD3}"/>
              </a:ext>
            </a:extLst>
          </p:cNvPr>
          <p:cNvSpPr txBox="1"/>
          <p:nvPr/>
        </p:nvSpPr>
        <p:spPr>
          <a:xfrm>
            <a:off x="3697939" y="3648419"/>
            <a:ext cx="1987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dirty="0" err="1">
                <a:latin typeface="+mj-lt"/>
              </a:rPr>
              <a:t>아두이노</a:t>
            </a:r>
            <a:r>
              <a:rPr lang="ko-KR" altLang="en-US" dirty="0">
                <a:latin typeface="+mj-lt"/>
              </a:rPr>
              <a:t> </a:t>
            </a:r>
            <a:r>
              <a:rPr lang="ko-KR" altLang="en-US" dirty="0" err="1">
                <a:latin typeface="+mj-lt"/>
              </a:rPr>
              <a:t>우노</a:t>
            </a:r>
            <a:r>
              <a:rPr lang="en-US" altLang="ko-KR" dirty="0">
                <a:latin typeface="+mj-lt"/>
              </a:rPr>
              <a:t> (ATMEGA328P)</a:t>
            </a:r>
            <a:endParaRPr lang="ko-KR" altLang="en-US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DF050F-C3FF-4E05-9127-EE85D88D2CC2}"/>
              </a:ext>
            </a:extLst>
          </p:cNvPr>
          <p:cNvSpPr txBox="1"/>
          <p:nvPr/>
        </p:nvSpPr>
        <p:spPr>
          <a:xfrm>
            <a:off x="653572" y="3667946"/>
            <a:ext cx="2466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dirty="0" err="1">
                <a:latin typeface="+mj-lt"/>
              </a:rPr>
              <a:t>라즈베리파이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>
                <a:latin typeface="+mj-lt"/>
              </a:rPr>
              <a:t>3 B+ (Broadcom BCM2837)</a:t>
            </a:r>
            <a:endParaRPr lang="ko-KR" altLang="en-US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370B90-E165-4843-B0F0-F96F1B4B18AE}"/>
              </a:ext>
            </a:extLst>
          </p:cNvPr>
          <p:cNvSpPr txBox="1"/>
          <p:nvPr/>
        </p:nvSpPr>
        <p:spPr>
          <a:xfrm>
            <a:off x="6640550" y="3718926"/>
            <a:ext cx="171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dirty="0">
                <a:latin typeface="+mj-lt"/>
              </a:rPr>
              <a:t>메인 개발 언어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F989CD-31A4-4123-B677-9D6C72812EBA}"/>
              </a:ext>
            </a:extLst>
          </p:cNvPr>
          <p:cNvSpPr txBox="1"/>
          <p:nvPr/>
        </p:nvSpPr>
        <p:spPr>
          <a:xfrm>
            <a:off x="9427957" y="3529016"/>
            <a:ext cx="206679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dirty="0">
                <a:latin typeface="+mj-lt"/>
              </a:rPr>
              <a:t>Android Studio, </a:t>
            </a:r>
          </a:p>
          <a:p>
            <a:pPr>
              <a:spcAft>
                <a:spcPts val="600"/>
              </a:spcAft>
            </a:pPr>
            <a:r>
              <a:rPr lang="en-US" altLang="ko-KR" dirty="0">
                <a:latin typeface="+mj-lt"/>
              </a:rPr>
              <a:t>HTML, JS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808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17B4FE9-C260-4BC8-AC01-454831D43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ko-KR" altLang="en-US"/>
              <a:t>프로젝트 설명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39" name="내용 개체 틀 4">
            <a:extLst>
              <a:ext uri="{FF2B5EF4-FFF2-40B4-BE49-F238E27FC236}">
                <a16:creationId xmlns:a16="http://schemas.microsoft.com/office/drawing/2014/main" id="{4A2E0015-5669-44D2-BDE7-9FE765165B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433378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8223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5E724-3AF8-495C-BE26-AB309C704BB5}"/>
              </a:ext>
            </a:extLst>
          </p:cNvPr>
          <p:cNvSpPr txBox="1">
            <a:spLocks/>
          </p:cNvSpPr>
          <p:nvPr/>
        </p:nvSpPr>
        <p:spPr>
          <a:xfrm>
            <a:off x="4664910" y="390246"/>
            <a:ext cx="3658205" cy="1257300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H/W</a:t>
            </a:r>
            <a:r>
              <a:rPr lang="ko-KR" altLang="en-US" dirty="0"/>
              <a:t> 구성도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9C4CA03-95B0-47F6-B8AE-4FDAC8011EE4}"/>
              </a:ext>
            </a:extLst>
          </p:cNvPr>
          <p:cNvSpPr/>
          <p:nvPr/>
        </p:nvSpPr>
        <p:spPr>
          <a:xfrm>
            <a:off x="1216403" y="2306972"/>
            <a:ext cx="2281806" cy="1686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라즈베리파이</a:t>
            </a:r>
            <a:endParaRPr lang="en-US" altLang="ko-KR" dirty="0"/>
          </a:p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C1CB858-CC24-46EE-8AA5-1BE906556965}"/>
              </a:ext>
            </a:extLst>
          </p:cNvPr>
          <p:cNvSpPr/>
          <p:nvPr/>
        </p:nvSpPr>
        <p:spPr>
          <a:xfrm>
            <a:off x="177717" y="5272654"/>
            <a:ext cx="2062144" cy="7590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16X2 Character LCD</a:t>
            </a:r>
          </a:p>
          <a:p>
            <a:pPr algn="ctr"/>
            <a:r>
              <a:rPr lang="ko-KR" altLang="en-US" sz="1400" dirty="0"/>
              <a:t>현재 </a:t>
            </a:r>
            <a:r>
              <a:rPr lang="ko-KR" altLang="en-US" sz="1400" dirty="0" err="1"/>
              <a:t>온습도</a:t>
            </a:r>
            <a:r>
              <a:rPr lang="en-US" altLang="ko-KR" sz="1400" dirty="0"/>
              <a:t>, </a:t>
            </a:r>
            <a:r>
              <a:rPr lang="ko-KR" altLang="en-US" sz="1400" dirty="0"/>
              <a:t>소도</a:t>
            </a:r>
            <a:r>
              <a:rPr lang="en-US" altLang="ko-KR" sz="1400" dirty="0"/>
              <a:t>, </a:t>
            </a:r>
            <a:r>
              <a:rPr lang="ko-KR" altLang="en-US" sz="1400" dirty="0"/>
              <a:t>소음 표시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BA8ABFE-D9AB-41C3-BF31-50883DAA81C5}"/>
              </a:ext>
            </a:extLst>
          </p:cNvPr>
          <p:cNvSpPr/>
          <p:nvPr/>
        </p:nvSpPr>
        <p:spPr>
          <a:xfrm>
            <a:off x="6265140" y="2606139"/>
            <a:ext cx="1023457" cy="7214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HM-10</a:t>
            </a:r>
          </a:p>
          <a:p>
            <a:pPr algn="ctr"/>
            <a:r>
              <a:rPr lang="ko-KR" altLang="en-US" sz="1400" dirty="0"/>
              <a:t>블루투스 모듈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3ABC921-552C-468E-A328-7208263A2503}"/>
              </a:ext>
            </a:extLst>
          </p:cNvPr>
          <p:cNvSpPr/>
          <p:nvPr/>
        </p:nvSpPr>
        <p:spPr>
          <a:xfrm>
            <a:off x="8561605" y="2530541"/>
            <a:ext cx="2037127" cy="721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우노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3E71030-D911-4DA3-A44F-E4B27AC8D057}"/>
              </a:ext>
            </a:extLst>
          </p:cNvPr>
          <p:cNvGrpSpPr/>
          <p:nvPr/>
        </p:nvGrpSpPr>
        <p:grpSpPr>
          <a:xfrm>
            <a:off x="7337872" y="2586471"/>
            <a:ext cx="1174459" cy="380395"/>
            <a:chOff x="7337872" y="2586471"/>
            <a:chExt cx="1174459" cy="380395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0BC23106-DD01-44A7-AB46-56E4FE32A694}"/>
                </a:ext>
              </a:extLst>
            </p:cNvPr>
            <p:cNvCxnSpPr/>
            <p:nvPr/>
          </p:nvCxnSpPr>
          <p:spPr>
            <a:xfrm>
              <a:off x="7475101" y="2966866"/>
              <a:ext cx="900000" cy="0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FA6A4C-35A1-4470-93F5-8FFB31013DFD}"/>
                </a:ext>
              </a:extLst>
            </p:cNvPr>
            <p:cNvSpPr txBox="1"/>
            <p:nvPr/>
          </p:nvSpPr>
          <p:spPr>
            <a:xfrm>
              <a:off x="7337872" y="2586471"/>
              <a:ext cx="1174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시리얼 연결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9F4F6C5-1F1B-4187-A46A-AED808579EA3}"/>
              </a:ext>
            </a:extLst>
          </p:cNvPr>
          <p:cNvGrpSpPr/>
          <p:nvPr/>
        </p:nvGrpSpPr>
        <p:grpSpPr>
          <a:xfrm>
            <a:off x="4078970" y="1930932"/>
            <a:ext cx="1736521" cy="327261"/>
            <a:chOff x="4078970" y="1930932"/>
            <a:chExt cx="1736521" cy="327261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CC83E13-5C0E-49FD-9923-A2179C74DC79}"/>
                </a:ext>
              </a:extLst>
            </p:cNvPr>
            <p:cNvCxnSpPr>
              <a:cxnSpLocks/>
            </p:cNvCxnSpPr>
            <p:nvPr/>
          </p:nvCxnSpPr>
          <p:spPr>
            <a:xfrm>
              <a:off x="4078970" y="2258193"/>
              <a:ext cx="1736521" cy="0"/>
            </a:xfrm>
            <a:prstGeom prst="straightConnector1">
              <a:avLst/>
            </a:prstGeom>
            <a:ln w="76200">
              <a:solidFill>
                <a:schemeClr val="accent2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5D124A-FE71-4217-9BC1-83F0E96BB21D}"/>
                </a:ext>
              </a:extLst>
            </p:cNvPr>
            <p:cNvSpPr txBox="1"/>
            <p:nvPr/>
          </p:nvSpPr>
          <p:spPr>
            <a:xfrm>
              <a:off x="4216094" y="1930932"/>
              <a:ext cx="14698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400" dirty="0"/>
                <a:t>블루투스 연결</a:t>
              </a:r>
            </a:p>
          </p:txBody>
        </p:sp>
      </p:grp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491C51DC-15B1-456F-8812-1D3E40F479B1}"/>
              </a:ext>
            </a:extLst>
          </p:cNvPr>
          <p:cNvSpPr/>
          <p:nvPr/>
        </p:nvSpPr>
        <p:spPr>
          <a:xfrm>
            <a:off x="1558159" y="4194668"/>
            <a:ext cx="250121" cy="8389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화살표: 왼쪽 25">
            <a:extLst>
              <a:ext uri="{FF2B5EF4-FFF2-40B4-BE49-F238E27FC236}">
                <a16:creationId xmlns:a16="http://schemas.microsoft.com/office/drawing/2014/main" id="{A1FAD5DE-FA83-4186-A325-42B6A57486F9}"/>
              </a:ext>
            </a:extLst>
          </p:cNvPr>
          <p:cNvSpPr/>
          <p:nvPr/>
        </p:nvSpPr>
        <p:spPr>
          <a:xfrm>
            <a:off x="3630733" y="2657876"/>
            <a:ext cx="2281806" cy="23758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r>
              <a:rPr lang="ko-KR" altLang="en-US" sz="1200" dirty="0"/>
              <a:t>초마다 센서 값 전송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F9EF5E98-AD2A-4A1F-81D0-B5B0798DC10F}"/>
              </a:ext>
            </a:extLst>
          </p:cNvPr>
          <p:cNvSpPr/>
          <p:nvPr/>
        </p:nvSpPr>
        <p:spPr>
          <a:xfrm>
            <a:off x="3791304" y="2968867"/>
            <a:ext cx="2281807" cy="2831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어떤 </a:t>
            </a:r>
            <a:r>
              <a:rPr lang="en-US" altLang="ko-KR" sz="1200" dirty="0"/>
              <a:t>LED</a:t>
            </a:r>
            <a:r>
              <a:rPr lang="ko-KR" altLang="en-US" sz="1200" dirty="0"/>
              <a:t>인지 전송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AC0995F-8556-4322-A037-0E141844CD8F}"/>
              </a:ext>
            </a:extLst>
          </p:cNvPr>
          <p:cNvSpPr/>
          <p:nvPr/>
        </p:nvSpPr>
        <p:spPr>
          <a:xfrm>
            <a:off x="1256566" y="274402"/>
            <a:ext cx="2374168" cy="981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웹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페이지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안드로이드 앱</a:t>
            </a:r>
            <a:endParaRPr lang="en-US" altLang="ko-KR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 err="1"/>
              <a:t>온습도</a:t>
            </a:r>
            <a:r>
              <a:rPr lang="en-US" altLang="ko-KR" sz="1100" dirty="0"/>
              <a:t>,</a:t>
            </a:r>
            <a:r>
              <a:rPr lang="ko-KR" altLang="en-US" sz="1100" dirty="0"/>
              <a:t> 조도</a:t>
            </a:r>
            <a:r>
              <a:rPr lang="en-US" altLang="ko-KR" sz="1100" dirty="0"/>
              <a:t>, </a:t>
            </a:r>
            <a:r>
              <a:rPr lang="ko-KR" altLang="en-US" sz="1100" dirty="0"/>
              <a:t>소음 화면에 출력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어떤 </a:t>
            </a:r>
            <a:r>
              <a:rPr lang="en-US" altLang="ko-KR" sz="1100" dirty="0"/>
              <a:t>LED</a:t>
            </a:r>
            <a:r>
              <a:rPr lang="ko-KR" altLang="en-US" sz="1100" dirty="0"/>
              <a:t>를 켤 것인지 입력</a:t>
            </a: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D948CF92-2244-4CE4-8F5E-D879B6844755}"/>
              </a:ext>
            </a:extLst>
          </p:cNvPr>
          <p:cNvSpPr/>
          <p:nvPr/>
        </p:nvSpPr>
        <p:spPr>
          <a:xfrm>
            <a:off x="2711193" y="1429773"/>
            <a:ext cx="335560" cy="69519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F69EDE-6313-4CE8-B4EE-C25706742BA5}"/>
              </a:ext>
            </a:extLst>
          </p:cNvPr>
          <p:cNvSpPr txBox="1"/>
          <p:nvPr/>
        </p:nvSpPr>
        <p:spPr>
          <a:xfrm>
            <a:off x="2435533" y="1469267"/>
            <a:ext cx="877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불을 켤 </a:t>
            </a:r>
            <a:r>
              <a:rPr lang="en-US" altLang="ko-KR" sz="1200" dirty="0"/>
              <a:t>LED </a:t>
            </a:r>
            <a:r>
              <a:rPr lang="ko-KR" altLang="en-US" sz="1200" dirty="0"/>
              <a:t>입력</a:t>
            </a:r>
          </a:p>
        </p:txBody>
      </p:sp>
      <p:sp>
        <p:nvSpPr>
          <p:cNvPr id="33" name="화살표: 위쪽 32">
            <a:extLst>
              <a:ext uri="{FF2B5EF4-FFF2-40B4-BE49-F238E27FC236}">
                <a16:creationId xmlns:a16="http://schemas.microsoft.com/office/drawing/2014/main" id="{9E837EBD-A740-45A6-8741-A32643834B8E}"/>
              </a:ext>
            </a:extLst>
          </p:cNvPr>
          <p:cNvSpPr/>
          <p:nvPr/>
        </p:nvSpPr>
        <p:spPr>
          <a:xfrm>
            <a:off x="1808281" y="1457247"/>
            <a:ext cx="335560" cy="66772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18FA64-C79E-450C-9BE7-D0DECCA52911}"/>
              </a:ext>
            </a:extLst>
          </p:cNvPr>
          <p:cNvSpPr txBox="1"/>
          <p:nvPr/>
        </p:nvSpPr>
        <p:spPr>
          <a:xfrm>
            <a:off x="1502088" y="1647432"/>
            <a:ext cx="84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센서 값 업데이트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E331217-727A-472E-A584-DFD82453D906}"/>
              </a:ext>
            </a:extLst>
          </p:cNvPr>
          <p:cNvSpPr/>
          <p:nvPr/>
        </p:nvSpPr>
        <p:spPr>
          <a:xfrm>
            <a:off x="2602136" y="5272655"/>
            <a:ext cx="2281806" cy="7590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 digit 7 segment display</a:t>
            </a:r>
          </a:p>
          <a:p>
            <a:pPr algn="ctr"/>
            <a:r>
              <a:rPr lang="ko-KR" altLang="en-US" sz="1400" dirty="0"/>
              <a:t>현재 시간</a:t>
            </a:r>
            <a:endParaRPr lang="en-US" altLang="ko-KR" sz="1400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F631FFB5-9AA0-47FC-8DA9-C5C367D865BE}"/>
              </a:ext>
            </a:extLst>
          </p:cNvPr>
          <p:cNvSpPr/>
          <p:nvPr/>
        </p:nvSpPr>
        <p:spPr>
          <a:xfrm>
            <a:off x="2961313" y="4175162"/>
            <a:ext cx="223306" cy="83890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F15DAA0-B0FB-431B-B889-88B41265E081}"/>
              </a:ext>
            </a:extLst>
          </p:cNvPr>
          <p:cNvSpPr/>
          <p:nvPr/>
        </p:nvSpPr>
        <p:spPr>
          <a:xfrm>
            <a:off x="10765219" y="1266563"/>
            <a:ext cx="1215066" cy="515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소리 센서</a:t>
            </a:r>
            <a:endParaRPr lang="en-US" altLang="ko-KR" sz="14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C9209DF-74E5-4A65-A58E-347749F31D38}"/>
              </a:ext>
            </a:extLst>
          </p:cNvPr>
          <p:cNvSpPr/>
          <p:nvPr/>
        </p:nvSpPr>
        <p:spPr>
          <a:xfrm>
            <a:off x="9383666" y="602773"/>
            <a:ext cx="1215066" cy="515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온습도</a:t>
            </a:r>
            <a:r>
              <a:rPr lang="ko-KR" altLang="en-US" sz="1400" dirty="0"/>
              <a:t> 센서</a:t>
            </a:r>
            <a:endParaRPr lang="en-US" altLang="ko-KR" sz="14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E631813-3D6D-4C11-A96F-C201722022CF}"/>
              </a:ext>
            </a:extLst>
          </p:cNvPr>
          <p:cNvSpPr/>
          <p:nvPr/>
        </p:nvSpPr>
        <p:spPr>
          <a:xfrm>
            <a:off x="10765219" y="602773"/>
            <a:ext cx="1215066" cy="5155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조도 센서</a:t>
            </a:r>
            <a:endParaRPr lang="en-US" altLang="ko-KR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5351923-328F-45B8-8A95-76314EA501D6}"/>
              </a:ext>
            </a:extLst>
          </p:cNvPr>
          <p:cNvCxnSpPr>
            <a:cxnSpLocks/>
          </p:cNvCxnSpPr>
          <p:nvPr/>
        </p:nvCxnSpPr>
        <p:spPr>
          <a:xfrm flipH="1">
            <a:off x="9730928" y="1647432"/>
            <a:ext cx="461696" cy="75181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06393C-69F5-4402-BF64-4CB69428843E}"/>
              </a:ext>
            </a:extLst>
          </p:cNvPr>
          <p:cNvSpPr txBox="1"/>
          <p:nvPr/>
        </p:nvSpPr>
        <p:spPr>
          <a:xfrm>
            <a:off x="9267215" y="1774532"/>
            <a:ext cx="1116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센서 값 읽음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4A6FC8D-03A0-4A10-AAFE-EEE6D3CED4CC}"/>
              </a:ext>
            </a:extLst>
          </p:cNvPr>
          <p:cNvCxnSpPr>
            <a:cxnSpLocks/>
          </p:cNvCxnSpPr>
          <p:nvPr/>
        </p:nvCxnSpPr>
        <p:spPr>
          <a:xfrm>
            <a:off x="9734951" y="3606006"/>
            <a:ext cx="0" cy="98860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045D6F-81C5-489A-9485-F59C37AF3A31}"/>
              </a:ext>
            </a:extLst>
          </p:cNvPr>
          <p:cNvSpPr/>
          <p:nvPr/>
        </p:nvSpPr>
        <p:spPr>
          <a:xfrm>
            <a:off x="9007383" y="4700285"/>
            <a:ext cx="1492116" cy="66656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8X8 </a:t>
            </a:r>
            <a:r>
              <a:rPr lang="ko-KR" altLang="en-US" sz="1100" dirty="0" err="1"/>
              <a:t>도트매트릭스</a:t>
            </a:r>
            <a:endParaRPr lang="en-US" altLang="ko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B1E2FB-DA6A-4841-B7A1-36FC02248B10}"/>
              </a:ext>
            </a:extLst>
          </p:cNvPr>
          <p:cNvSpPr txBox="1"/>
          <p:nvPr/>
        </p:nvSpPr>
        <p:spPr>
          <a:xfrm>
            <a:off x="8561605" y="3869476"/>
            <a:ext cx="2414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서버에서 어떤 </a:t>
            </a:r>
            <a:r>
              <a:rPr lang="en-US" altLang="ko-KR" sz="1200" dirty="0">
                <a:latin typeface="+mj-ea"/>
                <a:ea typeface="+mj-ea"/>
              </a:rPr>
              <a:t>LED</a:t>
            </a:r>
            <a:r>
              <a:rPr lang="ko-KR" altLang="en-US" sz="1200" dirty="0">
                <a:latin typeface="+mj-ea"/>
                <a:ea typeface="+mj-ea"/>
              </a:rPr>
              <a:t>를 켤 것인지 입력이 들어오면 불을 켬</a:t>
            </a:r>
          </a:p>
        </p:txBody>
      </p:sp>
    </p:spTree>
    <p:extLst>
      <p:ext uri="{BB962C8B-B14F-4D97-AF65-F5344CB8AC3E}">
        <p14:creationId xmlns:p14="http://schemas.microsoft.com/office/powerpoint/2010/main" val="383141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B721D91-FFA3-47E3-AC7B-F1A373183F08}"/>
              </a:ext>
            </a:extLst>
          </p:cNvPr>
          <p:cNvSpPr/>
          <p:nvPr/>
        </p:nvSpPr>
        <p:spPr>
          <a:xfrm>
            <a:off x="3204506" y="2571974"/>
            <a:ext cx="4535279" cy="208118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flask</a:t>
            </a:r>
            <a:r>
              <a:rPr lang="ko-KR" altLang="en-US" dirty="0">
                <a:solidFill>
                  <a:schemeClr val="bg1"/>
                </a:solidFill>
              </a:rPr>
              <a:t> 서버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DAF086-2796-4418-8880-569B64394C03}"/>
              </a:ext>
            </a:extLst>
          </p:cNvPr>
          <p:cNvSpPr/>
          <p:nvPr/>
        </p:nvSpPr>
        <p:spPr>
          <a:xfrm>
            <a:off x="3857310" y="332405"/>
            <a:ext cx="4380679" cy="1721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b="1" dirty="0"/>
              <a:t>웹 페이지</a:t>
            </a:r>
            <a:r>
              <a:rPr lang="en-US" altLang="ko-KR" b="1" dirty="0"/>
              <a:t>/</a:t>
            </a:r>
            <a:r>
              <a:rPr lang="ko-KR" altLang="en-US" b="1" dirty="0"/>
              <a:t>안드로이드 앱</a:t>
            </a:r>
            <a:endParaRPr lang="en-US" altLang="ko-KR" b="1" dirty="0"/>
          </a:p>
          <a:p>
            <a:endParaRPr lang="en-US" altLang="ko-KR" sz="1600" dirty="0"/>
          </a:p>
          <a:p>
            <a:r>
              <a:rPr lang="ko-KR" altLang="en-US" sz="1200" dirty="0" err="1"/>
              <a:t>온습도</a:t>
            </a:r>
            <a:r>
              <a:rPr lang="en-US" altLang="ko-KR" sz="1200" dirty="0"/>
              <a:t>, </a:t>
            </a:r>
            <a:r>
              <a:rPr lang="ko-KR" altLang="en-US" sz="1200" dirty="0"/>
              <a:t>조도</a:t>
            </a:r>
            <a:r>
              <a:rPr lang="en-US" altLang="ko-KR" sz="1200" dirty="0"/>
              <a:t>, </a:t>
            </a:r>
            <a:r>
              <a:rPr lang="ko-KR" altLang="en-US" sz="1200" dirty="0"/>
              <a:t>소리 화면에 표시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algn="r"/>
            <a:endParaRPr lang="en-US" altLang="ko-KR" sz="1200" dirty="0"/>
          </a:p>
          <a:p>
            <a:pPr algn="r"/>
            <a:r>
              <a:rPr lang="ko-KR" altLang="en-US" sz="1200" dirty="0"/>
              <a:t>불을 켤 </a:t>
            </a:r>
            <a:r>
              <a:rPr lang="en-US" altLang="ko-KR" sz="1200" dirty="0"/>
              <a:t>LED</a:t>
            </a:r>
            <a:r>
              <a:rPr lang="ko-KR" altLang="en-US" sz="1200" dirty="0"/>
              <a:t>의 행과 열</a:t>
            </a:r>
            <a:r>
              <a:rPr lang="en-US" altLang="ko-KR" sz="1200" dirty="0"/>
              <a:t> </a:t>
            </a:r>
            <a:r>
              <a:rPr lang="ko-KR" altLang="en-US" sz="1200" dirty="0"/>
              <a:t>입력</a:t>
            </a:r>
            <a:endParaRPr lang="en-US" altLang="ko-KR" sz="16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BC2E43E-EBAB-4F85-BF07-8346F64BDC31}"/>
              </a:ext>
            </a:extLst>
          </p:cNvPr>
          <p:cNvSpPr/>
          <p:nvPr/>
        </p:nvSpPr>
        <p:spPr>
          <a:xfrm>
            <a:off x="9625024" y="1957566"/>
            <a:ext cx="2136836" cy="2506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500" b="1" dirty="0" err="1"/>
              <a:t>아두이노</a:t>
            </a:r>
            <a:endParaRPr lang="en-US" altLang="ko-KR" sz="1500" b="1" dirty="0"/>
          </a:p>
          <a:p>
            <a:pPr algn="ctr"/>
            <a:endParaRPr lang="en-US" altLang="ko-KR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HM-10</a:t>
            </a:r>
            <a:r>
              <a:rPr lang="ko-KR" altLang="en-US" sz="1500" dirty="0"/>
              <a:t> 블루투스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err="1"/>
              <a:t>온습도</a:t>
            </a:r>
            <a:r>
              <a:rPr lang="ko-KR" altLang="en-US" sz="1500" dirty="0"/>
              <a:t> 센서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조도 센서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소리 센서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r>
              <a:rPr lang="ko-KR" altLang="en-US" sz="1100" dirty="0"/>
              <a:t>서버에서 어떤 </a:t>
            </a:r>
            <a:r>
              <a:rPr lang="en-US" altLang="ko-KR" sz="1100" dirty="0"/>
              <a:t>LED</a:t>
            </a:r>
            <a:r>
              <a:rPr lang="ko-KR" altLang="en-US" sz="1100" dirty="0"/>
              <a:t>를 켜라는 입력이 들어오면 불을 켬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56610A1-4372-4F23-AD70-538EA432CDAF}"/>
              </a:ext>
            </a:extLst>
          </p:cNvPr>
          <p:cNvSpPr/>
          <p:nvPr/>
        </p:nvSpPr>
        <p:spPr>
          <a:xfrm>
            <a:off x="5647407" y="5457865"/>
            <a:ext cx="2154341" cy="8176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16X2 Character LCD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algn="ctr"/>
            <a:r>
              <a:rPr lang="ko-KR" altLang="en-US" sz="1200" dirty="0"/>
              <a:t>현재 </a:t>
            </a:r>
            <a:r>
              <a:rPr lang="ko-KR" altLang="en-US" sz="1200" dirty="0" err="1"/>
              <a:t>온습도</a:t>
            </a:r>
            <a:r>
              <a:rPr lang="en-US" altLang="ko-KR" sz="1200" dirty="0"/>
              <a:t>, </a:t>
            </a:r>
            <a:r>
              <a:rPr lang="ko-KR" altLang="en-US" sz="1200" dirty="0"/>
              <a:t>조도</a:t>
            </a:r>
            <a:r>
              <a:rPr lang="en-US" altLang="ko-KR" sz="1200" dirty="0"/>
              <a:t>, </a:t>
            </a:r>
            <a:r>
              <a:rPr lang="ko-KR" altLang="en-US" sz="1200" dirty="0"/>
              <a:t>소음 표시 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5295580-1030-4FB7-B2CD-000CB57FA913}"/>
              </a:ext>
            </a:extLst>
          </p:cNvPr>
          <p:cNvGrpSpPr/>
          <p:nvPr/>
        </p:nvGrpSpPr>
        <p:grpSpPr>
          <a:xfrm>
            <a:off x="7878052" y="2684354"/>
            <a:ext cx="1523749" cy="943418"/>
            <a:chOff x="7877262" y="2631859"/>
            <a:chExt cx="1523749" cy="943418"/>
          </a:xfrm>
        </p:grpSpPr>
        <p:sp>
          <p:nvSpPr>
            <p:cNvPr id="34" name="화살표: 왼쪽 33">
              <a:extLst>
                <a:ext uri="{FF2B5EF4-FFF2-40B4-BE49-F238E27FC236}">
                  <a16:creationId xmlns:a16="http://schemas.microsoft.com/office/drawing/2014/main" id="{C191EDEF-ECED-4800-9808-D33C829A9AD7}"/>
                </a:ext>
              </a:extLst>
            </p:cNvPr>
            <p:cNvSpPr/>
            <p:nvPr/>
          </p:nvSpPr>
          <p:spPr>
            <a:xfrm>
              <a:off x="7964572" y="2631859"/>
              <a:ext cx="1385377" cy="276999"/>
            </a:xfrm>
            <a:prstGeom prst="lef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현재 센서 값</a:t>
              </a:r>
            </a:p>
          </p:txBody>
        </p:sp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id="{ACAC51B2-208A-45C8-B54C-DCDDA52773B3}"/>
                </a:ext>
              </a:extLst>
            </p:cNvPr>
            <p:cNvSpPr/>
            <p:nvPr/>
          </p:nvSpPr>
          <p:spPr>
            <a:xfrm>
              <a:off x="7993500" y="3250152"/>
              <a:ext cx="1360072" cy="32512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LED </a:t>
              </a:r>
              <a:r>
                <a:rPr lang="ko-KR" altLang="en-US" sz="1200" dirty="0"/>
                <a:t>행과 열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0409B73-5FCA-4385-A42C-CCE73EF7ADB2}"/>
                </a:ext>
              </a:extLst>
            </p:cNvPr>
            <p:cNvSpPr txBox="1"/>
            <p:nvPr/>
          </p:nvSpPr>
          <p:spPr>
            <a:xfrm>
              <a:off x="7877262" y="2955549"/>
              <a:ext cx="15237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블루투스 연결</a:t>
              </a:r>
            </a:p>
          </p:txBody>
        </p:sp>
      </p:grpSp>
      <p:sp>
        <p:nvSpPr>
          <p:cNvPr id="36" name="제목 1">
            <a:extLst>
              <a:ext uri="{FF2B5EF4-FFF2-40B4-BE49-F238E27FC236}">
                <a16:creationId xmlns:a16="http://schemas.microsoft.com/office/drawing/2014/main" id="{47DADA26-8926-4F2E-83B3-C60A1E75A5A8}"/>
              </a:ext>
            </a:extLst>
          </p:cNvPr>
          <p:cNvSpPr txBox="1">
            <a:spLocks/>
          </p:cNvSpPr>
          <p:nvPr/>
        </p:nvSpPr>
        <p:spPr>
          <a:xfrm>
            <a:off x="-62585" y="231958"/>
            <a:ext cx="3658205" cy="1257300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dirty="0"/>
              <a:t>S/W</a:t>
            </a:r>
            <a:r>
              <a:rPr lang="ko-KR" altLang="en-US" dirty="0"/>
              <a:t> 구성도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FB214FE-030B-4991-ADD5-B9A38FBC5AFD}"/>
              </a:ext>
            </a:extLst>
          </p:cNvPr>
          <p:cNvCxnSpPr>
            <a:cxnSpLocks/>
          </p:cNvCxnSpPr>
          <p:nvPr/>
        </p:nvCxnSpPr>
        <p:spPr>
          <a:xfrm>
            <a:off x="6677206" y="4239060"/>
            <a:ext cx="0" cy="1087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2D5E7BA-F632-4A51-8192-C3B0E0E36A33}"/>
              </a:ext>
            </a:extLst>
          </p:cNvPr>
          <p:cNvSpPr/>
          <p:nvPr/>
        </p:nvSpPr>
        <p:spPr>
          <a:xfrm>
            <a:off x="3179827" y="5517787"/>
            <a:ext cx="1724060" cy="7251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r>
              <a:rPr lang="ko-KR" altLang="en-US" sz="1100" dirty="0"/>
              <a:t>자리 세그먼트 </a:t>
            </a:r>
            <a:endParaRPr lang="en-US" altLang="ko-KR" sz="1100" dirty="0"/>
          </a:p>
          <a:p>
            <a:pPr algn="ctr"/>
            <a:r>
              <a:rPr lang="ko-KR" altLang="en-US" sz="1100" dirty="0"/>
              <a:t>현재 시간 표시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04B1FE2-F569-4C3F-9E73-CECF78782F91}"/>
              </a:ext>
            </a:extLst>
          </p:cNvPr>
          <p:cNvCxnSpPr>
            <a:cxnSpLocks/>
          </p:cNvCxnSpPr>
          <p:nvPr/>
        </p:nvCxnSpPr>
        <p:spPr>
          <a:xfrm>
            <a:off x="4015030" y="4254078"/>
            <a:ext cx="6673" cy="1087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E9BAEB3-0E10-44F3-AD59-64C12713CD32}"/>
              </a:ext>
            </a:extLst>
          </p:cNvPr>
          <p:cNvSpPr/>
          <p:nvPr/>
        </p:nvSpPr>
        <p:spPr>
          <a:xfrm>
            <a:off x="3505275" y="3838714"/>
            <a:ext cx="962040" cy="333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thread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B6B85-FB0A-4B18-9E96-FFE549FE9F8D}"/>
              </a:ext>
            </a:extLst>
          </p:cNvPr>
          <p:cNvSpPr txBox="1"/>
          <p:nvPr/>
        </p:nvSpPr>
        <p:spPr>
          <a:xfrm>
            <a:off x="4041857" y="4254078"/>
            <a:ext cx="962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GPIO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21E4E3-ADB8-4A23-86AE-EDE6D986E51F}"/>
              </a:ext>
            </a:extLst>
          </p:cNvPr>
          <p:cNvSpPr txBox="1"/>
          <p:nvPr/>
        </p:nvSpPr>
        <p:spPr>
          <a:xfrm>
            <a:off x="6682616" y="4269477"/>
            <a:ext cx="962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GPIO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3E9D28F-13CD-46E0-87A8-1B291B911AAF}"/>
              </a:ext>
            </a:extLst>
          </p:cNvPr>
          <p:cNvCxnSpPr>
            <a:cxnSpLocks/>
          </p:cNvCxnSpPr>
          <p:nvPr/>
        </p:nvCxnSpPr>
        <p:spPr>
          <a:xfrm>
            <a:off x="7177165" y="1969137"/>
            <a:ext cx="0" cy="1134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5F945B9-2070-45FC-8E8F-18152225EE31}"/>
              </a:ext>
            </a:extLst>
          </p:cNvPr>
          <p:cNvCxnSpPr>
            <a:cxnSpLocks/>
          </p:cNvCxnSpPr>
          <p:nvPr/>
        </p:nvCxnSpPr>
        <p:spPr>
          <a:xfrm flipH="1" flipV="1">
            <a:off x="4502782" y="1172256"/>
            <a:ext cx="1" cy="15055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74D2CEA-4923-4635-9D51-51B3FA1E21F1}"/>
              </a:ext>
            </a:extLst>
          </p:cNvPr>
          <p:cNvSpPr txBox="1"/>
          <p:nvPr/>
        </p:nvSpPr>
        <p:spPr>
          <a:xfrm>
            <a:off x="3986294" y="2740834"/>
            <a:ext cx="15098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</a:rPr>
              <a:t>센서 값 </a:t>
            </a:r>
            <a:r>
              <a:rPr lang="en-US" altLang="ko-KR" sz="1100" dirty="0">
                <a:solidFill>
                  <a:schemeClr val="bg1"/>
                </a:solidFill>
              </a:rPr>
              <a:t>JSON</a:t>
            </a:r>
            <a:r>
              <a:rPr lang="ko-KR" altLang="en-US" sz="1100" dirty="0">
                <a:solidFill>
                  <a:schemeClr val="bg1"/>
                </a:solidFill>
              </a:rPr>
              <a:t>으로 변환해서 웹으로 전송 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52846F-AF70-441F-802F-9FA15F8023C4}"/>
              </a:ext>
            </a:extLst>
          </p:cNvPr>
          <p:cNvSpPr txBox="1"/>
          <p:nvPr/>
        </p:nvSpPr>
        <p:spPr>
          <a:xfrm>
            <a:off x="3961191" y="1489258"/>
            <a:ext cx="15349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JSON</a:t>
            </a:r>
            <a:r>
              <a:rPr lang="ko-KR" altLang="en-US" sz="1050" dirty="0">
                <a:solidFill>
                  <a:schemeClr val="bg1"/>
                </a:solidFill>
              </a:rPr>
              <a:t> 데이터 </a:t>
            </a:r>
            <a:r>
              <a:rPr lang="ko-KR" altLang="en-US" sz="1050" dirty="0" err="1">
                <a:solidFill>
                  <a:schemeClr val="bg1"/>
                </a:solidFill>
              </a:rPr>
              <a:t>파싱해서</a:t>
            </a:r>
            <a:r>
              <a:rPr lang="ko-KR" altLang="en-US" sz="1050" dirty="0">
                <a:solidFill>
                  <a:schemeClr val="bg1"/>
                </a:solidFill>
              </a:rPr>
              <a:t> 센서 값 </a:t>
            </a:r>
            <a:r>
              <a:rPr lang="en-US" altLang="ko-KR" sz="1050" dirty="0">
                <a:solidFill>
                  <a:schemeClr val="bg1"/>
                </a:solidFill>
              </a:rPr>
              <a:t>update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3B501B-533A-4030-8310-90C21F195AFB}"/>
              </a:ext>
            </a:extLst>
          </p:cNvPr>
          <p:cNvSpPr txBox="1"/>
          <p:nvPr/>
        </p:nvSpPr>
        <p:spPr>
          <a:xfrm>
            <a:off x="6707013" y="1714254"/>
            <a:ext cx="12369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</a:rPr>
              <a:t>데이터 전송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7CB620-3E2B-4D6B-82FC-AEE805852DA8}"/>
              </a:ext>
            </a:extLst>
          </p:cNvPr>
          <p:cNvSpPr txBox="1"/>
          <p:nvPr/>
        </p:nvSpPr>
        <p:spPr>
          <a:xfrm>
            <a:off x="6473895" y="3165098"/>
            <a:ext cx="1265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데이터 받아서 블루투스에 전송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C4D6393-368B-47F1-BB9C-CD98A45136E8}"/>
              </a:ext>
            </a:extLst>
          </p:cNvPr>
          <p:cNvCxnSpPr>
            <a:cxnSpLocks/>
          </p:cNvCxnSpPr>
          <p:nvPr/>
        </p:nvCxnSpPr>
        <p:spPr>
          <a:xfrm flipH="1">
            <a:off x="4867165" y="1345795"/>
            <a:ext cx="764968" cy="14180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8C61FBD-89D6-4660-A1CA-DBDA17B45021}"/>
              </a:ext>
            </a:extLst>
          </p:cNvPr>
          <p:cNvSpPr txBox="1"/>
          <p:nvPr/>
        </p:nvSpPr>
        <p:spPr>
          <a:xfrm>
            <a:off x="5299915" y="1081813"/>
            <a:ext cx="1094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request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6551BA1-DD41-4B77-8033-E8F8D573AB60}"/>
              </a:ext>
            </a:extLst>
          </p:cNvPr>
          <p:cNvSpPr/>
          <p:nvPr/>
        </p:nvSpPr>
        <p:spPr>
          <a:xfrm>
            <a:off x="9625024" y="5234450"/>
            <a:ext cx="2059595" cy="8176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8X8 </a:t>
            </a:r>
            <a:r>
              <a:rPr lang="ko-KR" altLang="en-US" sz="1100" dirty="0" err="1"/>
              <a:t>도트매트릭스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D39605F-CA41-4FF8-A8FB-A468D931DB44}"/>
              </a:ext>
            </a:extLst>
          </p:cNvPr>
          <p:cNvCxnSpPr>
            <a:cxnSpLocks/>
          </p:cNvCxnSpPr>
          <p:nvPr/>
        </p:nvCxnSpPr>
        <p:spPr>
          <a:xfrm>
            <a:off x="10720336" y="4320026"/>
            <a:ext cx="0" cy="7997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137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635977-8372-4D38-B2E0-6F530109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11" y="5445664"/>
            <a:ext cx="6527213" cy="105964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z="3200" dirty="0" err="1"/>
              <a:t>라즈베리파이</a:t>
            </a:r>
            <a:r>
              <a:rPr lang="en-US" altLang="ko-KR" sz="3200" dirty="0"/>
              <a:t> &amp; </a:t>
            </a:r>
            <a:br>
              <a:rPr lang="en-US" altLang="ko-KR" sz="3200" dirty="0"/>
            </a:br>
            <a:r>
              <a:rPr lang="en-US" altLang="ko-KR" sz="3200" dirty="0"/>
              <a:t>LCD display, 4 digit 7 segment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6" name="내용 개체 틀 5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6556023C-3336-46DC-ADCC-7739203B19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99" y="1487862"/>
            <a:ext cx="4706111" cy="3529584"/>
          </a:xfrm>
          <a:prstGeom prst="rect">
            <a:avLst/>
          </a:prstGeom>
        </p:spPr>
      </p:pic>
      <p:pic>
        <p:nvPicPr>
          <p:cNvPr id="8" name="내용 개체 틀 7" descr="게임이(가) 표시된 사진&#10;&#10;자동 생성된 설명">
            <a:extLst>
              <a:ext uri="{FF2B5EF4-FFF2-40B4-BE49-F238E27FC236}">
                <a16:creationId xmlns:a16="http://schemas.microsoft.com/office/drawing/2014/main" id="{DB69BBA8-6CC3-4665-A7F4-573422453C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78177" y="2478950"/>
            <a:ext cx="4019103" cy="3014327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26C3AC0D-0998-43CB-BE82-8F914BB3AA21}"/>
              </a:ext>
            </a:extLst>
          </p:cNvPr>
          <p:cNvSpPr txBox="1">
            <a:spLocks/>
          </p:cNvSpPr>
          <p:nvPr/>
        </p:nvSpPr>
        <p:spPr>
          <a:xfrm>
            <a:off x="5719994" y="567460"/>
            <a:ext cx="6527213" cy="105964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 err="1"/>
              <a:t>아두이노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우노</a:t>
            </a:r>
            <a:r>
              <a:rPr lang="en-US" altLang="ko-KR" sz="2400" dirty="0"/>
              <a:t> &amp; </a:t>
            </a:r>
          </a:p>
          <a:p>
            <a:r>
              <a:rPr lang="ko-KR" altLang="en-US" sz="2400" dirty="0"/>
              <a:t>블루투스 모듈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온습도</a:t>
            </a:r>
            <a:r>
              <a:rPr lang="ko-KR" altLang="en-US" sz="2400" dirty="0"/>
              <a:t> 센서</a:t>
            </a:r>
            <a:r>
              <a:rPr lang="en-US" altLang="ko-KR" sz="2400" dirty="0"/>
              <a:t>, </a:t>
            </a:r>
            <a:r>
              <a:rPr lang="ko-KR" altLang="en-US" sz="2400" dirty="0"/>
              <a:t>조도 센서</a:t>
            </a:r>
            <a:r>
              <a:rPr lang="en-US" altLang="ko-KR" sz="2400" dirty="0"/>
              <a:t>, </a:t>
            </a:r>
          </a:p>
          <a:p>
            <a:r>
              <a:rPr lang="ko-KR" altLang="en-US" sz="2400" dirty="0"/>
              <a:t>소음 센서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도트매트릭스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59830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63E10B8-7A5C-4E1D-BE92-AAA068608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5804"/>
            <a:ext cx="2686328" cy="3510776"/>
          </a:xfrm>
          <a:prstGeom prst="rect">
            <a:avLst/>
          </a:prstGeom>
          <a:solidFill>
            <a:srgbClr val="FFFFFF"/>
          </a:solidFill>
          <a:ln w="63500">
            <a:solidFill>
              <a:srgbClr val="AF8CD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 descr="회로, 게임이(가) 표시된 사진&#10;&#10;자동 생성된 설명">
            <a:extLst>
              <a:ext uri="{FF2B5EF4-FFF2-40B4-BE49-F238E27FC236}">
                <a16:creationId xmlns:a16="http://schemas.microsoft.com/office/drawing/2014/main" id="{2E450A39-E4B6-4F23-B7D3-A224CAFCDD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488" y="1030734"/>
            <a:ext cx="3185668" cy="238925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5C29AA3-A1AC-448F-A505-87CEAA1D9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7949" y="485804"/>
            <a:ext cx="2686328" cy="3510776"/>
          </a:xfrm>
          <a:prstGeom prst="rect">
            <a:avLst/>
          </a:prstGeom>
          <a:solidFill>
            <a:srgbClr val="FFFFFF"/>
          </a:solidFill>
          <a:ln w="63500">
            <a:solidFill>
              <a:srgbClr val="AF8CD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 descr="회로, 컴퓨터이(가) 표시된 사진&#10;&#10;자동 생성된 설명">
            <a:extLst>
              <a:ext uri="{FF2B5EF4-FFF2-40B4-BE49-F238E27FC236}">
                <a16:creationId xmlns:a16="http://schemas.microsoft.com/office/drawing/2014/main" id="{4B6D9094-8B65-4E7A-8B7E-9AAB019FEC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19229" y="1059861"/>
            <a:ext cx="3111523" cy="2333643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1C32068-6A8E-44A5-BE2D-65E7EC2DB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3" y="4157449"/>
            <a:ext cx="2686328" cy="221684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40A33-AE5F-4FC1-AFFF-1BC5DD32E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827" y="4157449"/>
            <a:ext cx="2686328" cy="221684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EFA17E4-088C-46BD-9D71-18217FDF0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05" y="4715107"/>
            <a:ext cx="2333643" cy="110152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310DD53-17D0-4A12-A0E2-72F33348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6188" y="485805"/>
            <a:ext cx="5511179" cy="5888484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F219B008-5096-4B5D-9395-96B69F915E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494" y="670921"/>
            <a:ext cx="5157201" cy="4486762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E5F50571-CC72-4C02-8516-D8B21AFABA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91" y="4678269"/>
            <a:ext cx="2333643" cy="11383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20ECD7-7ABD-41D4-807A-E327CBAF02E8}"/>
              </a:ext>
            </a:extLst>
          </p:cNvPr>
          <p:cNvSpPr txBox="1"/>
          <p:nvPr/>
        </p:nvSpPr>
        <p:spPr>
          <a:xfrm>
            <a:off x="6544235" y="5351929"/>
            <a:ext cx="4985460" cy="168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bg1"/>
                </a:solidFill>
              </a:rPr>
              <a:t>2</a:t>
            </a:r>
            <a:r>
              <a:rPr lang="ko-KR" altLang="en-US" sz="1400" dirty="0">
                <a:solidFill>
                  <a:schemeClr val="bg1"/>
                </a:solidFill>
              </a:rPr>
              <a:t>초마다 </a:t>
            </a:r>
            <a:r>
              <a:rPr lang="en-US" altLang="ko-KR" sz="1400" dirty="0" err="1">
                <a:solidFill>
                  <a:schemeClr val="bg1"/>
                </a:solidFill>
              </a:rPr>
              <a:t>XMLHttpRequest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객체를 사용하여 비동기적으로 센서 값 업데이트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행과 열을 </a:t>
            </a:r>
            <a:r>
              <a:rPr lang="ko-KR" altLang="en-US" sz="1400" dirty="0" err="1">
                <a:solidFill>
                  <a:schemeClr val="bg1"/>
                </a:solidFill>
              </a:rPr>
              <a:t>입력받아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도트매트릭스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LED </a:t>
            </a:r>
            <a:r>
              <a:rPr lang="ko-KR" altLang="en-US" sz="1400" dirty="0" err="1">
                <a:solidFill>
                  <a:schemeClr val="bg1"/>
                </a:solidFill>
              </a:rPr>
              <a:t>불켜기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B3CA8D-4EAE-4574-9426-3AC97552B007}"/>
              </a:ext>
            </a:extLst>
          </p:cNvPr>
          <p:cNvSpPr txBox="1"/>
          <p:nvPr/>
        </p:nvSpPr>
        <p:spPr>
          <a:xfrm>
            <a:off x="5422235" y="71613"/>
            <a:ext cx="1900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웹 페이지</a:t>
            </a:r>
          </a:p>
        </p:txBody>
      </p:sp>
    </p:spTree>
    <p:extLst>
      <p:ext uri="{BB962C8B-B14F-4D97-AF65-F5344CB8AC3E}">
        <p14:creationId xmlns:p14="http://schemas.microsoft.com/office/powerpoint/2010/main" val="247324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63E10B8-7A5C-4E1D-BE92-AAA068608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5804"/>
            <a:ext cx="2686328" cy="3510776"/>
          </a:xfrm>
          <a:prstGeom prst="rect">
            <a:avLst/>
          </a:prstGeom>
          <a:solidFill>
            <a:srgbClr val="FFFFFF"/>
          </a:solidFill>
          <a:ln w="63500">
            <a:solidFill>
              <a:srgbClr val="AF8CD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E450A39-E4B6-4F23-B7D3-A224CAFCDD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208488" y="1030734"/>
            <a:ext cx="3185668" cy="238925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5C29AA3-A1AC-448F-A505-87CEAA1D9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7949" y="485804"/>
            <a:ext cx="2686328" cy="3510776"/>
          </a:xfrm>
          <a:prstGeom prst="rect">
            <a:avLst/>
          </a:prstGeom>
          <a:solidFill>
            <a:srgbClr val="FFFFFF"/>
          </a:solidFill>
          <a:ln w="63500">
            <a:solidFill>
              <a:srgbClr val="AF8CD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6D9094-8B65-4E7A-8B7E-9AAB019FEC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3119229" y="1059861"/>
            <a:ext cx="3111523" cy="233364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1C32068-6A8E-44A5-BE2D-65E7EC2DB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3" y="4157449"/>
            <a:ext cx="2686328" cy="221684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3940A33-AE5F-4FC1-AFFF-1BC5DD32E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827" y="4157449"/>
            <a:ext cx="2686328" cy="221684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FA17E4-088C-46BD-9D71-18217FDF06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9923" y="4715107"/>
            <a:ext cx="1798406" cy="110152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310DD53-17D0-4A12-A0E2-72F33348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6188" y="485805"/>
            <a:ext cx="5511179" cy="5888484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19B008-5096-4B5D-9395-96B69F915E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0817" y="670921"/>
            <a:ext cx="2420555" cy="44867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F50571-CC72-4C02-8516-D8B21AFABA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5626" y="4678269"/>
            <a:ext cx="1790973" cy="11383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20ECD7-7ABD-41D4-807A-E327CBAF02E8}"/>
              </a:ext>
            </a:extLst>
          </p:cNvPr>
          <p:cNvSpPr txBox="1"/>
          <p:nvPr/>
        </p:nvSpPr>
        <p:spPr>
          <a:xfrm>
            <a:off x="6544235" y="5351929"/>
            <a:ext cx="5002306" cy="1681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앱을 열면 센서 값을 화면에 출력하고 업데이트 버튼으로 현재 센서 값을 업데이트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</a:rPr>
              <a:t>행과 열을 </a:t>
            </a:r>
            <a:r>
              <a:rPr lang="ko-KR" altLang="en-US" sz="1400" dirty="0" err="1">
                <a:solidFill>
                  <a:schemeClr val="bg1"/>
                </a:solidFill>
              </a:rPr>
              <a:t>입력받아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</a:rPr>
              <a:t>도트매트릭스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LED </a:t>
            </a:r>
            <a:r>
              <a:rPr lang="ko-KR" altLang="en-US" sz="1400" dirty="0" err="1">
                <a:solidFill>
                  <a:schemeClr val="bg1"/>
                </a:solidFill>
              </a:rPr>
              <a:t>불켜기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B7D444-36A7-4998-B83C-84EF16CA2957}"/>
              </a:ext>
            </a:extLst>
          </p:cNvPr>
          <p:cNvSpPr txBox="1"/>
          <p:nvPr/>
        </p:nvSpPr>
        <p:spPr>
          <a:xfrm>
            <a:off x="5422235" y="71613"/>
            <a:ext cx="1900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안드로이드 앱</a:t>
            </a:r>
          </a:p>
        </p:txBody>
      </p:sp>
    </p:spTree>
    <p:extLst>
      <p:ext uri="{BB962C8B-B14F-4D97-AF65-F5344CB8AC3E}">
        <p14:creationId xmlns:p14="http://schemas.microsoft.com/office/powerpoint/2010/main" val="4184582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243B41"/>
      </a:dk2>
      <a:lt2>
        <a:srgbClr val="E5E8E2"/>
      </a:lt2>
      <a:accent1>
        <a:srgbClr val="AF8CD0"/>
      </a:accent1>
      <a:accent2>
        <a:srgbClr val="7B73C6"/>
      </a:accent2>
      <a:accent3>
        <a:srgbClr val="8CA2D0"/>
      </a:accent3>
      <a:accent4>
        <a:srgbClr val="6CACC3"/>
      </a:accent4>
      <a:accent5>
        <a:srgbClr val="74ADA4"/>
      </a:accent5>
      <a:accent6>
        <a:srgbClr val="68B388"/>
      </a:accent6>
      <a:hlink>
        <a:srgbClr val="6F8C54"/>
      </a:hlink>
      <a:folHlink>
        <a:srgbClr val="828282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440</Words>
  <Application>Microsoft Office PowerPoint</Application>
  <PresentationFormat>와이드스크린</PresentationFormat>
  <Paragraphs>97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돋움</vt:lpstr>
      <vt:lpstr>Arial</vt:lpstr>
      <vt:lpstr>Dubai</vt:lpstr>
      <vt:lpstr>Georgia Pro</vt:lpstr>
      <vt:lpstr>Wingdings 2</vt:lpstr>
      <vt:lpstr>SlateVTI</vt:lpstr>
      <vt:lpstr>Smart Home</vt:lpstr>
      <vt:lpstr>Smart home</vt:lpstr>
      <vt:lpstr>개발 보드 및 언어</vt:lpstr>
      <vt:lpstr>프로젝트 설명</vt:lpstr>
      <vt:lpstr>PowerPoint 프레젠테이션</vt:lpstr>
      <vt:lpstr>PowerPoint 프레젠테이션</vt:lpstr>
      <vt:lpstr>라즈베리파이 &amp;  LCD display, 4 digit 7 segment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</dc:title>
  <dc:creator>bitcamp</dc:creator>
  <cp:lastModifiedBy>bitcamp</cp:lastModifiedBy>
  <cp:revision>34</cp:revision>
  <dcterms:created xsi:type="dcterms:W3CDTF">2020-04-06T04:07:03Z</dcterms:created>
  <dcterms:modified xsi:type="dcterms:W3CDTF">2020-04-06T07:55:20Z</dcterms:modified>
</cp:coreProperties>
</file>