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/>
            <a:t>아두이노에 센서 연결 </a:t>
          </a:r>
          <a:endParaRPr lang="en-US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읽고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/>
            <a:t>라즈베리파이 웹 서버</a:t>
          </a:r>
          <a:endParaRPr lang="en-US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en-US" dirty="0"/>
            <a:t> </a:t>
          </a:r>
          <a:r>
            <a:rPr lang="ko-KR" dirty="0"/>
            <a:t>파이썬 </a:t>
          </a:r>
          <a:r>
            <a:rPr lang="en-US" dirty="0"/>
            <a:t>flask</a:t>
          </a:r>
          <a:r>
            <a:rPr lang="ko-KR" dirty="0"/>
            <a:t>를 이용하여 웹 서버를 구축하고 받아온 센서 값을 </a:t>
          </a:r>
          <a:r>
            <a:rPr lang="en-US" dirty="0"/>
            <a:t>2</a:t>
          </a:r>
          <a:r>
            <a:rPr lang="ko-KR" dirty="0"/>
            <a:t>초마다 웹 페이지에 출력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8DD35C6D-A43C-4B21-B9AE-3A620D1D66BD}">
      <dgm:prSet/>
      <dgm:spPr/>
      <dgm:t>
        <a:bodyPr/>
        <a:lstStyle/>
        <a:p>
          <a:r>
            <a:rPr lang="ko-KR"/>
            <a:t>웹 페이지에서 </a:t>
          </a:r>
          <a:r>
            <a:rPr lang="en-US"/>
            <a:t>LED </a:t>
          </a:r>
          <a:r>
            <a:rPr lang="ko-KR"/>
            <a:t>켜기 </a:t>
          </a:r>
          <a:endParaRPr lang="en-US"/>
        </a:p>
      </dgm:t>
    </dgm:pt>
    <dgm:pt modelId="{B02EF445-5682-4EA3-8698-B109CE758B84}" type="parTrans" cxnId="{C4FE863F-AFED-411F-9583-A4AE1120B3E5}">
      <dgm:prSet/>
      <dgm:spPr/>
      <dgm:t>
        <a:bodyPr/>
        <a:lstStyle/>
        <a:p>
          <a:endParaRPr lang="en-US"/>
        </a:p>
      </dgm:t>
    </dgm:pt>
    <dgm:pt modelId="{D2E597C7-4F0D-443F-8216-5053AE90A1FE}" type="sibTrans" cxnId="{C4FE863F-AFED-411F-9583-A4AE1120B3E5}">
      <dgm:prSet/>
      <dgm:spPr/>
      <dgm:t>
        <a:bodyPr/>
        <a:lstStyle/>
        <a:p>
          <a:endParaRPr lang="en-US"/>
        </a:p>
      </dgm:t>
    </dgm:pt>
    <dgm:pt modelId="{1F1E21F6-7836-4081-B3E9-17CD440DEAFA}">
      <dgm:prSet/>
      <dgm:spPr/>
      <dgm:t>
        <a:bodyPr/>
        <a:lstStyle/>
        <a:p>
          <a:r>
            <a:rPr lang="en-US" dirty="0"/>
            <a:t> </a:t>
          </a:r>
          <a:r>
            <a:rPr lang="ko-KR" dirty="0"/>
            <a:t>웹 페이지에서 행과 열을 </a:t>
          </a:r>
          <a:r>
            <a:rPr lang="ko-KR" dirty="0" err="1"/>
            <a:t>입력받아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연결된 </a:t>
          </a:r>
          <a:r>
            <a:rPr lang="ko-KR" dirty="0" err="1"/>
            <a:t>도트매트릭스의</a:t>
          </a:r>
          <a:r>
            <a:rPr lang="ko-KR" dirty="0"/>
            <a:t> </a:t>
          </a:r>
          <a:r>
            <a:rPr lang="en-US" dirty="0"/>
            <a:t>LED </a:t>
          </a:r>
          <a:r>
            <a:rPr lang="ko-KR" dirty="0"/>
            <a:t>켜기</a:t>
          </a:r>
          <a:endParaRPr lang="en-US" dirty="0"/>
        </a:p>
      </dgm:t>
    </dgm:pt>
    <dgm:pt modelId="{648391B7-AD9C-464A-B296-BC65A38BDD8A}" type="parTrans" cxnId="{09A650BD-FE57-4FE2-94F9-6FF131867603}">
      <dgm:prSet/>
      <dgm:spPr/>
      <dgm:t>
        <a:bodyPr/>
        <a:lstStyle/>
        <a:p>
          <a:endParaRPr lang="en-US"/>
        </a:p>
      </dgm:t>
    </dgm:pt>
    <dgm:pt modelId="{7656200A-5EDC-42E6-9979-235D51A440B9}" type="sibTrans" cxnId="{09A650BD-FE57-4FE2-94F9-6FF131867603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16X2 Character LCD</a:t>
          </a:r>
          <a:r>
            <a:rPr lang="ko-KR" dirty="0"/>
            <a:t>로 현재 </a:t>
          </a:r>
          <a:r>
            <a:rPr lang="ko-KR" dirty="0" err="1"/>
            <a:t>온습도</a:t>
          </a:r>
          <a:r>
            <a:rPr lang="en-US" dirty="0"/>
            <a:t>, </a:t>
          </a:r>
          <a:r>
            <a:rPr lang="ko-KR" dirty="0"/>
            <a:t>조도</a:t>
          </a:r>
          <a:r>
            <a:rPr lang="en-US" dirty="0"/>
            <a:t>, </a:t>
          </a:r>
          <a:r>
            <a:rPr lang="ko-KR" dirty="0"/>
            <a:t>소음 값 출력</a:t>
          </a:r>
          <a:r>
            <a:rPr lang="en-US" dirty="0"/>
            <a:t>, 4 digit 7 segment display</a:t>
          </a:r>
          <a:r>
            <a:rPr lang="ko-KR" dirty="0"/>
            <a:t>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E19795B9-E120-4A87-A7AD-26EA43FAB89B}" type="pres">
      <dgm:prSet presAssocID="{8DD35C6D-A43C-4B21-B9AE-3A620D1D66BD}" presName="parentLin" presStyleCnt="0"/>
      <dgm:spPr/>
    </dgm:pt>
    <dgm:pt modelId="{1ADE5120-35F2-48C6-8679-35F0AB7B4C9F}" type="pres">
      <dgm:prSet presAssocID="{8DD35C6D-A43C-4B21-B9AE-3A620D1D66BD}" presName="parentLeftMargin" presStyleLbl="node1" presStyleIdx="2" presStyleCnt="5"/>
      <dgm:spPr/>
    </dgm:pt>
    <dgm:pt modelId="{E2E7E548-4463-4C44-8DA7-8629165C84A2}" type="pres">
      <dgm:prSet presAssocID="{8DD35C6D-A43C-4B21-B9AE-3A620D1D66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60D0D2A-915E-4C4B-A081-8B34D8CE6E4A}" type="pres">
      <dgm:prSet presAssocID="{8DD35C6D-A43C-4B21-B9AE-3A620D1D66BD}" presName="negativeSpace" presStyleCnt="0"/>
      <dgm:spPr/>
    </dgm:pt>
    <dgm:pt modelId="{599149D4-E067-4E28-B420-A706EFDC9B6E}" type="pres">
      <dgm:prSet presAssocID="{8DD35C6D-A43C-4B21-B9AE-3A620D1D66BD}" presName="childText" presStyleLbl="conFgAcc1" presStyleIdx="3" presStyleCnt="5">
        <dgm:presLayoutVars>
          <dgm:bulletEnabled val="1"/>
        </dgm:presLayoutVars>
      </dgm:prSet>
      <dgm:spPr/>
    </dgm:pt>
    <dgm:pt modelId="{84319F79-A1EF-495F-83C7-71DFD02AD438}" type="pres">
      <dgm:prSet presAssocID="{D2E597C7-4F0D-443F-8216-5053AE90A1FE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3" presStyleCnt="5"/>
      <dgm:spPr/>
    </dgm:pt>
    <dgm:pt modelId="{1904337E-4634-4402-A389-2113330B47FF}" type="pres">
      <dgm:prSet presAssocID="{3FEEC265-1F38-4F5D-8016-8B49845CA7C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2638910F-DD89-4F6B-86D3-5A3DB9A38E87}" type="presOf" srcId="{1F1E21F6-7836-4081-B3E9-17CD440DEAFA}" destId="{599149D4-E067-4E28-B420-A706EFDC9B6E}" srcOrd="0" destOrd="0" presId="urn:microsoft.com/office/officeart/2005/8/layout/list1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4" destOrd="0" parTransId="{35FE494E-FCBF-40F3-8614-0EB45B97867C}" sibTransId="{111F5378-8D93-49D5-8CC2-5FA597CD2FA0}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C4FE863F-AFED-411F-9583-A4AE1120B3E5}" srcId="{94BD0433-F9F9-4B2C-95F9-98B16BC72F54}" destId="{8DD35C6D-A43C-4B21-B9AE-3A620D1D66BD}" srcOrd="3" destOrd="0" parTransId="{B02EF445-5682-4EA3-8698-B109CE758B84}" sibTransId="{D2E597C7-4F0D-443F-8216-5053AE90A1FE}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DAE8D74-7DE2-42B0-A0E6-A167EADFEFA6}" type="presOf" srcId="{8DD35C6D-A43C-4B21-B9AE-3A620D1D66BD}" destId="{E2E7E548-4463-4C44-8DA7-8629165C84A2}" srcOrd="1" destOrd="0" presId="urn:microsoft.com/office/officeart/2005/8/layout/list1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EE9431A3-3CBF-4290-9959-D9334372E19A}" type="presOf" srcId="{8DD35C6D-A43C-4B21-B9AE-3A620D1D66BD}" destId="{1ADE5120-35F2-48C6-8679-35F0AB7B4C9F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09A650BD-FE57-4FE2-94F9-6FF131867603}" srcId="{8DD35C6D-A43C-4B21-B9AE-3A620D1D66BD}" destId="{1F1E21F6-7836-4081-B3E9-17CD440DEAFA}" srcOrd="0" destOrd="0" parTransId="{648391B7-AD9C-464A-B296-BC65A38BDD8A}" sibTransId="{7656200A-5EDC-42E6-9979-235D51A440B9}"/>
    <dgm:cxn modelId="{B3F1A8BD-0E27-4EC6-9FB1-03A9104E8154}" type="presOf" srcId="{64E1EF67-3722-4955-9531-4B54724171B9}" destId="{88ED00BC-190E-4B4F-BEC7-C8E56845787A}" srcOrd="0" destOrd="0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ACDE7EEC-4C41-4039-87CA-B9B4704DE75E}" type="presParOf" srcId="{5D8C3B42-1A4F-4AFB-B9B4-3B89AF125715}" destId="{E19795B9-E120-4A87-A7AD-26EA43FAB89B}" srcOrd="12" destOrd="0" presId="urn:microsoft.com/office/officeart/2005/8/layout/list1"/>
    <dgm:cxn modelId="{B9A14316-5BD5-45E5-BEED-8AF187546975}" type="presParOf" srcId="{E19795B9-E120-4A87-A7AD-26EA43FAB89B}" destId="{1ADE5120-35F2-48C6-8679-35F0AB7B4C9F}" srcOrd="0" destOrd="0" presId="urn:microsoft.com/office/officeart/2005/8/layout/list1"/>
    <dgm:cxn modelId="{0A142467-9C50-4B70-80E7-6CA59288732E}" type="presParOf" srcId="{E19795B9-E120-4A87-A7AD-26EA43FAB89B}" destId="{E2E7E548-4463-4C44-8DA7-8629165C84A2}" srcOrd="1" destOrd="0" presId="urn:microsoft.com/office/officeart/2005/8/layout/list1"/>
    <dgm:cxn modelId="{80782ADC-9EEA-4720-89B4-619A3583E128}" type="presParOf" srcId="{5D8C3B42-1A4F-4AFB-B9B4-3B89AF125715}" destId="{D60D0D2A-915E-4C4B-A081-8B34D8CE6E4A}" srcOrd="13" destOrd="0" presId="urn:microsoft.com/office/officeart/2005/8/layout/list1"/>
    <dgm:cxn modelId="{E533C38A-673C-48D9-ABC7-40E4B57C77F5}" type="presParOf" srcId="{5D8C3B42-1A4F-4AFB-B9B4-3B89AF125715}" destId="{599149D4-E067-4E28-B420-A706EFDC9B6E}" srcOrd="14" destOrd="0" presId="urn:microsoft.com/office/officeart/2005/8/layout/list1"/>
    <dgm:cxn modelId="{55B8191F-8782-46C4-97F0-9A649556371D}" type="presParOf" srcId="{5D8C3B42-1A4F-4AFB-B9B4-3B89AF125715}" destId="{84319F79-A1EF-495F-83C7-71DFD02AD438}" srcOrd="15" destOrd="0" presId="urn:microsoft.com/office/officeart/2005/8/layout/list1"/>
    <dgm:cxn modelId="{BBBCA162-775B-40C5-AB10-42D53626BEB2}" type="presParOf" srcId="{5D8C3B42-1A4F-4AFB-B9B4-3B89AF125715}" destId="{058E3024-E2C2-4B3A-B85F-0B1DE3380288}" srcOrd="16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7" destOrd="0" presId="urn:microsoft.com/office/officeart/2005/8/layout/list1"/>
    <dgm:cxn modelId="{E63CA561-6E61-4E5F-9771-BC6E00FA82BA}" type="presParOf" srcId="{5D8C3B42-1A4F-4AFB-B9B4-3B89AF125715}" destId="{88ED00BC-190E-4B4F-BEC7-C8E56845787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333277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100" kern="1200" dirty="0"/>
            <a:t> </a:t>
          </a:r>
          <a:r>
            <a:rPr lang="ko-KR" sz="1100" kern="1200" dirty="0" err="1"/>
            <a:t>아두이노</a:t>
          </a:r>
          <a:r>
            <a:rPr lang="ko-KR" sz="1100" kern="1200" dirty="0"/>
            <a:t> 보드와 </a:t>
          </a:r>
          <a:r>
            <a:rPr lang="en-US" sz="1100" kern="1200" dirty="0"/>
            <a:t>HM-10 </a:t>
          </a:r>
          <a:r>
            <a:rPr lang="ko-KR" sz="1100" kern="1200" dirty="0"/>
            <a:t>블루투스 모듈을 시리얼 연결하고 </a:t>
          </a:r>
          <a:r>
            <a:rPr lang="ko-KR" sz="1100" kern="1200" dirty="0" err="1"/>
            <a:t>파이썬을</a:t>
          </a:r>
          <a:r>
            <a:rPr lang="ko-KR" sz="1100" kern="1200" dirty="0"/>
            <a:t> 이용하여 </a:t>
          </a:r>
          <a:r>
            <a:rPr lang="ko-KR" sz="1100" kern="1200" dirty="0" err="1"/>
            <a:t>라즈베리파이에서</a:t>
          </a:r>
          <a:r>
            <a:rPr lang="ko-KR" sz="1100" kern="1200" dirty="0"/>
            <a:t> </a:t>
          </a:r>
          <a:r>
            <a:rPr lang="en-US" sz="1100" kern="1200" dirty="0"/>
            <a:t>HM-10 </a:t>
          </a:r>
          <a:r>
            <a:rPr lang="ko-KR" sz="1100" kern="1200" dirty="0"/>
            <a:t>모듈과 연결</a:t>
          </a:r>
          <a:endParaRPr lang="en-US" sz="1100" kern="1200" dirty="0"/>
        </a:p>
      </dsp:txBody>
      <dsp:txXfrm>
        <a:off x="0" y="333277"/>
        <a:ext cx="6266011" cy="744975"/>
      </dsp:txXfrm>
    </dsp:sp>
    <dsp:sp modelId="{7B84C15F-A39D-42A4-BA82-72CA4BB9C6D2}">
      <dsp:nvSpPr>
        <dsp:cNvPr id="0" name=""/>
        <dsp:cNvSpPr/>
      </dsp:nvSpPr>
      <dsp:spPr>
        <a:xfrm>
          <a:off x="313300" y="170917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라즈베리파이와 아두이노 보드 블루투스 연결</a:t>
          </a:r>
          <a:endParaRPr lang="en-US" sz="1100" kern="1200"/>
        </a:p>
      </dsp:txBody>
      <dsp:txXfrm>
        <a:off x="329152" y="186769"/>
        <a:ext cx="4354503" cy="293016"/>
      </dsp:txXfrm>
    </dsp:sp>
    <dsp:sp modelId="{CB6A00FA-7A0C-461A-AF93-6B90227FA812}">
      <dsp:nvSpPr>
        <dsp:cNvPr id="0" name=""/>
        <dsp:cNvSpPr/>
      </dsp:nvSpPr>
      <dsp:spPr>
        <a:xfrm>
          <a:off x="0" y="1300012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ko-KR" sz="1100" kern="1200" dirty="0" err="1"/>
            <a:t>아두이노</a:t>
          </a:r>
          <a:r>
            <a:rPr lang="ko-KR" sz="1100" kern="1200" dirty="0"/>
            <a:t> 보드에 </a:t>
          </a:r>
          <a:r>
            <a:rPr lang="ko-KR" sz="1100" kern="1200" dirty="0" err="1"/>
            <a:t>온습도</a:t>
          </a:r>
          <a:r>
            <a:rPr lang="ko-KR" sz="1100" kern="1200" dirty="0"/>
            <a:t> 센서</a:t>
          </a:r>
          <a:r>
            <a:rPr lang="en-US" sz="1100" kern="1200" dirty="0"/>
            <a:t>, </a:t>
          </a:r>
          <a:r>
            <a:rPr lang="ko-KR" sz="1100" kern="1200" dirty="0"/>
            <a:t>조도 센서</a:t>
          </a:r>
          <a:r>
            <a:rPr lang="en-US" sz="1100" kern="1200" dirty="0"/>
            <a:t>, </a:t>
          </a:r>
          <a:r>
            <a:rPr lang="ko-KR" sz="1100" kern="1200" dirty="0"/>
            <a:t>소리 감지 센서를 연결하여 </a:t>
          </a:r>
          <a:r>
            <a:rPr lang="en-US" sz="1100" kern="1200" dirty="0"/>
            <a:t>1</a:t>
          </a:r>
          <a:r>
            <a:rPr lang="ko-KR" sz="1100" kern="1200" dirty="0"/>
            <a:t>초마다 값을 읽고 블루투스를 통해 </a:t>
          </a:r>
          <a:r>
            <a:rPr lang="ko-KR" sz="1100" kern="1200" dirty="0" err="1"/>
            <a:t>라즈베리파이로</a:t>
          </a:r>
          <a:r>
            <a:rPr lang="ko-KR" sz="1100" kern="1200" dirty="0"/>
            <a:t> 전송</a:t>
          </a:r>
          <a:endParaRPr lang="en-US" sz="1100" kern="1200" dirty="0"/>
        </a:p>
      </dsp:txBody>
      <dsp:txXfrm>
        <a:off x="0" y="1300012"/>
        <a:ext cx="6266011" cy="744975"/>
      </dsp:txXfrm>
    </dsp:sp>
    <dsp:sp modelId="{09E906C8-1379-47B9-BCD2-DB1AE32B4643}">
      <dsp:nvSpPr>
        <dsp:cNvPr id="0" name=""/>
        <dsp:cNvSpPr/>
      </dsp:nvSpPr>
      <dsp:spPr>
        <a:xfrm>
          <a:off x="313300" y="1137652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아두이노에 센서 연결 </a:t>
          </a:r>
          <a:endParaRPr lang="en-US" sz="1100" kern="1200"/>
        </a:p>
      </dsp:txBody>
      <dsp:txXfrm>
        <a:off x="329152" y="1153504"/>
        <a:ext cx="4354503" cy="293016"/>
      </dsp:txXfrm>
    </dsp:sp>
    <dsp:sp modelId="{3E62947E-D884-4A5C-8530-D3902E49CD43}">
      <dsp:nvSpPr>
        <dsp:cNvPr id="0" name=""/>
        <dsp:cNvSpPr/>
      </dsp:nvSpPr>
      <dsp:spPr>
        <a:xfrm>
          <a:off x="0" y="2266747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ko-KR" sz="1100" kern="1200" dirty="0"/>
            <a:t>파이썬 </a:t>
          </a:r>
          <a:r>
            <a:rPr lang="en-US" sz="1100" kern="1200" dirty="0"/>
            <a:t>flask</a:t>
          </a:r>
          <a:r>
            <a:rPr lang="ko-KR" sz="1100" kern="1200" dirty="0"/>
            <a:t>를 이용하여 웹 서버를 구축하고 받아온 센서 값을 </a:t>
          </a:r>
          <a:r>
            <a:rPr lang="en-US" sz="1100" kern="1200" dirty="0"/>
            <a:t>2</a:t>
          </a:r>
          <a:r>
            <a:rPr lang="ko-KR" sz="1100" kern="1200" dirty="0"/>
            <a:t>초마다 웹 페이지에 출력</a:t>
          </a:r>
          <a:endParaRPr lang="en-US" sz="1100" kern="1200" dirty="0"/>
        </a:p>
      </dsp:txBody>
      <dsp:txXfrm>
        <a:off x="0" y="2266747"/>
        <a:ext cx="6266011" cy="744975"/>
      </dsp:txXfrm>
    </dsp:sp>
    <dsp:sp modelId="{D0395BD3-F4FB-4786-BB2D-1F28C960FFB9}">
      <dsp:nvSpPr>
        <dsp:cNvPr id="0" name=""/>
        <dsp:cNvSpPr/>
      </dsp:nvSpPr>
      <dsp:spPr>
        <a:xfrm>
          <a:off x="313300" y="2104387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라즈베리파이 웹 서버</a:t>
          </a:r>
          <a:endParaRPr lang="en-US" sz="1100" kern="1200"/>
        </a:p>
      </dsp:txBody>
      <dsp:txXfrm>
        <a:off x="329152" y="2120239"/>
        <a:ext cx="4354503" cy="293016"/>
      </dsp:txXfrm>
    </dsp:sp>
    <dsp:sp modelId="{599149D4-E067-4E28-B420-A706EFDC9B6E}">
      <dsp:nvSpPr>
        <dsp:cNvPr id="0" name=""/>
        <dsp:cNvSpPr/>
      </dsp:nvSpPr>
      <dsp:spPr>
        <a:xfrm>
          <a:off x="0" y="3233482"/>
          <a:ext cx="6266011" cy="528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ko-KR" sz="1100" kern="1200" dirty="0"/>
            <a:t>웹 페이지에서 행과 열을 </a:t>
          </a:r>
          <a:r>
            <a:rPr lang="ko-KR" sz="1100" kern="1200" dirty="0" err="1"/>
            <a:t>입력받아</a:t>
          </a:r>
          <a:r>
            <a:rPr lang="ko-KR" sz="1100" kern="1200" dirty="0"/>
            <a:t> </a:t>
          </a:r>
          <a:r>
            <a:rPr lang="ko-KR" sz="1100" kern="1200" dirty="0" err="1"/>
            <a:t>아두이노에</a:t>
          </a:r>
          <a:r>
            <a:rPr lang="ko-KR" sz="1100" kern="1200" dirty="0"/>
            <a:t> 연결된 </a:t>
          </a:r>
          <a:r>
            <a:rPr lang="ko-KR" sz="1100" kern="1200" dirty="0" err="1"/>
            <a:t>도트매트릭스의</a:t>
          </a:r>
          <a:r>
            <a:rPr lang="ko-KR" sz="1100" kern="1200" dirty="0"/>
            <a:t> </a:t>
          </a:r>
          <a:r>
            <a:rPr lang="en-US" sz="1100" kern="1200" dirty="0"/>
            <a:t>LED </a:t>
          </a:r>
          <a:r>
            <a:rPr lang="ko-KR" sz="1100" kern="1200" dirty="0"/>
            <a:t>켜기</a:t>
          </a:r>
          <a:endParaRPr lang="en-US" sz="1100" kern="1200" dirty="0"/>
        </a:p>
      </dsp:txBody>
      <dsp:txXfrm>
        <a:off x="0" y="3233482"/>
        <a:ext cx="6266011" cy="528412"/>
      </dsp:txXfrm>
    </dsp:sp>
    <dsp:sp modelId="{E2E7E548-4463-4C44-8DA7-8629165C84A2}">
      <dsp:nvSpPr>
        <dsp:cNvPr id="0" name=""/>
        <dsp:cNvSpPr/>
      </dsp:nvSpPr>
      <dsp:spPr>
        <a:xfrm>
          <a:off x="313300" y="3071122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웹 페이지에서 </a:t>
          </a:r>
          <a:r>
            <a:rPr lang="en-US" sz="1100" kern="1200"/>
            <a:t>LED </a:t>
          </a:r>
          <a:r>
            <a:rPr lang="ko-KR" sz="1100" kern="1200"/>
            <a:t>켜기 </a:t>
          </a:r>
          <a:endParaRPr lang="en-US" sz="1100" kern="1200"/>
        </a:p>
      </dsp:txBody>
      <dsp:txXfrm>
        <a:off x="329152" y="3086974"/>
        <a:ext cx="4354503" cy="293016"/>
      </dsp:txXfrm>
    </dsp:sp>
    <dsp:sp modelId="{88ED00BC-190E-4B4F-BEC7-C8E56845787A}">
      <dsp:nvSpPr>
        <dsp:cNvPr id="0" name=""/>
        <dsp:cNvSpPr/>
      </dsp:nvSpPr>
      <dsp:spPr>
        <a:xfrm>
          <a:off x="0" y="3983654"/>
          <a:ext cx="6266011" cy="744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29108" rIns="48631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16X2 Character LCD</a:t>
          </a:r>
          <a:r>
            <a:rPr lang="ko-KR" sz="1100" kern="1200" dirty="0"/>
            <a:t>로 현재 </a:t>
          </a:r>
          <a:r>
            <a:rPr lang="ko-KR" sz="1100" kern="1200" dirty="0" err="1"/>
            <a:t>온습도</a:t>
          </a:r>
          <a:r>
            <a:rPr lang="en-US" sz="1100" kern="1200" dirty="0"/>
            <a:t>, </a:t>
          </a:r>
          <a:r>
            <a:rPr lang="ko-KR" sz="1100" kern="1200" dirty="0"/>
            <a:t>조도</a:t>
          </a:r>
          <a:r>
            <a:rPr lang="en-US" sz="1100" kern="1200" dirty="0"/>
            <a:t>, </a:t>
          </a:r>
          <a:r>
            <a:rPr lang="ko-KR" sz="1100" kern="1200" dirty="0"/>
            <a:t>소음 값 출력</a:t>
          </a:r>
          <a:r>
            <a:rPr lang="en-US" sz="1100" kern="1200" dirty="0"/>
            <a:t>, 4 digit 7 segment display</a:t>
          </a:r>
          <a:r>
            <a:rPr lang="ko-KR" sz="1100" kern="1200" dirty="0"/>
            <a:t>로 현재 시간 출력</a:t>
          </a:r>
          <a:endParaRPr lang="en-US" sz="1100" kern="1200" dirty="0"/>
        </a:p>
      </dsp:txBody>
      <dsp:txXfrm>
        <a:off x="0" y="3983654"/>
        <a:ext cx="6266011" cy="744975"/>
      </dsp:txXfrm>
    </dsp:sp>
    <dsp:sp modelId="{1904337E-4634-4402-A389-2113330B47FF}">
      <dsp:nvSpPr>
        <dsp:cNvPr id="0" name=""/>
        <dsp:cNvSpPr/>
      </dsp:nvSpPr>
      <dsp:spPr>
        <a:xfrm>
          <a:off x="313300" y="3821294"/>
          <a:ext cx="4386207" cy="32472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16X2 Character LCD, 4 digit 7 segment display</a:t>
          </a:r>
        </a:p>
      </dsp:txBody>
      <dsp:txXfrm>
        <a:off x="329152" y="3837146"/>
        <a:ext cx="4354503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Smart 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176" y="5157651"/>
            <a:ext cx="6849648" cy="12426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5400" dirty="0"/>
              <a:t>개발 보드 및 언어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1214204"/>
            <a:ext cx="2719685" cy="1659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0037EE4-F862-416C-B03E-64B097F1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81" y="1079036"/>
            <a:ext cx="2265112" cy="22651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826094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658" y="1278465"/>
            <a:ext cx="2703613" cy="1838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8803833" y="400466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1400906" y="395373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5422913" y="409223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lt"/>
              </a:rPr>
              <a:t>개발 언어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CB34D9-0DE1-4876-8DFA-2E08D9CD1A32}"/>
              </a:ext>
            </a:extLst>
          </p:cNvPr>
          <p:cNvSpPr txBox="1"/>
          <p:nvPr/>
        </p:nvSpPr>
        <p:spPr>
          <a:xfrm>
            <a:off x="1518031" y="297481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메인</a:t>
            </a:r>
            <a:r>
              <a:rPr lang="en-US" altLang="ko-KR" b="1" dirty="0">
                <a:solidFill>
                  <a:schemeClr val="bg1"/>
                </a:solidFill>
              </a:rPr>
              <a:t> MCU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5336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31916" y="440947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light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281806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endParaRPr lang="en-US" altLang="ko-KR" sz="1100" b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출력</a:t>
            </a:r>
            <a:endParaRPr lang="en-US" altLang="ko-KR" sz="11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light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104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light </a:t>
            </a:r>
            <a:r>
              <a:rPr lang="ko-KR" altLang="en-US" sz="1200" dirty="0"/>
              <a:t>입력 값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345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306949" y="1643799"/>
            <a:ext cx="129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초마다 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7" y="1643799"/>
            <a:ext cx="479873" cy="75545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light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</a:t>
            </a:r>
            <a:r>
              <a:rPr lang="en-US" altLang="ko-KR" sz="1200" dirty="0">
                <a:latin typeface="+mj-ea"/>
                <a:ea typeface="+mj-ea"/>
              </a:rPr>
              <a:t>light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on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15CCE4-B36C-4855-8816-62B86124C29A}"/>
              </a:ext>
            </a:extLst>
          </p:cNvPr>
          <p:cNvSpPr/>
          <p:nvPr/>
        </p:nvSpPr>
        <p:spPr>
          <a:xfrm>
            <a:off x="781856" y="2558338"/>
            <a:ext cx="1907755" cy="1761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다른 웹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4370668" y="332405"/>
            <a:ext cx="3867321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온습도</a:t>
            </a:r>
            <a:r>
              <a:rPr lang="en-US" altLang="ko-KR" sz="1600" dirty="0"/>
              <a:t>, </a:t>
            </a:r>
            <a:r>
              <a:rPr lang="ko-KR" altLang="en-US" sz="1600" dirty="0"/>
              <a:t>조도</a:t>
            </a:r>
            <a:r>
              <a:rPr lang="en-US" altLang="ko-KR" sz="1600" dirty="0"/>
              <a:t>, </a:t>
            </a:r>
            <a:r>
              <a:rPr lang="ko-KR" altLang="en-US" sz="1600" dirty="0"/>
              <a:t>소리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sz="1600" dirty="0"/>
              <a:t>불을 켤 </a:t>
            </a:r>
            <a:r>
              <a:rPr lang="en-US" altLang="ko-KR" sz="1600" dirty="0"/>
              <a:t>Light </a:t>
            </a:r>
            <a:r>
              <a:rPr lang="ko-KR" altLang="en-US" sz="16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light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어떤 </a:t>
              </a:r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194578" y="383452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 flipH="1">
            <a:off x="7265000" y="1516317"/>
            <a:ext cx="2181" cy="1684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868265" y="943558"/>
            <a:ext cx="6233" cy="174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E255B2F-3272-4D1C-8D62-2F6A4F3B5A94}"/>
              </a:ext>
            </a:extLst>
          </p:cNvPr>
          <p:cNvGrpSpPr/>
          <p:nvPr/>
        </p:nvGrpSpPr>
        <p:grpSpPr>
          <a:xfrm rot="19359879">
            <a:off x="1747827" y="2438770"/>
            <a:ext cx="3069468" cy="733670"/>
            <a:chOff x="1085231" y="3040223"/>
            <a:chExt cx="3069468" cy="73367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4939F74-7268-43DA-B2B5-C7DF8B747419}"/>
                </a:ext>
              </a:extLst>
            </p:cNvPr>
            <p:cNvSpPr/>
            <p:nvPr/>
          </p:nvSpPr>
          <p:spPr>
            <a:xfrm>
              <a:off x="3112042" y="3196421"/>
              <a:ext cx="1042657" cy="3656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다른 웹 사이트로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bg1"/>
                  </a:solidFill>
                </a:rPr>
                <a:t>이동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33CE59A-DB11-4BE6-8D3E-F6CF2466E01D}"/>
                </a:ext>
              </a:extLst>
            </p:cNvPr>
            <p:cNvSpPr/>
            <p:nvPr/>
          </p:nvSpPr>
          <p:spPr>
            <a:xfrm>
              <a:off x="1085231" y="3237909"/>
              <a:ext cx="882584" cy="3269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메인으로 이동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91F78F-CA0F-4921-81F2-1E16274700E5}"/>
                </a:ext>
              </a:extLst>
            </p:cNvPr>
            <p:cNvCxnSpPr>
              <a:cxnSpLocks/>
            </p:cNvCxnSpPr>
            <p:nvPr/>
          </p:nvCxnSpPr>
          <p:spPr>
            <a:xfrm rot="2240121" flipV="1">
              <a:off x="2179065" y="3148948"/>
              <a:ext cx="728661" cy="6249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7DDD90E-13DA-4306-9D85-1EC60D99002F}"/>
                </a:ext>
              </a:extLst>
            </p:cNvPr>
            <p:cNvCxnSpPr>
              <a:cxnSpLocks/>
            </p:cNvCxnSpPr>
            <p:nvPr/>
          </p:nvCxnSpPr>
          <p:spPr>
            <a:xfrm rot="2240121" flipH="1">
              <a:off x="2222657" y="3040223"/>
              <a:ext cx="655771" cy="568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4431805" y="2771904"/>
            <a:ext cx="128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JSON</a:t>
            </a:r>
            <a:r>
              <a:rPr lang="ko-KR" altLang="en-US" sz="1200" dirty="0">
                <a:solidFill>
                  <a:schemeClr val="bg1"/>
                </a:solidFill>
              </a:rPr>
              <a:t>으로 센서 값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4404256" y="1269098"/>
            <a:ext cx="1451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576985" y="1630813"/>
            <a:ext cx="1224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form </a:t>
            </a:r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512644" y="3243724"/>
            <a:ext cx="1276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form </a:t>
            </a:r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5238880" y="1226171"/>
            <a:ext cx="931461" cy="1544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557957" y="924861"/>
            <a:ext cx="1224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</a:t>
            </a:r>
            <a:r>
              <a:rPr lang="ko-KR" altLang="en-US" sz="1050" dirty="0">
                <a:solidFill>
                  <a:schemeClr val="bg1"/>
                </a:solidFill>
              </a:rPr>
              <a:t>초마다 </a:t>
            </a:r>
            <a:r>
              <a:rPr lang="en-US" altLang="ko-KR" sz="1050" dirty="0">
                <a:solidFill>
                  <a:schemeClr val="bg1"/>
                </a:solidFill>
              </a:rPr>
              <a:t>request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333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태호 조</dc:creator>
  <cp:lastModifiedBy>태호 조</cp:lastModifiedBy>
  <cp:revision>45</cp:revision>
  <dcterms:created xsi:type="dcterms:W3CDTF">2020-03-28T16:35:25Z</dcterms:created>
  <dcterms:modified xsi:type="dcterms:W3CDTF">2020-03-29T10:07:42Z</dcterms:modified>
</cp:coreProperties>
</file>