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7" r:id="rId2"/>
    <p:sldId id="256" r:id="rId3"/>
    <p:sldId id="264" r:id="rId4"/>
    <p:sldId id="273" r:id="rId5"/>
    <p:sldId id="271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A3DDF-C45A-457E-A95C-7105D9C7030C}" v="27" dt="2020-02-01T15:28:13.089"/>
    <p1510:client id="{3AC0725D-2C92-4E24-A5C9-B00E0670B4AC}" v="246" dt="2020-02-03T15:37:19.110"/>
    <p1510:client id="{5C545942-E73C-4E1A-835A-F2A3046FB942}" v="20" dt="2020-02-01T14:50:20.909"/>
    <p1510:client id="{7D2C5584-4166-43C0-9C71-AAED617B7960}" v="8" dt="2020-02-03T15:07:26.282"/>
    <p1510:client id="{9DDECED5-B6FF-46DD-A806-F224C56B2E05}" v="114" dt="2020-02-01T14:12:39.718"/>
    <p1510:client id="{AE740735-5665-45E8-8FFC-6BBF914D04C3}" v="241" dt="2020-02-01T14:02:27.318"/>
    <p1510:client id="{FF20078A-E72F-41C2-B3A3-F524340FEBFC}" v="71" dt="2020-02-01T14:41:15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4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8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42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7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3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2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8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15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217A-A780-4534-B2F3-2A7FCFD5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2004959"/>
            <a:ext cx="10572000" cy="1661606"/>
          </a:xfrm>
        </p:spPr>
        <p:txBody>
          <a:bodyPr>
            <a:normAutofit/>
          </a:bodyPr>
          <a:lstStyle/>
          <a:p>
            <a:r>
              <a:rPr lang="en-US" altLang="ko-KR" sz="9600" dirty="0"/>
              <a:t>Smart Home</a:t>
            </a:r>
            <a:endParaRPr lang="ko-KR" altLang="en-US" sz="13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48EAA-94B8-490B-AE61-A094CF52B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조태호</a:t>
            </a:r>
          </a:p>
        </p:txBody>
      </p:sp>
    </p:spTree>
    <p:extLst>
      <p:ext uri="{BB962C8B-B14F-4D97-AF65-F5344CB8AC3E}">
        <p14:creationId xmlns:p14="http://schemas.microsoft.com/office/powerpoint/2010/main" val="81272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AD317680-2B5B-4689-8067-F1D6C9092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69" r="1" b="2382"/>
          <a:stretch/>
        </p:blipFill>
        <p:spPr>
          <a:xfrm>
            <a:off x="-232" y="10"/>
            <a:ext cx="12192231" cy="68627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DD454E-060A-4347-B22F-E1DF4219B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2688" y="1262063"/>
            <a:ext cx="7286625" cy="4333875"/>
          </a:xfrm>
          <a:prstGeom prst="roundRect">
            <a:avLst>
              <a:gd name="adj" fmla="val 2837"/>
            </a:avLst>
          </a:prstGeom>
          <a:ln w="0">
            <a:noFill/>
            <a:prstDash val="solid"/>
            <a:round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3189" y="1778558"/>
            <a:ext cx="3717704" cy="13287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E3E3E3"/>
                </a:solidFill>
              </a:rPr>
              <a:t>Smart home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33188" y="3175000"/>
            <a:ext cx="3717704" cy="194349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웹에서 </a:t>
            </a:r>
            <a:r>
              <a:rPr lang="ko-KR" altLang="en-US" sz="1300" dirty="0" err="1">
                <a:solidFill>
                  <a:srgbClr val="E3E3E3"/>
                </a:solidFill>
              </a:rPr>
              <a:t>온습도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소음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조도 확인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웹에서 원하는 번호의 </a:t>
            </a:r>
            <a:r>
              <a:rPr lang="en-US" altLang="ko-KR" sz="1300" dirty="0">
                <a:solidFill>
                  <a:srgbClr val="E3E3E3"/>
                </a:solidFill>
              </a:rPr>
              <a:t>light </a:t>
            </a:r>
            <a:r>
              <a:rPr lang="ko-KR" altLang="en-US" sz="1300" dirty="0">
                <a:solidFill>
                  <a:srgbClr val="E3E3E3"/>
                </a:solidFill>
              </a:rPr>
              <a:t>켜기</a:t>
            </a:r>
            <a:endParaRPr lang="en-US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o-KR" altLang="en-US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Wingdings 2" charset="2"/>
              <a:buChar char="•"/>
            </a:pPr>
            <a:endParaRPr lang="en-US" altLang="ko-KR" sz="1300" dirty="0">
              <a:solidFill>
                <a:srgbClr val="E3E3E3"/>
              </a:solidFill>
            </a:endParaRPr>
          </a:p>
        </p:txBody>
      </p:sp>
      <p:pic>
        <p:nvPicPr>
          <p:cNvPr id="8" name="그림 7" descr="장난감, 시계, 그리기이(가) 표시된 사진&#10;&#10;자동 생성된 설명">
            <a:extLst>
              <a:ext uri="{FF2B5EF4-FFF2-40B4-BE49-F238E27FC236}">
                <a16:creationId xmlns:a16="http://schemas.microsoft.com/office/drawing/2014/main" id="{386F45A9-E992-4DD1-AB25-63B51B3FAFE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7" r="17985" b="3"/>
          <a:stretch/>
        </p:blipFill>
        <p:spPr>
          <a:xfrm>
            <a:off x="6954547" y="1426464"/>
            <a:ext cx="2614486" cy="4005072"/>
          </a:xfrm>
          <a:custGeom>
            <a:avLst/>
            <a:gdLst/>
            <a:ahLst/>
            <a:cxnLst/>
            <a:rect l="l" t="t" r="r" b="b"/>
            <a:pathLst>
              <a:path w="2614486" h="4005072">
                <a:moveTo>
                  <a:pt x="0" y="0"/>
                </a:moveTo>
                <a:lnTo>
                  <a:pt x="2475150" y="0"/>
                </a:lnTo>
                <a:cubicBezTo>
                  <a:pt x="2552103" y="0"/>
                  <a:pt x="2614486" y="62383"/>
                  <a:pt x="2614486" y="139336"/>
                </a:cubicBezTo>
                <a:lnTo>
                  <a:pt x="2614486" y="3865736"/>
                </a:lnTo>
                <a:cubicBezTo>
                  <a:pt x="2614486" y="3942689"/>
                  <a:pt x="2552103" y="4005072"/>
                  <a:pt x="2475150" y="4005072"/>
                </a:cubicBezTo>
                <a:lnTo>
                  <a:pt x="0" y="4005072"/>
                </a:lnTo>
                <a:close/>
              </a:path>
            </a:pathLst>
          </a:cu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9E9788B-4D0E-4A40-8B76-55CFC0E19ADF}"/>
              </a:ext>
            </a:extLst>
          </p:cNvPr>
          <p:cNvSpPr txBox="1">
            <a:spLocks/>
          </p:cNvSpPr>
          <p:nvPr/>
        </p:nvSpPr>
        <p:spPr>
          <a:xfrm>
            <a:off x="5836920" y="2625349"/>
            <a:ext cx="5441285" cy="23649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20BE9-5031-4141-93A9-3D98A64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497" y="5157651"/>
            <a:ext cx="6849648" cy="12426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5400" dirty="0"/>
              <a:t>개발 환경 및 언어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A156E7-2308-44C1-AFC5-BDC68FEF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410" y="839992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꽃이(가) 표시된 사진&#10;&#10;자동 생성된 설명">
            <a:extLst>
              <a:ext uri="{FF2B5EF4-FFF2-40B4-BE49-F238E27FC236}">
                <a16:creationId xmlns:a16="http://schemas.microsoft.com/office/drawing/2014/main" id="{17B0EC60-FEC7-4818-A81E-EEE2E6F92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68" y="1214204"/>
            <a:ext cx="2719685" cy="165900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0037EE4-F862-416C-B03E-64B097F1C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837" y="839992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F566ACB1-221E-4A62-A695-C9CBE4456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81" y="1079036"/>
            <a:ext cx="2265112" cy="226511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3D19C7-11BA-4EB2-BF56-6C1C300D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7264" y="826094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5" descr="개체, 표지판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6C417271-0BA3-48E8-BD09-D7B177B1E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658" y="1278465"/>
            <a:ext cx="2703613" cy="18384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DFDDE8-A448-4B96-A039-90944EBAFFD3}"/>
              </a:ext>
            </a:extLst>
          </p:cNvPr>
          <p:cNvSpPr txBox="1"/>
          <p:nvPr/>
        </p:nvSpPr>
        <p:spPr>
          <a:xfrm>
            <a:off x="8803833" y="95237"/>
            <a:ext cx="198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아두이노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우노</a:t>
            </a:r>
            <a:r>
              <a:rPr lang="en-US" altLang="ko-KR" dirty="0">
                <a:latin typeface="+mj-lt"/>
              </a:rPr>
              <a:t> (ATMEGA328P)</a:t>
            </a:r>
            <a:endParaRPr lang="ko-KR" altLang="en-US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F050F-C3FF-4E05-9127-EE85D88D2CC2}"/>
              </a:ext>
            </a:extLst>
          </p:cNvPr>
          <p:cNvSpPr txBox="1"/>
          <p:nvPr/>
        </p:nvSpPr>
        <p:spPr>
          <a:xfrm>
            <a:off x="1267153" y="84648"/>
            <a:ext cx="246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라즈베리파이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3 B+ (Broadcom BCM2837)</a:t>
            </a:r>
            <a:endParaRPr lang="ko-KR" altLang="en-US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70B90-E165-4843-B0F0-F96F1B4B18AE}"/>
              </a:ext>
            </a:extLst>
          </p:cNvPr>
          <p:cNvSpPr txBox="1"/>
          <p:nvPr/>
        </p:nvSpPr>
        <p:spPr>
          <a:xfrm>
            <a:off x="5289160" y="267032"/>
            <a:ext cx="17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</a:rPr>
              <a:t>메인 개발 언어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CB34D9-0DE1-4876-8DFA-2E08D9CD1A32}"/>
              </a:ext>
            </a:extLst>
          </p:cNvPr>
          <p:cNvSpPr txBox="1"/>
          <p:nvPr/>
        </p:nvSpPr>
        <p:spPr>
          <a:xfrm>
            <a:off x="1518031" y="2974816"/>
            <a:ext cx="17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메인</a:t>
            </a:r>
            <a:r>
              <a:rPr lang="en-US" altLang="ko-KR" b="1" dirty="0">
                <a:solidFill>
                  <a:schemeClr val="bg1"/>
                </a:solidFill>
              </a:rPr>
              <a:t> MCU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7592D321-3553-4C11-9242-141F3B77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44504"/>
              </p:ext>
            </p:extLst>
          </p:nvPr>
        </p:nvGraphicFramePr>
        <p:xfrm>
          <a:off x="7281593" y="3822235"/>
          <a:ext cx="4621168" cy="29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584">
                  <a:extLst>
                    <a:ext uri="{9D8B030D-6E8A-4147-A177-3AD203B41FA5}">
                      <a16:colId xmlns:a16="http://schemas.microsoft.com/office/drawing/2014/main" val="490086602"/>
                    </a:ext>
                  </a:extLst>
                </a:gridCol>
                <a:gridCol w="2310584">
                  <a:extLst>
                    <a:ext uri="{9D8B030D-6E8A-4147-A177-3AD203B41FA5}">
                      <a16:colId xmlns:a16="http://schemas.microsoft.com/office/drawing/2014/main" val="1631785753"/>
                    </a:ext>
                  </a:extLst>
                </a:gridCol>
              </a:tblGrid>
              <a:tr h="405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5903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무엇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0161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라즈베리파이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3 B+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웹 서버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6798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아두이노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우노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온습도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조도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소리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센서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도트매트릭스</a:t>
                      </a:r>
                      <a:r>
                        <a:rPr lang="ko-KR" altLang="en-US" sz="1400" dirty="0"/>
                        <a:t> 연결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197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HM-10 </a:t>
                      </a:r>
                      <a:r>
                        <a:rPr lang="ko-KR" altLang="en-US" sz="1400" dirty="0"/>
                        <a:t>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라즈베리파이와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아두이노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블루투스 연결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2118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LCD,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digit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segment display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현재 상태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시간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71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8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5E724-3AF8-495C-BE26-AB309C704BB5}"/>
              </a:ext>
            </a:extLst>
          </p:cNvPr>
          <p:cNvSpPr txBox="1">
            <a:spLocks/>
          </p:cNvSpPr>
          <p:nvPr/>
        </p:nvSpPr>
        <p:spPr>
          <a:xfrm>
            <a:off x="3986388" y="399855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H/W</a:t>
            </a:r>
            <a:r>
              <a:rPr lang="ko-KR" altLang="en-US" dirty="0"/>
              <a:t> 구성도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9C4CA03-95B0-47F6-B8AE-4FDAC8011EE4}"/>
              </a:ext>
            </a:extLst>
          </p:cNvPr>
          <p:cNvSpPr/>
          <p:nvPr/>
        </p:nvSpPr>
        <p:spPr>
          <a:xfrm>
            <a:off x="1216403" y="2306972"/>
            <a:ext cx="2281806" cy="168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r>
              <a:rPr lang="ko-KR" altLang="en-US" dirty="0"/>
              <a:t> 서버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1CB858-CC24-46EE-8AA5-1BE906556965}"/>
              </a:ext>
            </a:extLst>
          </p:cNvPr>
          <p:cNvSpPr/>
          <p:nvPr/>
        </p:nvSpPr>
        <p:spPr>
          <a:xfrm>
            <a:off x="177717" y="5272654"/>
            <a:ext cx="2062144" cy="759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LCD </a:t>
            </a:r>
            <a:r>
              <a:rPr lang="ko-KR" altLang="en-US" sz="1400" dirty="0"/>
              <a:t>액정 디스플레이</a:t>
            </a:r>
            <a:endParaRPr lang="en-US" altLang="ko-KR" sz="1400" dirty="0"/>
          </a:p>
          <a:p>
            <a:pPr algn="ctr"/>
            <a:r>
              <a:rPr lang="ko-KR" altLang="en-US" sz="1400" dirty="0"/>
              <a:t>현재 </a:t>
            </a:r>
            <a:r>
              <a:rPr lang="ko-KR" altLang="en-US" sz="1400" dirty="0" err="1"/>
              <a:t>온습도</a:t>
            </a:r>
            <a:r>
              <a:rPr lang="en-US" altLang="ko-KR" sz="1400" dirty="0"/>
              <a:t>, </a:t>
            </a:r>
            <a:r>
              <a:rPr lang="ko-KR" altLang="en-US" sz="1400" dirty="0"/>
              <a:t>소도</a:t>
            </a:r>
            <a:r>
              <a:rPr lang="en-US" altLang="ko-KR" sz="1400" dirty="0"/>
              <a:t>, </a:t>
            </a:r>
            <a:r>
              <a:rPr lang="ko-KR" altLang="en-US" sz="1400" dirty="0"/>
              <a:t>소음 표시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A8ABFE-D9AB-41C3-BF31-50883DAA81C5}"/>
              </a:ext>
            </a:extLst>
          </p:cNvPr>
          <p:cNvSpPr/>
          <p:nvPr/>
        </p:nvSpPr>
        <p:spPr>
          <a:xfrm>
            <a:off x="6265140" y="2606139"/>
            <a:ext cx="1023457" cy="721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HM-10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ABC921-552C-468E-A328-7208263A2503}"/>
              </a:ext>
            </a:extLst>
          </p:cNvPr>
          <p:cNvSpPr/>
          <p:nvPr/>
        </p:nvSpPr>
        <p:spPr>
          <a:xfrm>
            <a:off x="8561605" y="2530541"/>
            <a:ext cx="2037127" cy="721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14FAAE-B8A2-4810-9AD6-39A535E05377}"/>
              </a:ext>
            </a:extLst>
          </p:cNvPr>
          <p:cNvGrpSpPr/>
          <p:nvPr/>
        </p:nvGrpSpPr>
        <p:grpSpPr>
          <a:xfrm>
            <a:off x="7337872" y="2586471"/>
            <a:ext cx="1174459" cy="380395"/>
            <a:chOff x="7040667" y="4527165"/>
            <a:chExt cx="1174459" cy="38039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BC23106-DD01-44A7-AB46-56E4FE32A694}"/>
                </a:ext>
              </a:extLst>
            </p:cNvPr>
            <p:cNvCxnSpPr/>
            <p:nvPr/>
          </p:nvCxnSpPr>
          <p:spPr>
            <a:xfrm>
              <a:off x="7177896" y="4907560"/>
              <a:ext cx="9000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FA6A4C-35A1-4470-93F5-8FFB31013DFD}"/>
                </a:ext>
              </a:extLst>
            </p:cNvPr>
            <p:cNvSpPr txBox="1"/>
            <p:nvPr/>
          </p:nvSpPr>
          <p:spPr>
            <a:xfrm>
              <a:off x="7040667" y="4527165"/>
              <a:ext cx="1174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시리얼 연결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7E88BB-E599-4347-B2F5-85A2F190D6A4}"/>
              </a:ext>
            </a:extLst>
          </p:cNvPr>
          <p:cNvGrpSpPr/>
          <p:nvPr/>
        </p:nvGrpSpPr>
        <p:grpSpPr>
          <a:xfrm>
            <a:off x="4078970" y="1930932"/>
            <a:ext cx="1736521" cy="327261"/>
            <a:chOff x="3926048" y="3188425"/>
            <a:chExt cx="1736521" cy="32726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CC83E13-5C0E-49FD-9923-A2179C74DC79}"/>
                </a:ext>
              </a:extLst>
            </p:cNvPr>
            <p:cNvCxnSpPr>
              <a:cxnSpLocks/>
            </p:cNvCxnSpPr>
            <p:nvPr/>
          </p:nvCxnSpPr>
          <p:spPr>
            <a:xfrm>
              <a:off x="3926048" y="3515686"/>
              <a:ext cx="1736521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5D124A-FE71-4217-9BC1-83F0E96BB21D}"/>
                </a:ext>
              </a:extLst>
            </p:cNvPr>
            <p:cNvSpPr txBox="1"/>
            <p:nvPr/>
          </p:nvSpPr>
          <p:spPr>
            <a:xfrm>
              <a:off x="4063172" y="3188425"/>
              <a:ext cx="14698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/>
                <a:t>블루투스 연결</a:t>
              </a:r>
            </a:p>
          </p:txBody>
        </p:sp>
      </p:grp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91C51DC-15B1-456F-8812-1D3E40F479B1}"/>
              </a:ext>
            </a:extLst>
          </p:cNvPr>
          <p:cNvSpPr/>
          <p:nvPr/>
        </p:nvSpPr>
        <p:spPr>
          <a:xfrm>
            <a:off x="1558159" y="4194668"/>
            <a:ext cx="250121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A1FAD5DE-FA83-4186-A325-42B6A57486F9}"/>
              </a:ext>
            </a:extLst>
          </p:cNvPr>
          <p:cNvSpPr/>
          <p:nvPr/>
        </p:nvSpPr>
        <p:spPr>
          <a:xfrm>
            <a:off x="3630733" y="2657876"/>
            <a:ext cx="2281806" cy="23758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초마다 센서 값 전송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9EF5E98-AD2A-4A1F-81D0-B5B0798DC10F}"/>
              </a:ext>
            </a:extLst>
          </p:cNvPr>
          <p:cNvSpPr/>
          <p:nvPr/>
        </p:nvSpPr>
        <p:spPr>
          <a:xfrm>
            <a:off x="3791304" y="2968867"/>
            <a:ext cx="2281807" cy="2831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몇 번 </a:t>
            </a:r>
            <a:r>
              <a:rPr lang="en-US" altLang="ko-KR" sz="1200" dirty="0"/>
              <a:t>light</a:t>
            </a:r>
            <a:r>
              <a:rPr lang="ko-KR" altLang="en-US" sz="1200" dirty="0"/>
              <a:t>인지 전송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AC0995F-8556-4322-A037-0E141844CD8F}"/>
              </a:ext>
            </a:extLst>
          </p:cNvPr>
          <p:cNvSpPr/>
          <p:nvPr/>
        </p:nvSpPr>
        <p:spPr>
          <a:xfrm>
            <a:off x="1256566" y="274402"/>
            <a:ext cx="2281806" cy="98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웹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사이트</a:t>
            </a:r>
            <a:endParaRPr lang="en-US" altLang="ko-KR" sz="1100" b="1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 err="1"/>
              <a:t>온습도</a:t>
            </a:r>
            <a:r>
              <a:rPr lang="en-US" altLang="ko-KR" sz="1100" dirty="0"/>
              <a:t>,</a:t>
            </a:r>
            <a:r>
              <a:rPr lang="ko-KR" altLang="en-US" sz="1100" dirty="0"/>
              <a:t> 조도</a:t>
            </a:r>
            <a:r>
              <a:rPr lang="en-US" altLang="ko-KR" sz="1100" dirty="0"/>
              <a:t>, </a:t>
            </a:r>
            <a:r>
              <a:rPr lang="ko-KR" altLang="en-US" sz="1100" dirty="0"/>
              <a:t>소음 출력</a:t>
            </a:r>
            <a:endParaRPr lang="en-US" altLang="ko-KR" sz="11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/>
              <a:t>몇 번 </a:t>
            </a:r>
            <a:r>
              <a:rPr lang="en-US" altLang="ko-KR" sz="1100" dirty="0"/>
              <a:t>light</a:t>
            </a:r>
            <a:r>
              <a:rPr lang="ko-KR" altLang="en-US" sz="1100" dirty="0"/>
              <a:t>를 </a:t>
            </a:r>
            <a:r>
              <a:rPr lang="en-US" altLang="ko-KR" sz="1100" dirty="0"/>
              <a:t>on</a:t>
            </a:r>
            <a:r>
              <a:rPr lang="ko-KR" altLang="en-US" sz="1100" dirty="0"/>
              <a:t>할 것인지 입력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D948CF92-2244-4CE4-8F5E-D879B6844755}"/>
              </a:ext>
            </a:extLst>
          </p:cNvPr>
          <p:cNvSpPr/>
          <p:nvPr/>
        </p:nvSpPr>
        <p:spPr>
          <a:xfrm>
            <a:off x="2711193" y="1429773"/>
            <a:ext cx="335560" cy="69519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69EDE-6313-4CE8-B4EE-C25706742BA5}"/>
              </a:ext>
            </a:extLst>
          </p:cNvPr>
          <p:cNvSpPr txBox="1"/>
          <p:nvPr/>
        </p:nvSpPr>
        <p:spPr>
          <a:xfrm>
            <a:off x="2452918" y="1469267"/>
            <a:ext cx="852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몇 번 </a:t>
            </a:r>
            <a:r>
              <a:rPr lang="en-US" altLang="ko-KR" sz="1200" dirty="0"/>
              <a:t>light </a:t>
            </a:r>
            <a:r>
              <a:rPr lang="ko-KR" altLang="en-US" sz="1200" dirty="0"/>
              <a:t>입력</a:t>
            </a:r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9E837EBD-A740-45A6-8741-A32643834B8E}"/>
              </a:ext>
            </a:extLst>
          </p:cNvPr>
          <p:cNvSpPr/>
          <p:nvPr/>
        </p:nvSpPr>
        <p:spPr>
          <a:xfrm>
            <a:off x="1808281" y="1457247"/>
            <a:ext cx="335560" cy="63457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18FA64-C79E-450C-9BE7-D0DECCA52911}"/>
              </a:ext>
            </a:extLst>
          </p:cNvPr>
          <p:cNvSpPr txBox="1"/>
          <p:nvPr/>
        </p:nvSpPr>
        <p:spPr>
          <a:xfrm>
            <a:off x="1306949" y="1643799"/>
            <a:ext cx="129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</a:t>
            </a:r>
            <a:r>
              <a:rPr lang="ko-KR" altLang="en-US" sz="1200" dirty="0"/>
              <a:t>초마다 센서 값 업데이트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E331217-727A-472E-A584-DFD82453D906}"/>
              </a:ext>
            </a:extLst>
          </p:cNvPr>
          <p:cNvSpPr/>
          <p:nvPr/>
        </p:nvSpPr>
        <p:spPr>
          <a:xfrm>
            <a:off x="2602136" y="5272655"/>
            <a:ext cx="2281806" cy="473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 digit 7 segment display</a:t>
            </a:r>
          </a:p>
          <a:p>
            <a:pPr algn="ctr"/>
            <a:r>
              <a:rPr lang="ko-KR" altLang="en-US" sz="1400" dirty="0"/>
              <a:t>현재 시간</a:t>
            </a:r>
            <a:endParaRPr lang="en-US" altLang="ko-KR" sz="14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631FFB5-9AA0-47FC-8DA9-C5C367D865BE}"/>
              </a:ext>
            </a:extLst>
          </p:cNvPr>
          <p:cNvSpPr/>
          <p:nvPr/>
        </p:nvSpPr>
        <p:spPr>
          <a:xfrm>
            <a:off x="2961313" y="4175162"/>
            <a:ext cx="223306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F15DAA0-B0FB-431B-B889-88B41265E081}"/>
              </a:ext>
            </a:extLst>
          </p:cNvPr>
          <p:cNvSpPr/>
          <p:nvPr/>
        </p:nvSpPr>
        <p:spPr>
          <a:xfrm>
            <a:off x="10765219" y="1266563"/>
            <a:ext cx="1215066" cy="515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소리 센서</a:t>
            </a:r>
            <a:endParaRPr lang="en-US" altLang="ko-KR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9209DF-74E5-4A65-A58E-347749F31D38}"/>
              </a:ext>
            </a:extLst>
          </p:cNvPr>
          <p:cNvSpPr/>
          <p:nvPr/>
        </p:nvSpPr>
        <p:spPr>
          <a:xfrm>
            <a:off x="9383666" y="602773"/>
            <a:ext cx="1215066" cy="515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온습도</a:t>
            </a:r>
            <a:r>
              <a:rPr lang="ko-KR" altLang="en-US" sz="1400" dirty="0"/>
              <a:t> 센서</a:t>
            </a:r>
            <a:endParaRPr lang="en-US" altLang="ko-KR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631813-3D6D-4C11-A96F-C201722022CF}"/>
              </a:ext>
            </a:extLst>
          </p:cNvPr>
          <p:cNvSpPr/>
          <p:nvPr/>
        </p:nvSpPr>
        <p:spPr>
          <a:xfrm>
            <a:off x="10765219" y="602773"/>
            <a:ext cx="1215066" cy="515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조도 센서</a:t>
            </a:r>
            <a:endParaRPr lang="en-US" altLang="ko-KR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351923-328F-45B8-8A95-76314EA501D6}"/>
              </a:ext>
            </a:extLst>
          </p:cNvPr>
          <p:cNvCxnSpPr>
            <a:cxnSpLocks/>
          </p:cNvCxnSpPr>
          <p:nvPr/>
        </p:nvCxnSpPr>
        <p:spPr>
          <a:xfrm flipH="1">
            <a:off x="9730927" y="1636034"/>
            <a:ext cx="537528" cy="76321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06393C-69F5-4402-BF64-4CB69428843E}"/>
              </a:ext>
            </a:extLst>
          </p:cNvPr>
          <p:cNvSpPr txBox="1"/>
          <p:nvPr/>
        </p:nvSpPr>
        <p:spPr>
          <a:xfrm>
            <a:off x="9267215" y="1774532"/>
            <a:ext cx="111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센서 값 읽음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4A6FC8D-03A0-4A10-AAFE-EEE6D3CED4CC}"/>
              </a:ext>
            </a:extLst>
          </p:cNvPr>
          <p:cNvCxnSpPr>
            <a:cxnSpLocks/>
          </p:cNvCxnSpPr>
          <p:nvPr/>
        </p:nvCxnSpPr>
        <p:spPr>
          <a:xfrm>
            <a:off x="9734951" y="3606006"/>
            <a:ext cx="0" cy="98860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045D6F-81C5-489A-9485-F59C37AF3A31}"/>
              </a:ext>
            </a:extLst>
          </p:cNvPr>
          <p:cNvSpPr/>
          <p:nvPr/>
        </p:nvSpPr>
        <p:spPr>
          <a:xfrm>
            <a:off x="9022976" y="4757080"/>
            <a:ext cx="1415901" cy="515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4X6 </a:t>
            </a:r>
          </a:p>
          <a:p>
            <a:pPr algn="ctr"/>
            <a:r>
              <a:rPr lang="ko-KR" altLang="en-US" sz="1400" dirty="0" err="1"/>
              <a:t>도트매트릭스</a:t>
            </a:r>
            <a:endParaRPr lang="en-US" altLang="ko-KR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B1E2FB-DA6A-4841-B7A1-36FC02248B10}"/>
              </a:ext>
            </a:extLst>
          </p:cNvPr>
          <p:cNvSpPr txBox="1"/>
          <p:nvPr/>
        </p:nvSpPr>
        <p:spPr>
          <a:xfrm>
            <a:off x="8561605" y="3869476"/>
            <a:ext cx="241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서버에서 몇 번 </a:t>
            </a:r>
            <a:r>
              <a:rPr lang="en-US" altLang="ko-KR" sz="1200" dirty="0">
                <a:latin typeface="+mj-ea"/>
                <a:ea typeface="+mj-ea"/>
              </a:rPr>
              <a:t>light</a:t>
            </a:r>
            <a:r>
              <a:rPr lang="ko-KR" altLang="en-US" sz="1200" dirty="0">
                <a:latin typeface="+mj-ea"/>
                <a:ea typeface="+mj-ea"/>
              </a:rPr>
              <a:t>를 </a:t>
            </a:r>
            <a:r>
              <a:rPr lang="en-US" altLang="ko-KR" sz="1200" dirty="0">
                <a:latin typeface="+mj-ea"/>
                <a:ea typeface="+mj-ea"/>
              </a:rPr>
              <a:t>on </a:t>
            </a:r>
            <a:r>
              <a:rPr lang="ko-KR" altLang="en-US" sz="1200" dirty="0">
                <a:latin typeface="+mj-ea"/>
                <a:ea typeface="+mj-ea"/>
              </a:rPr>
              <a:t>할 것인지 입력이 들어오면 </a:t>
            </a:r>
            <a:r>
              <a:rPr lang="en-US" altLang="ko-KR" sz="1200" dirty="0">
                <a:latin typeface="+mj-ea"/>
                <a:ea typeface="+mj-ea"/>
              </a:rPr>
              <a:t>light on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141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15CCE4-B36C-4855-8816-62B86124C29A}"/>
              </a:ext>
            </a:extLst>
          </p:cNvPr>
          <p:cNvSpPr/>
          <p:nvPr/>
        </p:nvSpPr>
        <p:spPr>
          <a:xfrm>
            <a:off x="619713" y="1879173"/>
            <a:ext cx="1907755" cy="1761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다른 웹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21D91-FFA3-47E3-AC7B-F1A373183F08}"/>
              </a:ext>
            </a:extLst>
          </p:cNvPr>
          <p:cNvSpPr/>
          <p:nvPr/>
        </p:nvSpPr>
        <p:spPr>
          <a:xfrm>
            <a:off x="2876362" y="2430619"/>
            <a:ext cx="4863423" cy="223442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flask</a:t>
            </a:r>
            <a:r>
              <a:rPr lang="ko-KR" altLang="en-US" dirty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DAF086-2796-4418-8880-569B64394C03}"/>
              </a:ext>
            </a:extLst>
          </p:cNvPr>
          <p:cNvSpPr/>
          <p:nvPr/>
        </p:nvSpPr>
        <p:spPr>
          <a:xfrm>
            <a:off x="4370668" y="332405"/>
            <a:ext cx="3867321" cy="17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/>
              <a:t>웹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온습도</a:t>
            </a:r>
            <a:r>
              <a:rPr lang="en-US" altLang="ko-KR" sz="1600" dirty="0"/>
              <a:t>, </a:t>
            </a:r>
            <a:r>
              <a:rPr lang="ko-KR" altLang="en-US" sz="1600" dirty="0"/>
              <a:t>조도</a:t>
            </a:r>
            <a:r>
              <a:rPr lang="en-US" altLang="ko-KR" sz="1600" dirty="0"/>
              <a:t>, </a:t>
            </a:r>
            <a:r>
              <a:rPr lang="ko-KR" altLang="en-US" sz="1600" dirty="0"/>
              <a:t>소리 표시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ko-KR" sz="1600" dirty="0"/>
              <a:t>Light on </a:t>
            </a:r>
            <a:r>
              <a:rPr lang="ko-KR" altLang="en-US" sz="1600" dirty="0"/>
              <a:t>입력</a:t>
            </a:r>
            <a:endParaRPr lang="en-US" altLang="ko-KR" sz="16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BC2E43E-EBAB-4F85-BF07-8346F64BDC31}"/>
              </a:ext>
            </a:extLst>
          </p:cNvPr>
          <p:cNvSpPr/>
          <p:nvPr/>
        </p:nvSpPr>
        <p:spPr>
          <a:xfrm>
            <a:off x="9625024" y="1957566"/>
            <a:ext cx="2136836" cy="2707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b="1" dirty="0" err="1"/>
              <a:t>아두이노</a:t>
            </a:r>
            <a:endParaRPr lang="en-US" altLang="ko-KR" sz="1500" b="1" dirty="0"/>
          </a:p>
          <a:p>
            <a:pPr algn="ctr"/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HM-10</a:t>
            </a:r>
            <a:r>
              <a:rPr lang="ko-KR" altLang="en-US" sz="1500" dirty="0"/>
              <a:t> 블루투스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온습도</a:t>
            </a:r>
            <a:r>
              <a:rPr lang="ko-KR" altLang="en-US" sz="1500" dirty="0"/>
              <a:t>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조도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소리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도트매트릭스</a:t>
            </a:r>
            <a:endParaRPr lang="ko-KR" altLang="en-US" sz="15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56610A1-4372-4F23-AD70-538EA432CDAF}"/>
              </a:ext>
            </a:extLst>
          </p:cNvPr>
          <p:cNvSpPr/>
          <p:nvPr/>
        </p:nvSpPr>
        <p:spPr>
          <a:xfrm>
            <a:off x="5647408" y="5457865"/>
            <a:ext cx="2059595" cy="817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LCD </a:t>
            </a:r>
            <a:r>
              <a:rPr lang="ko-KR" altLang="en-US" sz="1100" dirty="0"/>
              <a:t>액정 디스플레이 </a:t>
            </a:r>
            <a:endParaRPr lang="en-US" altLang="ko-KR" sz="1100" dirty="0"/>
          </a:p>
          <a:p>
            <a:pPr algn="ctr"/>
            <a:r>
              <a:rPr lang="ko-KR" altLang="en-US" sz="1100" dirty="0"/>
              <a:t>현재 </a:t>
            </a:r>
            <a:r>
              <a:rPr lang="ko-KR" altLang="en-US" sz="1100" dirty="0" err="1"/>
              <a:t>온습도</a:t>
            </a:r>
            <a:r>
              <a:rPr lang="en-US" altLang="ko-KR" sz="1100" dirty="0"/>
              <a:t>, </a:t>
            </a:r>
            <a:r>
              <a:rPr lang="ko-KR" altLang="en-US" sz="1100" dirty="0"/>
              <a:t>조도</a:t>
            </a:r>
            <a:r>
              <a:rPr lang="en-US" altLang="ko-KR" sz="1100" dirty="0"/>
              <a:t>, </a:t>
            </a:r>
            <a:r>
              <a:rPr lang="ko-KR" altLang="en-US" sz="1100" dirty="0"/>
              <a:t>소음 표시 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2D2C145-98FF-4404-9039-FDF0CE60E03A}"/>
              </a:ext>
            </a:extLst>
          </p:cNvPr>
          <p:cNvGrpSpPr/>
          <p:nvPr/>
        </p:nvGrpSpPr>
        <p:grpSpPr>
          <a:xfrm>
            <a:off x="7877262" y="2631859"/>
            <a:ext cx="1523749" cy="943418"/>
            <a:chOff x="7267180" y="2631859"/>
            <a:chExt cx="2133831" cy="943418"/>
          </a:xfrm>
        </p:grpSpPr>
        <p:sp>
          <p:nvSpPr>
            <p:cNvPr id="34" name="화살표: 왼쪽 33">
              <a:extLst>
                <a:ext uri="{FF2B5EF4-FFF2-40B4-BE49-F238E27FC236}">
                  <a16:creationId xmlns:a16="http://schemas.microsoft.com/office/drawing/2014/main" id="{C191EDEF-ECED-4800-9808-D33C829A9AD7}"/>
                </a:ext>
              </a:extLst>
            </p:cNvPr>
            <p:cNvSpPr/>
            <p:nvPr/>
          </p:nvSpPr>
          <p:spPr>
            <a:xfrm>
              <a:off x="7389448" y="2631859"/>
              <a:ext cx="1940058" cy="2769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현재 센서 값</a:t>
              </a: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ACAC51B2-208A-45C8-B54C-DCDDA52773B3}"/>
                </a:ext>
              </a:extLst>
            </p:cNvPr>
            <p:cNvSpPr/>
            <p:nvPr/>
          </p:nvSpPr>
          <p:spPr>
            <a:xfrm>
              <a:off x="7429958" y="3250152"/>
              <a:ext cx="1904621" cy="325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몇 번 </a:t>
              </a:r>
              <a:r>
                <a:rPr lang="en-US" altLang="ko-KR" sz="1200" dirty="0"/>
                <a:t>light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409B73-5FCA-4385-A42C-CCE73EF7ADB2}"/>
                </a:ext>
              </a:extLst>
            </p:cNvPr>
            <p:cNvSpPr txBox="1"/>
            <p:nvPr/>
          </p:nvSpPr>
          <p:spPr>
            <a:xfrm>
              <a:off x="7267180" y="2955549"/>
              <a:ext cx="2133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블루투스 연결</a:t>
              </a:r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47DADA26-8926-4F2E-83B3-C60A1E75A5A8}"/>
              </a:ext>
            </a:extLst>
          </p:cNvPr>
          <p:cNvSpPr txBox="1">
            <a:spLocks/>
          </p:cNvSpPr>
          <p:nvPr/>
        </p:nvSpPr>
        <p:spPr>
          <a:xfrm>
            <a:off x="8382268" y="5327009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S/W</a:t>
            </a:r>
            <a:r>
              <a:rPr lang="ko-KR" altLang="en-US" dirty="0"/>
              <a:t> 구성도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B214FE-030B-4991-ADD5-B9A38FBC5AFD}"/>
              </a:ext>
            </a:extLst>
          </p:cNvPr>
          <p:cNvCxnSpPr>
            <a:cxnSpLocks/>
          </p:cNvCxnSpPr>
          <p:nvPr/>
        </p:nvCxnSpPr>
        <p:spPr>
          <a:xfrm>
            <a:off x="6677206" y="4239060"/>
            <a:ext cx="0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D5E7BA-F632-4A51-8192-C3B0E0E36A33}"/>
              </a:ext>
            </a:extLst>
          </p:cNvPr>
          <p:cNvSpPr/>
          <p:nvPr/>
        </p:nvSpPr>
        <p:spPr>
          <a:xfrm>
            <a:off x="2840705" y="5564095"/>
            <a:ext cx="1724060" cy="66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자리 세그먼트 </a:t>
            </a:r>
            <a:endParaRPr lang="en-US" altLang="ko-KR" sz="1100" dirty="0"/>
          </a:p>
          <a:p>
            <a:pPr algn="ctr"/>
            <a:r>
              <a:rPr lang="ko-KR" altLang="en-US" sz="1100" dirty="0"/>
              <a:t>현재 시간 표시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4B1FE2-F569-4C3F-9E73-CECF78782F91}"/>
              </a:ext>
            </a:extLst>
          </p:cNvPr>
          <p:cNvCxnSpPr>
            <a:cxnSpLocks/>
          </p:cNvCxnSpPr>
          <p:nvPr/>
        </p:nvCxnSpPr>
        <p:spPr>
          <a:xfrm>
            <a:off x="3675908" y="4239060"/>
            <a:ext cx="6673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E9BAEB3-0E10-44F3-AD59-64C12713CD32}"/>
              </a:ext>
            </a:extLst>
          </p:cNvPr>
          <p:cNvSpPr/>
          <p:nvPr/>
        </p:nvSpPr>
        <p:spPr>
          <a:xfrm>
            <a:off x="3194888" y="3787295"/>
            <a:ext cx="962040" cy="333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B6B85-FB0A-4B18-9E96-FFE549FE9F8D}"/>
              </a:ext>
            </a:extLst>
          </p:cNvPr>
          <p:cNvSpPr txBox="1"/>
          <p:nvPr/>
        </p:nvSpPr>
        <p:spPr>
          <a:xfrm>
            <a:off x="3702735" y="4239060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21E4E3-ADB8-4A23-86AE-EDE6D986E51F}"/>
              </a:ext>
            </a:extLst>
          </p:cNvPr>
          <p:cNvSpPr txBox="1"/>
          <p:nvPr/>
        </p:nvSpPr>
        <p:spPr>
          <a:xfrm>
            <a:off x="6682616" y="4269477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3E9D28F-13CD-46E0-87A8-1B291B911AAF}"/>
              </a:ext>
            </a:extLst>
          </p:cNvPr>
          <p:cNvCxnSpPr>
            <a:cxnSpLocks/>
          </p:cNvCxnSpPr>
          <p:nvPr/>
        </p:nvCxnSpPr>
        <p:spPr>
          <a:xfrm flipH="1">
            <a:off x="7265000" y="1516317"/>
            <a:ext cx="2181" cy="1684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F945B9-2070-45FC-8E8F-18152225EE31}"/>
              </a:ext>
            </a:extLst>
          </p:cNvPr>
          <p:cNvCxnSpPr>
            <a:cxnSpLocks/>
          </p:cNvCxnSpPr>
          <p:nvPr/>
        </p:nvCxnSpPr>
        <p:spPr>
          <a:xfrm flipV="1">
            <a:off x="4874498" y="1846179"/>
            <a:ext cx="0" cy="714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255B2F-3272-4D1C-8D62-2F6A4F3B5A94}"/>
              </a:ext>
            </a:extLst>
          </p:cNvPr>
          <p:cNvGrpSpPr/>
          <p:nvPr/>
        </p:nvGrpSpPr>
        <p:grpSpPr>
          <a:xfrm rot="19359879">
            <a:off x="1482487" y="2227856"/>
            <a:ext cx="3069468" cy="733670"/>
            <a:chOff x="1085231" y="3040223"/>
            <a:chExt cx="3069468" cy="73367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4939F74-7268-43DA-B2B5-C7DF8B747419}"/>
                </a:ext>
              </a:extLst>
            </p:cNvPr>
            <p:cNvSpPr/>
            <p:nvPr/>
          </p:nvSpPr>
          <p:spPr>
            <a:xfrm>
              <a:off x="3112042" y="3196421"/>
              <a:ext cx="1042657" cy="3656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다른 웹사이트로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100" b="1" dirty="0">
                  <a:solidFill>
                    <a:schemeClr val="bg1"/>
                  </a:solidFill>
                </a:rPr>
                <a:t>이동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33CE59A-DB11-4BE6-8D3E-F6CF2466E01D}"/>
                </a:ext>
              </a:extLst>
            </p:cNvPr>
            <p:cNvSpPr/>
            <p:nvPr/>
          </p:nvSpPr>
          <p:spPr>
            <a:xfrm>
              <a:off x="1085231" y="3237909"/>
              <a:ext cx="882584" cy="3269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메인으로 이동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A91F78F-CA0F-4921-81F2-1E16274700E5}"/>
                </a:ext>
              </a:extLst>
            </p:cNvPr>
            <p:cNvCxnSpPr>
              <a:cxnSpLocks/>
            </p:cNvCxnSpPr>
            <p:nvPr/>
          </p:nvCxnSpPr>
          <p:spPr>
            <a:xfrm rot="2240121" flipV="1">
              <a:off x="2179065" y="3148948"/>
              <a:ext cx="728661" cy="6249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7DDD90E-13DA-4306-9D85-1EC60D99002F}"/>
                </a:ext>
              </a:extLst>
            </p:cNvPr>
            <p:cNvCxnSpPr>
              <a:cxnSpLocks/>
            </p:cNvCxnSpPr>
            <p:nvPr/>
          </p:nvCxnSpPr>
          <p:spPr>
            <a:xfrm rot="2240121" flipH="1">
              <a:off x="2222657" y="3040223"/>
              <a:ext cx="655771" cy="568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74D2CEA-4923-4635-9D51-51B3FA1E21F1}"/>
              </a:ext>
            </a:extLst>
          </p:cNvPr>
          <p:cNvSpPr txBox="1"/>
          <p:nvPr/>
        </p:nvSpPr>
        <p:spPr>
          <a:xfrm>
            <a:off x="4419912" y="2674306"/>
            <a:ext cx="96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JSON</a:t>
            </a:r>
            <a:r>
              <a:rPr lang="ko-KR" altLang="en-US" sz="1200" dirty="0">
                <a:solidFill>
                  <a:schemeClr val="bg1"/>
                </a:solidFill>
              </a:rPr>
              <a:t>으로 센서 값 웹으로 전송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52846F-AF70-441F-802F-9FA15F8023C4}"/>
              </a:ext>
            </a:extLst>
          </p:cNvPr>
          <p:cNvSpPr txBox="1"/>
          <p:nvPr/>
        </p:nvSpPr>
        <p:spPr>
          <a:xfrm>
            <a:off x="4404256" y="1269098"/>
            <a:ext cx="11003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JSON</a:t>
            </a:r>
            <a:r>
              <a:rPr lang="ko-KR" altLang="en-US" sz="1050" dirty="0">
                <a:solidFill>
                  <a:schemeClr val="bg1"/>
                </a:solidFill>
              </a:rPr>
              <a:t> 데이터 </a:t>
            </a:r>
            <a:r>
              <a:rPr lang="ko-KR" altLang="en-US" sz="1050" dirty="0" err="1">
                <a:solidFill>
                  <a:schemeClr val="bg1"/>
                </a:solidFill>
              </a:rPr>
              <a:t>파싱해서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</a:rPr>
              <a:t>센서값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update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3B501B-533A-4030-8310-90C21F195AFB}"/>
              </a:ext>
            </a:extLst>
          </p:cNvPr>
          <p:cNvSpPr txBox="1"/>
          <p:nvPr/>
        </p:nvSpPr>
        <p:spPr>
          <a:xfrm>
            <a:off x="6576985" y="1630813"/>
            <a:ext cx="1224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form </a:t>
            </a:r>
            <a:r>
              <a:rPr lang="ko-KR" altLang="en-US" sz="1050" dirty="0">
                <a:solidFill>
                  <a:schemeClr val="bg1"/>
                </a:solidFill>
              </a:rPr>
              <a:t>데이터 전송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CB620-3E2B-4D6B-82FC-AEE805852DA8}"/>
              </a:ext>
            </a:extLst>
          </p:cNvPr>
          <p:cNvSpPr txBox="1"/>
          <p:nvPr/>
        </p:nvSpPr>
        <p:spPr>
          <a:xfrm>
            <a:off x="6512644" y="3243724"/>
            <a:ext cx="127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form </a:t>
            </a:r>
            <a:r>
              <a:rPr lang="ko-KR" altLang="en-US" sz="1000" dirty="0">
                <a:solidFill>
                  <a:schemeClr val="bg1"/>
                </a:solidFill>
              </a:rPr>
              <a:t>데이터 받아서 블루투스에 전송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C4D6393-368B-47F1-BB9C-CD98A45136E8}"/>
              </a:ext>
            </a:extLst>
          </p:cNvPr>
          <p:cNvCxnSpPr>
            <a:cxnSpLocks/>
          </p:cNvCxnSpPr>
          <p:nvPr/>
        </p:nvCxnSpPr>
        <p:spPr>
          <a:xfrm flipH="1">
            <a:off x="5210133" y="1226171"/>
            <a:ext cx="439950" cy="1405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C61FBD-89D6-4660-A1CA-DBDA17B45021}"/>
              </a:ext>
            </a:extLst>
          </p:cNvPr>
          <p:cNvSpPr txBox="1"/>
          <p:nvPr/>
        </p:nvSpPr>
        <p:spPr>
          <a:xfrm>
            <a:off x="5081177" y="937828"/>
            <a:ext cx="1224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2</a:t>
            </a:r>
            <a:r>
              <a:rPr lang="ko-KR" altLang="en-US" sz="1050" dirty="0">
                <a:solidFill>
                  <a:schemeClr val="bg1"/>
                </a:solidFill>
              </a:rPr>
              <a:t>초마다 </a:t>
            </a:r>
            <a:r>
              <a:rPr lang="en-US" altLang="ko-KR" sz="1050" dirty="0">
                <a:solidFill>
                  <a:schemeClr val="bg1"/>
                </a:solidFill>
              </a:rPr>
              <a:t>request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3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1F595B8-0682-4616-9ABE-2D0C5178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55" y="3923930"/>
            <a:ext cx="10030510" cy="12426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endParaRPr lang="en-US" altLang="ko-KR" sz="3800" dirty="0">
              <a:cs typeface="Dubai"/>
            </a:endParaRPr>
          </a:p>
          <a:p>
            <a:pPr>
              <a:spcAft>
                <a:spcPts val="600"/>
              </a:spcAft>
            </a:pPr>
            <a:r>
              <a:rPr lang="en-US" altLang="ko-KR" sz="3800" dirty="0">
                <a:cs typeface="Dubai"/>
              </a:rPr>
              <a:t>Have everything under control with a mobile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156E7-2308-44C1-AFC5-BDC68FEF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3681" y="839992"/>
            <a:ext cx="4161646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5" descr="시계, 방이(가) 표시된 사진&#10;&#10;매우 높은 신뢰도로 생성된 설명">
            <a:extLst>
              <a:ext uri="{FF2B5EF4-FFF2-40B4-BE49-F238E27FC236}">
                <a16:creationId xmlns:a16="http://schemas.microsoft.com/office/drawing/2014/main" id="{D156677E-477D-48F0-88DB-E5E3643F7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718" y="1079036"/>
            <a:ext cx="3201572" cy="22651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3D19C7-11BA-4EB2-BF56-6C1C300D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5144" y="826094"/>
            <a:ext cx="416052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장난감, 시계, 그리기이(가) 표시된 사진&#10;&#10;자동 생성된 설명">
            <a:extLst>
              <a:ext uri="{FF2B5EF4-FFF2-40B4-BE49-F238E27FC236}">
                <a16:creationId xmlns:a16="http://schemas.microsoft.com/office/drawing/2014/main" id="{1A29CE69-9E70-4583-BB1A-8242FB591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548" y="1063838"/>
            <a:ext cx="2267712" cy="2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50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B41"/>
      </a:dk2>
      <a:lt2>
        <a:srgbClr val="E5E8E2"/>
      </a:lt2>
      <a:accent1>
        <a:srgbClr val="AF8CD0"/>
      </a:accent1>
      <a:accent2>
        <a:srgbClr val="7B73C6"/>
      </a:accent2>
      <a:accent3>
        <a:srgbClr val="8CA2D0"/>
      </a:accent3>
      <a:accent4>
        <a:srgbClr val="6CACC3"/>
      </a:accent4>
      <a:accent5>
        <a:srgbClr val="74ADA4"/>
      </a:accent5>
      <a:accent6>
        <a:srgbClr val="68B388"/>
      </a:accent6>
      <a:hlink>
        <a:srgbClr val="6F8C54"/>
      </a:hlink>
      <a:folHlink>
        <a:srgbClr val="828282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258</Words>
  <Application>Microsoft Office PowerPoint</Application>
  <PresentationFormat>와이드스크린</PresentationFormat>
  <Paragraphs>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돋움</vt:lpstr>
      <vt:lpstr>Arial</vt:lpstr>
      <vt:lpstr>Dubai</vt:lpstr>
      <vt:lpstr>Georgia Pro</vt:lpstr>
      <vt:lpstr>Wingdings 2</vt:lpstr>
      <vt:lpstr>SlateVTI</vt:lpstr>
      <vt:lpstr>Smart Home</vt:lpstr>
      <vt:lpstr>Smart home</vt:lpstr>
      <vt:lpstr>개발 환경 및 언어</vt:lpstr>
      <vt:lpstr>PowerPoint 프레젠테이션</vt:lpstr>
      <vt:lpstr>PowerPoint 프레젠테이션</vt:lpstr>
      <vt:lpstr> Have everything under control with a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bitcamp</dc:creator>
  <cp:lastModifiedBy>bitcamp</cp:lastModifiedBy>
  <cp:revision>29</cp:revision>
  <dcterms:created xsi:type="dcterms:W3CDTF">2020-03-27T08:07:10Z</dcterms:created>
  <dcterms:modified xsi:type="dcterms:W3CDTF">2020-03-27T09:06:00Z</dcterms:modified>
</cp:coreProperties>
</file>