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  <p:sldId id="275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</a:t>
          </a:r>
          <a:r>
            <a:rPr lang="ko-KR" altLang="en-US" dirty="0"/>
            <a:t>블루투스 </a:t>
          </a:r>
          <a:r>
            <a:rPr lang="ko-KR" dirty="0"/>
            <a:t>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</a:t>
          </a:r>
          <a:r>
            <a:rPr lang="ko-KR" altLang="en-US" dirty="0"/>
            <a:t>어</a:t>
          </a:r>
          <a:r>
            <a:rPr lang="ko-KR" dirty="0"/>
            <a:t>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웹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/>
            <a:t>소음 값을 </a:t>
          </a:r>
          <a:r>
            <a:rPr lang="ko-KR" altLang="en-US" dirty="0"/>
            <a:t>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</a:t>
          </a:r>
          <a:r>
            <a:rPr lang="ko-KR" altLang="en-US" sz="1000" kern="1200" dirty="0"/>
            <a:t>블루투스 </a:t>
          </a:r>
          <a:r>
            <a:rPr lang="ko-KR" sz="1000" kern="1200" dirty="0"/>
            <a:t>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</a:t>
          </a:r>
          <a:r>
            <a:rPr lang="ko-KR" altLang="en-US" sz="1000" kern="1200" dirty="0"/>
            <a:t>어</a:t>
          </a:r>
          <a:r>
            <a:rPr lang="ko-KR" sz="1000" kern="1200" dirty="0"/>
            <a:t>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웹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/>
            <a:t>소음 값을 </a:t>
          </a:r>
          <a:r>
            <a:rPr lang="ko-KR" altLang="en-US" sz="1000" kern="1200" dirty="0"/>
            <a:t>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o-Cho/Cho_Taeho_Portfoli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s://github.com/Taeho-Cho/Cho_Taeho_Portfol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>
                <a:solidFill>
                  <a:schemeClr val="tx1"/>
                </a:solidFill>
                <a:hlinkClick r:id="rId3"/>
              </a:rPr>
              <a:t>Smart Home</a:t>
            </a:r>
            <a:endParaRPr lang="ko-KR" altLang="en-US" dirty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0F68C2-4E51-4BF3-AF29-74ED1A34DB80}"/>
              </a:ext>
            </a:extLst>
          </p:cNvPr>
          <p:cNvSpPr txBox="1"/>
          <p:nvPr/>
        </p:nvSpPr>
        <p:spPr>
          <a:xfrm>
            <a:off x="6417581" y="6024109"/>
            <a:ext cx="55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https://github.com/Taeho-Cho/Cho_Taeho_Portfolio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DCA5-F9C8-4120-A757-56F44D2EFE61}"/>
              </a:ext>
            </a:extLst>
          </p:cNvPr>
          <p:cNvSpPr txBox="1"/>
          <p:nvPr/>
        </p:nvSpPr>
        <p:spPr>
          <a:xfrm>
            <a:off x="3129094" y="6024109"/>
            <a:ext cx="328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소스코드는 </a:t>
            </a:r>
            <a:r>
              <a:rPr lang="en-US" altLang="ko-KR" dirty="0" err="1"/>
              <a:t>github</a:t>
            </a:r>
            <a:r>
              <a:rPr lang="ko-KR" altLang="en-US" dirty="0"/>
              <a:t>에 있습니다</a:t>
            </a:r>
          </a:p>
        </p:txBody>
      </p: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119229" y="1059861"/>
            <a:ext cx="3111523" cy="233364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923" y="4715107"/>
            <a:ext cx="1798406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17" y="670921"/>
            <a:ext cx="2420555" cy="4486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626" y="4678269"/>
            <a:ext cx="179097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5002306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앱을 열면 센서 값을 화면에 출력하고 업데이트 버튼으로 현재 센서 값을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D444-36A7-4998-B83C-84EF16CA295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41845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  <a:hlinkClick r:id="rId4"/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3337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64910" y="390246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-62585" y="231958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35977-8372-4D38-B2E0-6F53010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1" y="5445664"/>
            <a:ext cx="6527213" cy="1059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200" dirty="0" err="1"/>
              <a:t>라즈베리파이</a:t>
            </a:r>
            <a:r>
              <a:rPr lang="en-US" altLang="ko-KR" sz="3200" dirty="0"/>
              <a:t> &amp; </a:t>
            </a:r>
            <a:br>
              <a:rPr lang="en-US" altLang="ko-KR" sz="3200" dirty="0"/>
            </a:br>
            <a:r>
              <a:rPr lang="en-US" altLang="ko-KR" sz="3200" dirty="0"/>
              <a:t>LCD display, 4 digit 7 segment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내용 개체 틀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6556023C-3336-46DC-ADCC-7739203B1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" y="1487862"/>
            <a:ext cx="4706111" cy="3529584"/>
          </a:xfrm>
          <a:prstGeom prst="rect">
            <a:avLst/>
          </a:prstGeom>
        </p:spPr>
      </p:pic>
      <p:pic>
        <p:nvPicPr>
          <p:cNvPr id="8" name="내용 개체 틀 7" descr="게임이(가) 표시된 사진&#10;&#10;자동 생성된 설명">
            <a:extLst>
              <a:ext uri="{FF2B5EF4-FFF2-40B4-BE49-F238E27FC236}">
                <a16:creationId xmlns:a16="http://schemas.microsoft.com/office/drawing/2014/main" id="{DB69BBA8-6CC3-4665-A7F4-57342245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177" y="2478950"/>
            <a:ext cx="4019103" cy="3014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C3AC0D-0998-43CB-BE82-8F914BB3AA21}"/>
              </a:ext>
            </a:extLst>
          </p:cNvPr>
          <p:cNvSpPr txBox="1">
            <a:spLocks/>
          </p:cNvSpPr>
          <p:nvPr/>
        </p:nvSpPr>
        <p:spPr>
          <a:xfrm>
            <a:off x="5719994" y="567460"/>
            <a:ext cx="6527213" cy="10596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en-US" altLang="ko-KR" sz="2400" dirty="0"/>
              <a:t> &amp; </a:t>
            </a:r>
          </a:p>
          <a:p>
            <a:r>
              <a:rPr lang="ko-KR" altLang="en-US" sz="2400" dirty="0"/>
              <a:t>블루투스 모듈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 </a:t>
            </a:r>
            <a:r>
              <a:rPr lang="ko-KR" altLang="en-US" sz="2400" dirty="0"/>
              <a:t>조도 센서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소음 센서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도트매트릭스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83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55E4E-3A8E-444A-A4FF-E6A7B2D3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아두이노</a:t>
            </a:r>
            <a:r>
              <a:rPr lang="ko-KR" altLang="en-US" dirty="0"/>
              <a:t> 회로도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702A83-D51C-4ECC-85B0-4DEE09CEB3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86" y="2076450"/>
            <a:ext cx="3748191" cy="3622675"/>
          </a:xfrm>
        </p:spPr>
      </p:pic>
      <p:pic>
        <p:nvPicPr>
          <p:cNvPr id="8" name="내용 개체 틀 7" descr="회로, 테이블, 컴퓨터이(가) 표시된 사진&#10;&#10;자동 생성된 설명">
            <a:extLst>
              <a:ext uri="{FF2B5EF4-FFF2-40B4-BE49-F238E27FC236}">
                <a16:creationId xmlns:a16="http://schemas.microsoft.com/office/drawing/2014/main" id="{4665E0F4-F2D8-416A-B3FC-8D31D1CCB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225094"/>
            <a:ext cx="4857750" cy="3325386"/>
          </a:xfrm>
        </p:spPr>
      </p:pic>
    </p:spTree>
    <p:extLst>
      <p:ext uri="{BB962C8B-B14F-4D97-AF65-F5344CB8AC3E}">
        <p14:creationId xmlns:p14="http://schemas.microsoft.com/office/powerpoint/2010/main" val="421399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회로, 게임이(가) 표시된 사진&#10;&#10;자동 생성된 설명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회로, 컴퓨터이(가) 표시된 사진&#10;&#10;자동 생성된 설명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9229" y="1059861"/>
            <a:ext cx="3111523" cy="2333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" y="4715107"/>
            <a:ext cx="2333643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670921"/>
            <a:ext cx="5157201" cy="448676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91" y="4678269"/>
            <a:ext cx="233364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4985460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초마다 </a:t>
            </a:r>
            <a:r>
              <a:rPr lang="en-US" altLang="ko-KR" sz="1400" dirty="0" err="1">
                <a:solidFill>
                  <a:schemeClr val="bg1"/>
                </a:solidFill>
              </a:rPr>
              <a:t>XMLHttpRequest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객체를 사용하여 비동기적으로 센서 값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CA8D-4EAE-4574-9426-3AC97552B00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247324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461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  <vt:lpstr>라즈베리파이 &amp;  LCD display, 4 digit 7 segment</vt:lpstr>
      <vt:lpstr>라즈베리파이 &amp; 아두이노 회로도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bitcamp</cp:lastModifiedBy>
  <cp:revision>39</cp:revision>
  <dcterms:created xsi:type="dcterms:W3CDTF">2020-04-06T04:07:03Z</dcterms:created>
  <dcterms:modified xsi:type="dcterms:W3CDTF">2020-04-06T11:07:09Z</dcterms:modified>
</cp:coreProperties>
</file>