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7" r:id="rId3"/>
    <p:sldId id="275" r:id="rId4"/>
    <p:sldId id="277" r:id="rId5"/>
    <p:sldId id="278" r:id="rId6"/>
    <p:sldId id="279" r:id="rId7"/>
    <p:sldId id="280" r:id="rId8"/>
    <p:sldId id="282" r:id="rId9"/>
    <p:sldId id="283" r:id="rId10"/>
    <p:sldId id="281" r:id="rId11"/>
    <p:sldId id="276" r:id="rId12"/>
    <p:sldId id="269" r:id="rId13"/>
    <p:sldId id="271" r:id="rId14"/>
    <p:sldId id="258" r:id="rId15"/>
    <p:sldId id="260" r:id="rId16"/>
    <p:sldId id="261" r:id="rId17"/>
    <p:sldId id="268" r:id="rId18"/>
    <p:sldId id="274" r:id="rId19"/>
    <p:sldId id="262" r:id="rId20"/>
    <p:sldId id="272" r:id="rId21"/>
    <p:sldId id="264" r:id="rId22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5359" autoAdjust="0"/>
  </p:normalViewPr>
  <p:slideViewPr>
    <p:cSldViewPr showGuides="1">
      <p:cViewPr varScale="1">
        <p:scale>
          <a:sx n="122" d="100"/>
          <a:sy n="122" d="100"/>
        </p:scale>
        <p:origin x="96" y="31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A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B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3C50191-A44D-4110-97C1-1DC6F9FD79CA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183CF6D-105A-4EAB-A780-A97B120C1182}" type="parTrans" cxnId="{A71F00B0-D098-4236-AD79-95FC48F754F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625F877-DCE4-4E39-929E-7FA0A761B660}" type="sibTrans" cxnId="{A71F00B0-D098-4236-AD79-95FC48F754F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C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01543CC-DA58-457B-906B-32038F856438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E67377B-1C69-4BC4-AA80-867A0F76CC63}" type="parTrans" cxnId="{828862EB-D32C-4FA8-A0B8-53A1BB9A1CA8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9786BDC-DE69-4580-9357-6DFCD292EB5B}" type="sibTrans" cxnId="{828862EB-D32C-4FA8-A0B8-53A1BB9A1CA8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A</a:t>
          </a:r>
          <a:endParaRPr lang="ko-KR" altLang="en-US" sz="22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rtlCol="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endParaRPr lang="ko-KR" altLang="en-US" sz="2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endParaRPr lang="ko-KR" altLang="en-US" sz="2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B</a:t>
          </a:r>
          <a:endParaRPr lang="ko-KR" altLang="en-US" sz="22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rtlCol="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endParaRPr lang="ko-KR" altLang="en-US" sz="2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endParaRPr lang="ko-KR" altLang="en-US" sz="2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C</a:t>
          </a:r>
          <a:endParaRPr lang="ko-KR" altLang="en-US" sz="22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rtlCol="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endParaRPr lang="ko-KR" altLang="en-US" sz="2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endParaRPr lang="ko-KR" altLang="en-US" sz="2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905B5C-EA03-4690-83CD-FEFD814D65B4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2023년 6월 14일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850ADA-4A79-44EA-AE52-C6C418D547D1}" type="datetime4">
              <a:rPr lang="ko-KR" altLang="en-US" smtClean="0"/>
              <a:pPr/>
              <a:t>2023년 6월 14일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41221E5-7225-48EB-A4EE-420E7BFCF70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459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357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463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319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748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585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401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718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1689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03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19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46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6662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090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973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896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9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91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E35DF25-BE88-4327-9778-737BABF43563}" type="datetime4">
              <a:rPr lang="ko-KR" altLang="en-US" noProof="0" smtClean="0"/>
              <a:t>2023년 6월 14일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B43108-623B-43F4-8FC9-5F90213677BF}" type="datetime4">
              <a:rPr lang="ko-KR" altLang="en-US" noProof="0" smtClean="0"/>
              <a:t>2023년 6월 14일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32089CF-49FB-45E1-B4F4-3300B5FEF488}" type="datetime4">
              <a:rPr lang="ko-KR" altLang="en-US" noProof="0" smtClean="0"/>
              <a:t>2023년 6월 14일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E85489-0473-4CEC-96B1-656A49F02CDC}" type="datetime4">
              <a:rPr lang="ko-KR" altLang="en-US" noProof="0" smtClean="0"/>
              <a:t>2023년 6월 14일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53B5DC-0B41-4B0D-A171-9E35C96AC0B7}" type="datetime4">
              <a:rPr lang="ko-KR" altLang="en-US" noProof="0" smtClean="0"/>
              <a:t>2023년 6월 14일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98985B-846B-4C40-9F35-583F0E615C94}" type="datetime4">
              <a:rPr lang="ko-KR" altLang="en-US" noProof="0" smtClean="0"/>
              <a:t>2023년 6월 14일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74411-231B-434B-A8A1-2B6BFD27CEA9}" type="datetime4">
              <a:rPr lang="ko-KR" altLang="en-US" noProof="0" smtClean="0"/>
              <a:t>2023년 6월 14일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BCFAE1-F7DB-4234-B479-E9B04DC7D437}" type="datetime4">
              <a:rPr lang="ko-KR" altLang="en-US" noProof="0" smtClean="0"/>
              <a:t>2023년 6월 14일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C7B32D-335A-4CCE-95F7-27C75A015B7F}" type="datetime4">
              <a:rPr lang="ko-KR" altLang="en-US" noProof="0" smtClean="0"/>
              <a:t>2023년 6월 14일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D7E0E93-844A-4B00-9DF0-05111E5494C4}" type="datetime4">
              <a:rPr lang="ko-KR" altLang="en-US" noProof="0" smtClean="0"/>
              <a:t>2023년 6월 14일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1D4E086-F3BA-4A95-AFB5-D273C3A9E29B}" type="datetime4">
              <a:rPr lang="ko-KR" altLang="en-US" noProof="0" smtClean="0"/>
              <a:t>2023년 6월 14일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 userDrawn="1"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75212" y="6356351"/>
            <a:ext cx="1523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F4272C0-03A7-4D51-97AA-68962CC661E0}" type="datetime4">
              <a:rPr lang="ko-KR" altLang="en-US" noProof="0" smtClean="0"/>
              <a:t>2023년 6월 14일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26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784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44168" indent="-246888" algn="l" defTabSz="914400" rtl="0" eaLnBrk="1" latinLnBrk="1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0992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7568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sz="7200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JAVA</a:t>
            </a:r>
            <a:br>
              <a:rPr lang="en-US" altLang="ko-KR" sz="7200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</a:br>
            <a:r>
              <a:rPr lang="en-US" altLang="ko-KR" sz="7200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Project</a:t>
            </a:r>
            <a:endParaRPr lang="ko-KR" altLang="en-US" sz="72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437053" y="4425307"/>
            <a:ext cx="8409887" cy="181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지역아동센터 아동 관리 프로그램   </a:t>
            </a:r>
            <a:r>
              <a:rPr lang="en-US" altLang="ko-KR" sz="24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by</a:t>
            </a:r>
            <a:r>
              <a:rPr lang="ko-KR" altLang="en-US" sz="24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박태호</a:t>
            </a:r>
            <a:endParaRPr lang="ko-KR" altLang="en-US" sz="2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5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94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표가 있는 두 개의 내용 레이아웃</a:t>
            </a:r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47357567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세 번째 글머리 기호</a:t>
            </a:r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SmartArt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있는 두 개의 내용 레이아웃</a:t>
            </a:r>
          </a:p>
        </p:txBody>
      </p:sp>
      <p:graphicFrame>
        <p:nvGraphicFramePr>
          <p:cNvPr id="6" name="내용 개체 틀 5" descr="위에서 아래로 구성된 3개의 그룹을 보여 주는 세로 갈매기형 수장 목록형 다이어그램이며, 각 그룹에는 글머리 기호가 있는 작업이 있습니다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26048020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세 번째 글머리 기호</a:t>
            </a:r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구조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–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선생님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1600200"/>
            <a:ext cx="8091655" cy="4761628"/>
          </a:xfrm>
        </p:spPr>
      </p:pic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구조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5" y="1600200"/>
            <a:ext cx="9545720" cy="4956432"/>
          </a:xfrm>
        </p:spPr>
      </p:pic>
    </p:spTree>
    <p:extLst>
      <p:ext uri="{BB962C8B-B14F-4D97-AF65-F5344CB8AC3E}">
        <p14:creationId xmlns:p14="http://schemas.microsoft.com/office/powerpoint/2010/main" val="272557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목록이 있는 제목 및 내용 레이아웃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첫 번째 글머리 기호 추가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두 번째 글머리 기호 추가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세 번째 글머리 기호 추가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- 5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8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/>
      </p:sp>
      <p:sp>
        <p:nvSpPr>
          <p:cNvPr id="10" name="텍스트 개체 틀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구조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–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선생님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612" y="1620055"/>
            <a:ext cx="3070267" cy="29167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857" y="1620055"/>
            <a:ext cx="2200107" cy="13934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857" y="3412510"/>
            <a:ext cx="2200107" cy="13934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857" y="5203951"/>
            <a:ext cx="2200107" cy="13934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8380" y="3980365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초기 로그인 화면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0659" y="162005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8380" y="4470605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선생님 등록 화면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0538" y="397990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76639" y="263691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5243" y="334248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276639" y="44355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 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76639" y="62280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- 3 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8380" y="496084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비밀번호 확인 불일치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8380" y="5451085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학원 코드 불일치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78380" y="5939988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- 3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선생님 등록 완료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70" y="1610386"/>
            <a:ext cx="2480826" cy="1653884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3"/>
          </p:cNvCxnSpPr>
          <p:nvPr/>
        </p:nvCxnSpPr>
        <p:spPr>
          <a:xfrm flipV="1">
            <a:off x="2647153" y="3161835"/>
            <a:ext cx="350915" cy="365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36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구조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–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선생님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8380" y="3778996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선생님 메인 화면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0659" y="162005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8380" y="4221088"/>
            <a:ext cx="31357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신규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및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졸업 아동 관리</a:t>
            </a: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sz="15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sz="15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     (</a:t>
            </a:r>
            <a:r>
              <a:rPr lang="ko-KR" altLang="en-US" sz="15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신규 등록과 졸업 중 작업 선택</a:t>
            </a:r>
            <a:r>
              <a:rPr lang="en-US" altLang="ko-KR" sz="15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15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8228" y="163947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8468" y="163947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5243" y="334248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48677" y="414832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 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8380" y="486916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신규 아동 등록 화면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8380" y="536392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졸업 아동 관리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243" y="1623281"/>
            <a:ext cx="2127505" cy="1595629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3"/>
          </p:cNvCxnSpPr>
          <p:nvPr/>
        </p:nvCxnSpPr>
        <p:spPr>
          <a:xfrm flipV="1">
            <a:off x="2647153" y="2516113"/>
            <a:ext cx="134891" cy="1011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722" y="1629467"/>
            <a:ext cx="1688738" cy="106953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56" y="1635569"/>
            <a:ext cx="1908223" cy="214675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4148328"/>
            <a:ext cx="2436363" cy="231454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828" y="2081185"/>
            <a:ext cx="1796408" cy="113772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705" y="4739727"/>
            <a:ext cx="1786966" cy="1131745"/>
          </a:xfrm>
          <a:prstGeom prst="rect">
            <a:avLst/>
          </a:prstGeom>
        </p:spPr>
      </p:pic>
      <p:cxnSp>
        <p:nvCxnSpPr>
          <p:cNvPr id="32" name="직선 화살표 연결선 31"/>
          <p:cNvCxnSpPr/>
          <p:nvPr/>
        </p:nvCxnSpPr>
        <p:spPr>
          <a:xfrm flipV="1">
            <a:off x="9406780" y="2708920"/>
            <a:ext cx="360040" cy="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9406780" y="5363924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56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구조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–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선생님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8380" y="3778996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선생님 메인 화면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0659" y="162005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8380" y="4221088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 건의함 열기</a:t>
            </a:r>
            <a:endParaRPr lang="ko-KR" altLang="en-US" sz="15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14657" y="163947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70533" y="163947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5243" y="334248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70137" y="414832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B. 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8380" y="4663180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건의 상세내용 열람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8380" y="5098086"/>
            <a:ext cx="22188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월별 출석 창 열기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sz="15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     (</a:t>
            </a:r>
            <a:r>
              <a:rPr lang="ko-KR" altLang="en-US" sz="15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원하는 달 선택 가능</a:t>
            </a:r>
            <a:r>
              <a:rPr lang="en-US" altLang="ko-KR" sz="15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15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243" y="1623281"/>
            <a:ext cx="2127505" cy="1595629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3"/>
          </p:cNvCxnSpPr>
          <p:nvPr/>
        </p:nvCxnSpPr>
        <p:spPr>
          <a:xfrm flipV="1">
            <a:off x="2647153" y="2492896"/>
            <a:ext cx="892930" cy="1034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33518" y="33424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288392" y="2958597"/>
            <a:ext cx="285740" cy="563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872" y="1616100"/>
            <a:ext cx="1844012" cy="180098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80" y="4148328"/>
            <a:ext cx="2035625" cy="19338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16" y="1650273"/>
            <a:ext cx="2023940" cy="192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0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구조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–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선생님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8380" y="3778996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선생님 메인 화면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0659" y="162005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8380" y="422108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 관리 창 열기</a:t>
            </a:r>
            <a:endParaRPr lang="ko-KR" altLang="en-US" sz="15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8228" y="16288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6500" y="161950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5243" y="334248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80265" y="4663180"/>
            <a:ext cx="443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 개별 출결 조회 및 결석 사유 추가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8380" y="5544674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 개인 정보 조회 및 수정</a:t>
            </a:r>
            <a:endParaRPr lang="ko-KR" altLang="en-US" sz="15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243" y="1628800"/>
            <a:ext cx="2127505" cy="1595629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3"/>
          </p:cNvCxnSpPr>
          <p:nvPr/>
        </p:nvCxnSpPr>
        <p:spPr>
          <a:xfrm flipV="1">
            <a:off x="2647153" y="2924944"/>
            <a:ext cx="134891" cy="602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6" y="1637047"/>
            <a:ext cx="1965651" cy="17199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396" y="3789040"/>
            <a:ext cx="1804250" cy="20297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88" y="1637047"/>
            <a:ext cx="2020267" cy="19192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720070" y="341970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34591" y="385175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4699" y="341970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5884646" y="3175997"/>
            <a:ext cx="303278" cy="26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5099732" y="3194174"/>
            <a:ext cx="298434" cy="225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77767" y="1700808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- 1 - 1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413" y="2138847"/>
            <a:ext cx="1629009" cy="103170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154522" y="399719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- 2 - 1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413" y="4437112"/>
            <a:ext cx="1629009" cy="103170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378380" y="5103252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- 1 - 1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결석 사유 추가 완료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63043" y="5980974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- 2 - 1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개인 정보 수정 완료</a:t>
            </a:r>
            <a:endParaRPr lang="ko-KR" altLang="en-US" sz="15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8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구조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–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8380" y="3778996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초기 로그인 화면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0659" y="162005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8380" y="4221088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아이디 비밀번호 찾기 </a:t>
            </a:r>
            <a:r>
              <a:rPr lang="en-US" altLang="ko-KR" sz="15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15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아이디 먼저 조회</a:t>
            </a:r>
            <a:r>
              <a:rPr lang="en-US" altLang="ko-KR" sz="15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15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60764" y="161950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25243" y="334248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80265" y="4663180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아이디 조회 성공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8380" y="5544674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- 1 - 1 - 1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비밀번호 조회 성공</a:t>
            </a:r>
            <a:endParaRPr lang="ko-KR" altLang="en-US" sz="15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75405" y="16288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04864" y="339771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- 1 - 1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78380" y="5103252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- 1 - 1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비밀번호 조회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01" y="1628801"/>
            <a:ext cx="2211654" cy="1474436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V="1">
            <a:off x="2647153" y="2996952"/>
            <a:ext cx="926979" cy="534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89" y="1628801"/>
            <a:ext cx="2291790" cy="148966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1628801"/>
            <a:ext cx="2171224" cy="137510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3340710"/>
            <a:ext cx="2416088" cy="181206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310" y="5544674"/>
            <a:ext cx="1678788" cy="106323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910836" y="2918571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- 1 - 1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42" name="직선 화살표 연결선 41"/>
          <p:cNvCxnSpPr>
            <a:stCxn id="41" idx="1"/>
          </p:cNvCxnSpPr>
          <p:nvPr/>
        </p:nvCxnSpPr>
        <p:spPr>
          <a:xfrm flipH="1" flipV="1">
            <a:off x="8890984" y="2735741"/>
            <a:ext cx="1019852" cy="3674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561684" y="5562449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- 1 - 1 - 1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65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구조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–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0659" y="162005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8380" y="422108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등원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/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하원 체크</a:t>
            </a:r>
            <a:endParaRPr lang="ko-KR" altLang="en-US" sz="15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5243" y="334248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80265" y="466318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등원 확인 창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15295" y="16049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43912" y="160631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78380" y="5103252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하원 확인 창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703" y="1609579"/>
            <a:ext cx="2162591" cy="1621943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0"/>
          </p:cNvCxnSpPr>
          <p:nvPr/>
        </p:nvCxnSpPr>
        <p:spPr>
          <a:xfrm flipV="1">
            <a:off x="2436198" y="2735742"/>
            <a:ext cx="210955" cy="606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045" y="1624108"/>
            <a:ext cx="1945432" cy="12321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11" y="1624108"/>
            <a:ext cx="1945432" cy="12321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10" y="4216317"/>
            <a:ext cx="1945041" cy="12318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10" y="4240725"/>
            <a:ext cx="1945041" cy="1231859"/>
          </a:xfrm>
          <a:prstGeom prst="rect">
            <a:avLst/>
          </a:prstGeom>
        </p:spPr>
      </p:pic>
      <p:cxnSp>
        <p:nvCxnSpPr>
          <p:cNvPr id="31" name="직선 화살표 연결선 30"/>
          <p:cNvCxnSpPr/>
          <p:nvPr/>
        </p:nvCxnSpPr>
        <p:spPr>
          <a:xfrm>
            <a:off x="6496761" y="3062686"/>
            <a:ext cx="0" cy="10143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9563931" y="3062686"/>
            <a:ext cx="0" cy="10143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78380" y="377899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 메인 화면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72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구조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–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8380" y="377899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 메인 화면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0659" y="162005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8380" y="422108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내 지갑 조회</a:t>
            </a:r>
            <a:endParaRPr lang="ko-KR" altLang="en-US" sz="15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5243" y="334248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80265" y="466318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건의함 작성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12462" y="160498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43912" y="1606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703" y="1609579"/>
            <a:ext cx="2162591" cy="1621943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0"/>
          </p:cNvCxnSpPr>
          <p:nvPr/>
        </p:nvCxnSpPr>
        <p:spPr>
          <a:xfrm flipV="1">
            <a:off x="2436198" y="2780928"/>
            <a:ext cx="705886" cy="561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31129" y="3336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112675" y="2780928"/>
            <a:ext cx="705886" cy="561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387" y="1604980"/>
            <a:ext cx="2304256" cy="14593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3706236"/>
            <a:ext cx="2304256" cy="22504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308889" y="37062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756" y="4159899"/>
            <a:ext cx="2120786" cy="1343164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8254652" y="4831481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89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학 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5_TF02787947.potx" id="{B8699BEA-88FE-46AE-9C91-758F893D9D72}" vid="{49C0D881-87C2-41B2-AF8A-6EC5F711E747}"/>
    </a:ext>
  </a:extLst>
</a:theme>
</file>

<file path=ppt/theme/theme2.xml><?xml version="1.0" encoding="utf-8"?>
<a:theme xmlns:a="http://schemas.openxmlformats.org/drawingml/2006/main" name="Office 테마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파이가 있는 수학 교육 프레젠테이션(와이드스크린)</Template>
  <TotalTime>304</TotalTime>
  <Words>531</Words>
  <Application>Microsoft Office PowerPoint</Application>
  <PresentationFormat>사용자 지정</PresentationFormat>
  <Paragraphs>144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Euphemia</vt:lpstr>
      <vt:lpstr>나눔스퀘어 네오 Bold</vt:lpstr>
      <vt:lpstr>나눔스퀘어 네오 Heavy</vt:lpstr>
      <vt:lpstr>맑은 고딕</vt:lpstr>
      <vt:lpstr>Arial</vt:lpstr>
      <vt:lpstr>수학 16x9</vt:lpstr>
      <vt:lpstr>JAVA Project</vt:lpstr>
      <vt:lpstr>목록이 있는 제목 및 내용 레이아웃</vt:lpstr>
      <vt:lpstr>기능 구조 (사용자 – 선생님)</vt:lpstr>
      <vt:lpstr>기능 구조 (사용자 – 선생님)</vt:lpstr>
      <vt:lpstr>기능 구조 (사용자 – 선생님)</vt:lpstr>
      <vt:lpstr>기능 구조 (사용자 – 선생님)</vt:lpstr>
      <vt:lpstr>기능 구조 (사용자 – 아동)</vt:lpstr>
      <vt:lpstr>기능 구조 (사용자 – 아동)</vt:lpstr>
      <vt:lpstr>기능 구조 (사용자 – 아동)</vt:lpstr>
      <vt:lpstr>PowerPoint 프레젠테이션</vt:lpstr>
      <vt:lpstr>PowerPoint 프레젠테이션</vt:lpstr>
      <vt:lpstr>표가 있는 두 개의 내용 레이아웃</vt:lpstr>
      <vt:lpstr>SmartArt가 있는 두 개의 내용 레이아웃</vt:lpstr>
      <vt:lpstr>슬라이드 제목 추가 - 1</vt:lpstr>
      <vt:lpstr>슬라이드 제목 추가 - 2</vt:lpstr>
      <vt:lpstr>슬라이드 제목 추가 - 3</vt:lpstr>
      <vt:lpstr>기능 구조 (사용자 – 선생님)</vt:lpstr>
      <vt:lpstr>기능 구조 (사용자 - 아동)</vt:lpstr>
      <vt:lpstr>PowerPoint 프레젠테이션</vt:lpstr>
      <vt:lpstr>슬라이드 제목 추가 - 4</vt:lpstr>
      <vt:lpstr>슬라이드 제목 추가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Class01</dc:creator>
  <cp:lastModifiedBy>Class01</cp:lastModifiedBy>
  <cp:revision>18</cp:revision>
  <dcterms:created xsi:type="dcterms:W3CDTF">2023-06-14T03:11:32Z</dcterms:created>
  <dcterms:modified xsi:type="dcterms:W3CDTF">2023-06-14T08:15:35Z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