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2" r:id="rId3"/>
    <p:sldId id="291" r:id="rId4"/>
    <p:sldId id="293" r:id="rId5"/>
    <p:sldId id="294" r:id="rId6"/>
    <p:sldId id="275" r:id="rId7"/>
    <p:sldId id="285" r:id="rId8"/>
    <p:sldId id="286" r:id="rId9"/>
    <p:sldId id="289" r:id="rId10"/>
    <p:sldId id="287" r:id="rId11"/>
    <p:sldId id="290" r:id="rId12"/>
    <p:sldId id="288" r:id="rId13"/>
    <p:sldId id="277" r:id="rId14"/>
    <p:sldId id="278" r:id="rId15"/>
    <p:sldId id="279" r:id="rId16"/>
    <p:sldId id="281" r:id="rId17"/>
    <p:sldId id="269" r:id="rId18"/>
    <p:sldId id="271" r:id="rId19"/>
    <p:sldId id="258" r:id="rId20"/>
    <p:sldId id="260" r:id="rId21"/>
    <p:sldId id="261" r:id="rId22"/>
    <p:sldId id="268" r:id="rId23"/>
    <p:sldId id="274" r:id="rId24"/>
    <p:sldId id="262" r:id="rId25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5359" autoAdjust="0"/>
  </p:normalViewPr>
  <p:slideViewPr>
    <p:cSldViewPr showGuides="1">
      <p:cViewPr>
        <p:scale>
          <a:sx n="75" d="100"/>
          <a:sy n="75" d="100"/>
        </p:scale>
        <p:origin x="-36" y="33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C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  <a:endParaRPr lang="ko-KR" altLang="en-US" sz="2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rtlCol="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  <a:endParaRPr lang="ko-KR" altLang="en-US" sz="2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rtlCol="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C</a:t>
          </a:r>
          <a:endParaRPr lang="ko-KR" altLang="en-US" sz="2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rtlCol="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-KR" sz="2100" kern="1200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endParaRPr lang="ko-KR" altLang="en-US" sz="2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05B5C-EA03-4690-83CD-FEFD814D65B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2023년 6월 22일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50ADA-4A79-44EA-AE52-C6C418D547D1}" type="datetime4">
              <a:rPr lang="ko-KR" altLang="en-US" smtClean="0"/>
              <a:pPr/>
              <a:t>2023년 6월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12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996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66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090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973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459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357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46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319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74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967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585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401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71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97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82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46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553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59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09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78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5DF25-BE88-4327-9778-737BABF43563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43108-623B-43F4-8FC9-5F90213677BF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089CF-49FB-45E1-B4F4-3300B5FEF488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E85489-0473-4CEC-96B1-656A49F02CDC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53B5DC-0B41-4B0D-A171-9E35C96AC0B7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98985B-846B-4C40-9F35-583F0E615C94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4411-231B-434B-A8A1-2B6BFD27CEA9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CFAE1-F7DB-4234-B479-E9B04DC7D437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C7B32D-335A-4CCE-95F7-27C75A015B7F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7E0E93-844A-4B00-9DF0-05111E5494C4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5878388" y="0"/>
            <a:ext cx="601417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D4E086-F3BA-4A95-AFB5-D273C3A9E29B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5212" y="6356351"/>
            <a:ext cx="1523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F4272C0-03A7-4D51-97AA-68962CC661E0}" type="datetime4">
              <a:rPr lang="ko-KR" altLang="en-US" noProof="0" smtClean="0"/>
              <a:t>2023년 6월 22일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z="72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JAVA</a:t>
            </a:r>
            <a:br>
              <a:rPr lang="en-US" altLang="ko-KR" sz="72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</a:br>
            <a:r>
              <a:rPr lang="en-US" altLang="ko-KR" sz="7200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Project</a:t>
            </a:r>
            <a:endParaRPr lang="ko-KR" altLang="en-US" sz="7200" dirty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437053" y="4425307"/>
            <a:ext cx="8409887" cy="181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지역아동센터 아동 관리 프로그램   </a:t>
            </a:r>
            <a:r>
              <a:rPr lang="en-US" altLang="ko-KR" sz="24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by</a:t>
            </a:r>
            <a:r>
              <a:rPr lang="ko-KR" altLang="en-US" sz="24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박태호</a:t>
            </a:r>
            <a:endParaRPr lang="ko-KR" altLang="en-US" sz="2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등원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하원 체크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0265" y="46631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등원 확인 창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15295" y="16049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43912" y="160631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78380" y="5103252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하원 확인 창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03" y="1609579"/>
            <a:ext cx="2162591" cy="1621943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0"/>
          </p:cNvCxnSpPr>
          <p:nvPr/>
        </p:nvCxnSpPr>
        <p:spPr>
          <a:xfrm flipV="1">
            <a:off x="2436198" y="2735742"/>
            <a:ext cx="210955" cy="606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45" y="1624108"/>
            <a:ext cx="1945432" cy="1232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11" y="1624108"/>
            <a:ext cx="1945432" cy="1232107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6496761" y="3062686"/>
            <a:ext cx="0" cy="438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9563931" y="3062686"/>
            <a:ext cx="0" cy="438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78380" y="377899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메인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46" y="3645024"/>
            <a:ext cx="1945432" cy="1232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12" y="3645024"/>
            <a:ext cx="1945432" cy="123210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5152151"/>
            <a:ext cx="2114765" cy="13393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78380" y="554605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당일 하원까지 완료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2814" y="515047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메인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내 지갑 조회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0265" y="466318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B.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호 받기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10236" y="160498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43912" y="1606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03" y="1609579"/>
            <a:ext cx="2162591" cy="1621943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0"/>
          </p:cNvCxnSpPr>
          <p:nvPr/>
        </p:nvCxnSpPr>
        <p:spPr>
          <a:xfrm flipV="1">
            <a:off x="2436198" y="2780928"/>
            <a:ext cx="705886" cy="561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46" y="1604980"/>
            <a:ext cx="2602426" cy="16482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42517" y="34405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19" name="직선 화살표 연결선 18"/>
          <p:cNvCxnSpPr>
            <a:stCxn id="18" idx="0"/>
          </p:cNvCxnSpPr>
          <p:nvPr/>
        </p:nvCxnSpPr>
        <p:spPr>
          <a:xfrm flipV="1">
            <a:off x="4950266" y="2878968"/>
            <a:ext cx="709092" cy="56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68" y="1404001"/>
            <a:ext cx="2594458" cy="16431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68" y="3204690"/>
            <a:ext cx="2594458" cy="16431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68" y="5005379"/>
            <a:ext cx="2594458" cy="16431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46" y="4148328"/>
            <a:ext cx="2594458" cy="16431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35065" y="150348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- 1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11821" y="325240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- 2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14031" y="50013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- 3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74424" y="510499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 - 1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출석체크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미실행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84597" y="5541507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 - 2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하원체크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미실행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74424" y="5949280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 - 3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호 지급 성공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1325" y="583242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- 4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4423" y="636220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 - </a:t>
            </a:r>
            <a:r>
              <a:rPr lang="en-US" altLang="ko-KR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중복 호 지급 방지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4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메인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내 지갑 조회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6198" y="32239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0265" y="466318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제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목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or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내용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미입력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82244" y="160631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43912" y="1606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03" y="1609579"/>
            <a:ext cx="2162591" cy="1621943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2858108" y="2706344"/>
            <a:ext cx="994469" cy="702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154" y="1598015"/>
            <a:ext cx="2538284" cy="24790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1598015"/>
            <a:ext cx="2431960" cy="15402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4405754"/>
            <a:ext cx="2431960" cy="15402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18740" y="16848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88958" y="445401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80265" y="510527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</a:t>
            </a:r>
            <a:r>
              <a:rPr lang="en-US" altLang="ko-KR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건의 제출 성공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78380" y="5549720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2023-06-23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현재 해당 기능까지 구현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9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 메인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31357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신규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및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졸업 아동 관리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sz="15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   (</a:t>
            </a:r>
            <a:r>
              <a:rPr lang="ko-KR" altLang="en-US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신규 등록과 졸업 중 작업 선택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8228" y="163947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8468" y="163947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8677" y="414832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8380" y="486916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신규 아동 등록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8380" y="536392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졸업 아동 관리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3" y="1623281"/>
            <a:ext cx="2127505" cy="1595629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2647153" y="2516113"/>
            <a:ext cx="134891" cy="101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22" y="1629467"/>
            <a:ext cx="1688738" cy="106953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1635569"/>
            <a:ext cx="1908223" cy="21467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4148328"/>
            <a:ext cx="2436363" cy="23145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828" y="2081185"/>
            <a:ext cx="1796408" cy="113772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705" y="4739727"/>
            <a:ext cx="1786966" cy="1131745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 flipV="1">
            <a:off x="9406780" y="2708920"/>
            <a:ext cx="360040" cy="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9406780" y="5363924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 메인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건의함 열기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4657" y="163947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70533" y="163947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0137" y="414832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B.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8380" y="4663180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건의 상세내용 열람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8380" y="5098086"/>
            <a:ext cx="22188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월별 출석 창 열기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   (</a:t>
            </a:r>
            <a:r>
              <a:rPr lang="ko-KR" altLang="en-US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원하는 달 선택 가능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3" y="1623281"/>
            <a:ext cx="2127505" cy="1595629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2647153" y="2492896"/>
            <a:ext cx="892930" cy="1034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33518" y="33424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B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3288392" y="2958597"/>
            <a:ext cx="285740" cy="563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872" y="1616100"/>
            <a:ext cx="1844012" cy="180098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80" y="4148328"/>
            <a:ext cx="2035625" cy="19338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16" y="1650273"/>
            <a:ext cx="2023940" cy="192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 메인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관리 창 열기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8228" y="16288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6500" y="161950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5243" y="334248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0265" y="4663180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개별 출결 조회 및 결석 사유 추가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8380" y="5544674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개인 정보 조회 및 수정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3" y="1628800"/>
            <a:ext cx="2127505" cy="1595629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2647153" y="2924944"/>
            <a:ext cx="134891" cy="602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1637047"/>
            <a:ext cx="1965651" cy="17199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96" y="3789040"/>
            <a:ext cx="1804250" cy="20297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88" y="1637047"/>
            <a:ext cx="2020267" cy="19192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20070" y="34197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4591" y="385175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4699" y="341970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5884646" y="3175997"/>
            <a:ext cx="303278" cy="26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5099732" y="3194174"/>
            <a:ext cx="298434" cy="225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177767" y="170080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- 1 - 1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13" y="2138847"/>
            <a:ext cx="1629009" cy="103170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154522" y="399719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- 2 - 1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13" y="4437112"/>
            <a:ext cx="1629009" cy="103170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378380" y="5103252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결석 사유 추가 완료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63043" y="5980974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개인 정보 수정 완료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8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5. DB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테이블 관계도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50" y="3163820"/>
            <a:ext cx="1224136" cy="1224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4387956"/>
            <a:ext cx="2454877" cy="1968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3145" y="450409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센터 고유 코드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3707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 정보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1107" y="382214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 정보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7931" y="640635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건의함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83" y="4187551"/>
            <a:ext cx="2372121" cy="218513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179" y="658890"/>
            <a:ext cx="2894226" cy="31178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41436" y="641131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출석 정보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011864" y="1069710"/>
            <a:ext cx="1648789" cy="3511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209" y="1516402"/>
            <a:ext cx="2956067" cy="2117183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6523998" y="1069710"/>
            <a:ext cx="1342385" cy="3655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90356" y="4072716"/>
            <a:ext cx="11737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Foreign key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57197" y="3861048"/>
            <a:ext cx="11737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Foreign key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726123" y="908720"/>
            <a:ext cx="456522" cy="160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표가 있는 두 개의 내용 레이아웃</a:t>
            </a:r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7357567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두 개의 내용 레이아웃</a:t>
            </a:r>
          </a:p>
        </p:txBody>
      </p:sp>
      <p:graphicFrame>
        <p:nvGraphicFramePr>
          <p:cNvPr id="6" name="내용 개체 틀 5" descr="위에서 아래로 구성된 3개의 그룹을 보여 주는 세로 갈매기형 수장 목록형 다이어그램이며, 각 그룹에는 글머리 기호가 있는 작업이 있습니다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6048020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목차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57908" y="1600200"/>
            <a:ext cx="9782801" cy="4572000"/>
          </a:xfrm>
        </p:spPr>
        <p:txBody>
          <a:bodyPr rtlCol="0"/>
          <a:lstStyle/>
          <a:p>
            <a:pPr marL="514350" indent="-514350" rtl="0">
              <a:buAutoNum type="arabicPeriod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제작 동기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514350" indent="-514350" rtl="0">
              <a:buAutoNum type="arabicPeriod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개발환경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514350" indent="-514350" rtl="0">
              <a:buAutoNum type="arabicPeriod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일정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514350" indent="-514350" rtl="0">
              <a:buAutoNum type="arabicPeriod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marL="514350" indent="-514350" rtl="0">
              <a:buAutoNum type="arabicPeriod"/>
            </a:pP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DB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관계도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4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600200"/>
            <a:ext cx="8091655" cy="4761628"/>
          </a:xfr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5" y="1600200"/>
            <a:ext cx="9545720" cy="4956432"/>
          </a:xfrm>
        </p:spPr>
      </p:pic>
    </p:spTree>
    <p:extLst>
      <p:ext uri="{BB962C8B-B14F-4D97-AF65-F5344CB8AC3E}">
        <p14:creationId xmlns:p14="http://schemas.microsoft.com/office/powerpoint/2010/main" val="27255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3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sz="3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제작 동기</a:t>
            </a:r>
            <a:endParaRPr lang="ko-KR" altLang="en-US" sz="3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0013" y="1261030"/>
            <a:ext cx="6196012" cy="4132740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다수의 센터가 정해진 양식없이 자체적으로  아동 정보 관리</a:t>
            </a:r>
            <a:endParaRPr lang="en-US" altLang="ko-KR" dirty="0" smtClean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ko-KR" altLang="en-US" dirty="0" smtClean="0"/>
              <a:t>물리적인 서류 파일로 보관 시 분실 또는 </a:t>
            </a:r>
            <a:r>
              <a:rPr lang="ko-KR" altLang="en-US" dirty="0" err="1" smtClean="0"/>
              <a:t>파손우려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39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3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3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개발 환경</a:t>
            </a:r>
            <a:endParaRPr lang="ko-KR" altLang="en-US" sz="3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026" name="Picture 2" descr="https://logowik.com/content/uploads/images/windows-11-new23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45" y="2492896"/>
            <a:ext cx="2554461" cy="191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14234" y="3940502"/>
            <a:ext cx="371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OS - Windows 11 Home 64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비트</a:t>
            </a:r>
            <a:endParaRPr lang="en-US" altLang="ko-KR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(10.0,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빌드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22621)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97" y="1208966"/>
            <a:ext cx="1595986" cy="1196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4745" y="1772816"/>
            <a:ext cx="23551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Eclipse IDE</a:t>
            </a:r>
          </a:p>
          <a:p>
            <a:r>
              <a:rPr lang="en-US" altLang="ko-KR" sz="13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version 2023-03 (4.27.0)</a:t>
            </a:r>
          </a:p>
        </p:txBody>
      </p:sp>
      <p:pic>
        <p:nvPicPr>
          <p:cNvPr id="1030" name="Picture 6" descr="post-thumbna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80" y="2423704"/>
            <a:ext cx="1824821" cy="10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21891" y="2848580"/>
            <a:ext cx="7040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Figma</a:t>
            </a:r>
            <a:endParaRPr lang="en-US" altLang="ko-KR" sz="1300" dirty="0" smtClean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891" y="3861048"/>
            <a:ext cx="30428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Java</a:t>
            </a:r>
          </a:p>
          <a:p>
            <a:r>
              <a:rPr lang="en-US" altLang="ko-KR" sz="13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version </a:t>
            </a:r>
            <a:r>
              <a:rPr lang="en-US" altLang="ko-KR" sz="13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"11.0.19" 2023-04-18 LTS</a:t>
            </a:r>
            <a:endParaRPr lang="ko-KR" altLang="en-US" sz="13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42" y="3690013"/>
            <a:ext cx="747099" cy="747099"/>
          </a:xfrm>
          <a:prstGeom prst="rect">
            <a:avLst/>
          </a:prstGeom>
        </p:spPr>
      </p:pic>
      <p:pic>
        <p:nvPicPr>
          <p:cNvPr id="1032" name="Picture 8" descr="http://www.kcins.co.kr/static/images/bus/oracle_d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38" y="5738129"/>
            <a:ext cx="1196106" cy="67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.kakaocdn.net/dn/d6MqL6/btrr0KkaVtl/nKkJ7opkxIFeVxGvw6qTNK/im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924" y="4807740"/>
            <a:ext cx="1224136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96650" y="4867552"/>
            <a:ext cx="27735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DBeaver</a:t>
            </a:r>
            <a:endParaRPr lang="en-US" altLang="ko-KR" sz="13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sz="13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Version 23.0.5.202305211610</a:t>
            </a:r>
            <a:endParaRPr lang="ko-KR" altLang="en-US" sz="13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6940" y="5667884"/>
            <a:ext cx="285687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Oracle Database </a:t>
            </a:r>
            <a:r>
              <a:rPr lang="en-US" altLang="ko-KR" sz="13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21c</a:t>
            </a:r>
          </a:p>
          <a:p>
            <a:r>
              <a:rPr lang="en-US" altLang="ko-KR" sz="13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Express Edition</a:t>
            </a:r>
          </a:p>
          <a:p>
            <a:r>
              <a:rPr lang="en-US" altLang="ko-KR" sz="13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Release </a:t>
            </a:r>
            <a:r>
              <a:rPr lang="en-US" altLang="ko-KR" sz="13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21.0.0.0.0 - Production</a:t>
            </a:r>
            <a:endParaRPr lang="ko-KR" altLang="en-US" sz="13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06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en-US" altLang="ko-KR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일정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35726"/>
              </p:ext>
            </p:extLst>
          </p:nvPr>
        </p:nvGraphicFramePr>
        <p:xfrm>
          <a:off x="837821" y="1772814"/>
          <a:ext cx="10873209" cy="26818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99306">
                  <a:extLst>
                    <a:ext uri="{9D8B030D-6E8A-4147-A177-3AD203B41FA5}">
                      <a16:colId xmlns:a16="http://schemas.microsoft.com/office/drawing/2014/main" val="112381348"/>
                    </a:ext>
                  </a:extLst>
                </a:gridCol>
                <a:gridCol w="383647">
                  <a:extLst>
                    <a:ext uri="{9D8B030D-6E8A-4147-A177-3AD203B41FA5}">
                      <a16:colId xmlns:a16="http://schemas.microsoft.com/office/drawing/2014/main" val="2670209950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1180802035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518561474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3590127219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4063784963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1279043116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3902597785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4285341150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3343240904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4030887680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3229169731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2695594987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884019563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1944146260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322062289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2442071231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2084434807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3712317301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3370832475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2868938778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4264052764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2371017845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1291816155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3093969140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160580115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1571947979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2104511274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1537754104"/>
                    </a:ext>
                  </a:extLst>
                </a:gridCol>
                <a:gridCol w="349652">
                  <a:extLst>
                    <a:ext uri="{9D8B030D-6E8A-4147-A177-3AD203B41FA5}">
                      <a16:colId xmlns:a16="http://schemas.microsoft.com/office/drawing/2014/main" val="3447420296"/>
                    </a:ext>
                  </a:extLst>
                </a:gridCol>
              </a:tblGrid>
              <a:tr h="444050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06-13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06-14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06-16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06-17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06-18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06-19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06-20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06-21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06-22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06-23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06-24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06-25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06-26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06-27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06-28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06-29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06-30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07-01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07-02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07-03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07-04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07-05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07-06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07-07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07-08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07-09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07-10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07-11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extLst>
                  <a:ext uri="{0D108BD9-81ED-4DB2-BD59-A6C34878D82A}">
                    <a16:rowId xmlns:a16="http://schemas.microsoft.com/office/drawing/2014/main" val="3678997768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UI </a:t>
                      </a:r>
                      <a:r>
                        <a:rPr lang="ko-KR" altLang="en-US" sz="10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정의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extLst>
                  <a:ext uri="{0D108BD9-81ED-4DB2-BD59-A6C34878D82A}">
                    <a16:rowId xmlns:a16="http://schemas.microsoft.com/office/drawing/2014/main" val="2338107294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DB table </a:t>
                      </a:r>
                      <a:r>
                        <a:rPr lang="ko-KR" altLang="en-US" sz="10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구상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extLst>
                  <a:ext uri="{0D108BD9-81ED-4DB2-BD59-A6C34878D82A}">
                    <a16:rowId xmlns:a16="http://schemas.microsoft.com/office/drawing/2014/main" val="3435144655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Login</a:t>
                      </a:r>
                    </a:p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Frame</a:t>
                      </a:r>
                    </a:p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작업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extLst>
                  <a:ext uri="{0D108BD9-81ED-4DB2-BD59-A6C34878D82A}">
                    <a16:rowId xmlns:a16="http://schemas.microsoft.com/office/drawing/2014/main" val="488654597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Child </a:t>
                      </a:r>
                      <a:r>
                        <a:rPr lang="en-US" sz="1000" u="none" strike="noStrike" dirty="0" smtClean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Mai</a:t>
                      </a:r>
                    </a:p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작업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extLst>
                  <a:ext uri="{0D108BD9-81ED-4DB2-BD59-A6C34878D82A}">
                    <a16:rowId xmlns:a16="http://schemas.microsoft.com/office/drawing/2014/main" val="3108207911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단위테스트</a:t>
                      </a:r>
                      <a:r>
                        <a:rPr lang="ko-KR" altLang="en-US" sz="10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(1)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70" marR="4370" marT="4370" marB="0" anchor="ctr"/>
                </a:tc>
                <a:extLst>
                  <a:ext uri="{0D108BD9-81ED-4DB2-BD59-A6C34878D82A}">
                    <a16:rowId xmlns:a16="http://schemas.microsoft.com/office/drawing/2014/main" val="412343802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557908" y="2348880"/>
            <a:ext cx="72008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17948" y="2803310"/>
            <a:ext cx="72008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77988" y="3257741"/>
            <a:ext cx="20882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334630" y="3712171"/>
            <a:ext cx="175167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66220" y="4139356"/>
            <a:ext cx="72008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980365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초기 로그인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470605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 등록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07" y="1620165"/>
            <a:ext cx="2492795" cy="19069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60538" y="39799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510" y="1620055"/>
            <a:ext cx="2167449" cy="13727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007" y="3407476"/>
            <a:ext cx="2206454" cy="13974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76639" y="263691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5435" y="350960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510" y="5244551"/>
            <a:ext cx="2167449" cy="137271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276639" y="44355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6639" y="62280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- 3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8380" y="4960845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아이디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미입력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or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중복일 경우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8380" y="5451085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비밀번호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미입력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78380" y="593998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- 3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비밀번호 필드와 비밀번호 확인 필드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미일치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2657345" y="3328951"/>
            <a:ext cx="350915" cy="365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21" y="1619126"/>
            <a:ext cx="3220686" cy="30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6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980365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초기 로그인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470605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선생님 등록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07" y="1620165"/>
            <a:ext cx="2492795" cy="1906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008" y="1619125"/>
            <a:ext cx="2186952" cy="13850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60538" y="39799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008" y="3413882"/>
            <a:ext cx="2186951" cy="13850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76639" y="263691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5435" y="350960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008" y="5188174"/>
            <a:ext cx="2186951" cy="138506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276639" y="44355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76639" y="62280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- 3 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8380" y="4960845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이름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미입력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8380" y="5451085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연락처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미입력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or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숫자 외 문자 입력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78380" y="5939988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- 3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학원코드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미입력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or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미일치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2657345" y="3328951"/>
            <a:ext cx="350915" cy="365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21" y="1619126"/>
            <a:ext cx="3220686" cy="30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초기 로그인 화면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07" y="1620165"/>
            <a:ext cx="2492795" cy="19069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78380" y="4221088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아이디 비밀번호 찾기 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아이디 먼저 조회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0414" y="16195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56470" y="358237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0265" y="466318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입력 창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미입력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78" y="1628802"/>
            <a:ext cx="2721397" cy="176890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067493" y="17507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21006" y="35144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3325092"/>
            <a:ext cx="2174389" cy="13771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846" y="1619508"/>
            <a:ext cx="2174389" cy="1377113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</p:cNvCxnSpPr>
          <p:nvPr/>
        </p:nvCxnSpPr>
        <p:spPr>
          <a:xfrm flipV="1">
            <a:off x="2378380" y="3376134"/>
            <a:ext cx="1141695" cy="390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5030676"/>
            <a:ext cx="2171224" cy="137510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016197" y="522001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78380" y="5085184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일치하는 계정이 없음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78380" y="554420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아이디 조회 성공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47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4.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기능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구조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아동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8380" y="377899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아이디 조회 성공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0659" y="162005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380" y="4221088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비밀번호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찾기 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아이디 먼저 조회</a:t>
            </a:r>
            <a:r>
              <a:rPr lang="en-US" altLang="ko-KR" sz="15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15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0414" y="16195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0806" y="321304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80265" y="4663180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입력 창 </a:t>
            </a:r>
            <a:r>
              <a:rPr lang="ko-KR" altLang="en-US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미입력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78" y="1628802"/>
            <a:ext cx="2721397" cy="176890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067493" y="17507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- 1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03" y="1628802"/>
            <a:ext cx="2613838" cy="165543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021006" y="351443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</a:t>
            </a: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3325092"/>
            <a:ext cx="2174389" cy="13771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846" y="1619508"/>
            <a:ext cx="2174389" cy="1377113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2316689" y="2996621"/>
            <a:ext cx="825395" cy="361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16197" y="522001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78380" y="5085184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</a:t>
            </a:r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일치하는 계정이 없음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78380" y="554420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 - </a:t>
            </a:r>
            <a:r>
              <a:rPr lang="en-US" altLang="ko-KR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en-US" altLang="ko-KR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비밀번호 </a:t>
            </a:r>
            <a:r>
              <a:rPr lang="ko-KR" altLang="en-US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조회 성공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578" y="1628802"/>
            <a:ext cx="2715777" cy="20368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5030676"/>
            <a:ext cx="2174389" cy="137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0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학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5_TF02787947.potx" id="{B8699BEA-88FE-46AE-9C91-758F893D9D72}" vid="{49C0D881-87C2-41B2-AF8A-6EC5F711E747}"/>
    </a:ext>
  </a:extLst>
</a:theme>
</file>

<file path=ppt/theme/theme2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파이가 있는 수학 교육 프레젠테이션(와이드스크린)</Template>
  <TotalTime>464</TotalTime>
  <Words>842</Words>
  <Application>Microsoft Office PowerPoint</Application>
  <PresentationFormat>사용자 지정</PresentationFormat>
  <Paragraphs>254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Euphemia</vt:lpstr>
      <vt:lpstr>나눔스퀘어 네오 Bold</vt:lpstr>
      <vt:lpstr>나눔스퀘어 네오 Heavy</vt:lpstr>
      <vt:lpstr>맑은 고딕</vt:lpstr>
      <vt:lpstr>Arial</vt:lpstr>
      <vt:lpstr>수학 16x9</vt:lpstr>
      <vt:lpstr>JAVA Project</vt:lpstr>
      <vt:lpstr>목차</vt:lpstr>
      <vt:lpstr>1. 제작 동기</vt:lpstr>
      <vt:lpstr>2. 개발 환경</vt:lpstr>
      <vt:lpstr>3. 프로젝트 일정</vt:lpstr>
      <vt:lpstr>4. 기능 구조 (사용자 – 선생님)</vt:lpstr>
      <vt:lpstr>4. 기능 구조 (사용자 – 선생님)</vt:lpstr>
      <vt:lpstr>4. 기능 구조 (사용자 – 아동)</vt:lpstr>
      <vt:lpstr>4. 기능 구조 (사용자 – 아동)</vt:lpstr>
      <vt:lpstr>4. 기능 구조 (사용자 – 아동)</vt:lpstr>
      <vt:lpstr>4. 기능 구조 (사용자 – 아동)</vt:lpstr>
      <vt:lpstr>4. 기능 구조 (사용자 – 아동)</vt:lpstr>
      <vt:lpstr>4. 기능 구조 (사용자 – 선생님)</vt:lpstr>
      <vt:lpstr>4. 기능 구조 (사용자 – 선생님)</vt:lpstr>
      <vt:lpstr>4. 기능 구조 (사용자 – 선생님)</vt:lpstr>
      <vt:lpstr>5. DB 테이블 관계도</vt:lpstr>
      <vt:lpstr>표가 있는 두 개의 내용 레이아웃</vt:lpstr>
      <vt:lpstr>SmartArt가 있는 두 개의 내용 레이아웃</vt:lpstr>
      <vt:lpstr>슬라이드 제목 추가 - 1</vt:lpstr>
      <vt:lpstr>슬라이드 제목 추가 - 2</vt:lpstr>
      <vt:lpstr>슬라이드 제목 추가 - 3</vt:lpstr>
      <vt:lpstr>기능 구조 (사용자 – 선생님)</vt:lpstr>
      <vt:lpstr>기능 구조 (사용자 - 아동)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Class01</dc:creator>
  <cp:lastModifiedBy>Class01</cp:lastModifiedBy>
  <cp:revision>35</cp:revision>
  <dcterms:created xsi:type="dcterms:W3CDTF">2023-06-14T03:11:32Z</dcterms:created>
  <dcterms:modified xsi:type="dcterms:W3CDTF">2023-06-22T08:51:23Z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