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3" r:id="rId10"/>
    <p:sldId id="266" r:id="rId11"/>
    <p:sldId id="267" r:id="rId12"/>
    <p:sldId id="268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/>
    <p:restoredTop sz="94660"/>
  </p:normalViewPr>
  <p:slideViewPr>
    <p:cSldViewPr>
      <p:cViewPr>
        <p:scale>
          <a:sx n="125" d="100"/>
          <a:sy n="125" d="100"/>
        </p:scale>
        <p:origin x="390" y="-342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8D18E60-4300-4729-A0D7-6AB984C3922D}" type="datetime1">
              <a:rPr lang="en-US"/>
              <a:pPr lvl="0">
                <a:defRPr/>
              </a:pPr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F533E96-F078-4B3D-A8F4-F1AF21EBC357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81175"/>
            <a:ext cx="8246070" cy="137434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300" b="1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팀프로젝트</a:t>
            </a:r>
            <a:r>
              <a:rPr lang="en-US" altLang="ko-KR" sz="4300" b="1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2:</a:t>
            </a:r>
            <a:r>
              <a:rPr lang="ko-KR" altLang="en-US" sz="4300" b="1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문제해결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59" y="3335275"/>
            <a:ext cx="8398775" cy="137434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AF3DB"/>
                </a:solidFill>
                <a:latin typeface="휴먼굵은팸체"/>
                <a:ea typeface="휴먼굵은팸체"/>
              </a:rPr>
              <a:t>유현탁</a:t>
            </a:r>
          </a:p>
          <a:p>
            <a:pPr lvl="0">
              <a:defRPr/>
            </a:pPr>
            <a:r>
              <a:rPr lang="ko-KR" altLang="en-US" sz="2000">
                <a:solidFill>
                  <a:srgbClr val="FAF3DB"/>
                </a:solidFill>
                <a:latin typeface="휴먼굵은팸체"/>
                <a:ea typeface="휴먼굵은팸체"/>
              </a:rPr>
              <a:t>이지원</a:t>
            </a:r>
          </a:p>
          <a:p>
            <a:pPr lvl="0">
              <a:defRPr/>
            </a:pPr>
            <a:r>
              <a:rPr lang="ko-KR" altLang="en-US" sz="2000">
                <a:solidFill>
                  <a:srgbClr val="FAF3DB"/>
                </a:solidFill>
                <a:latin typeface="휴먼굵은팸체"/>
                <a:ea typeface="휴먼굵은팸체"/>
              </a:rPr>
              <a:t>이태호</a:t>
            </a:r>
          </a:p>
          <a:p>
            <a:pPr lvl="0">
              <a:defRPr/>
            </a:pPr>
            <a:r>
              <a:rPr lang="ko-KR" altLang="en-US" sz="2000">
                <a:solidFill>
                  <a:srgbClr val="FAF3DB"/>
                </a:solidFill>
                <a:latin typeface="휴먼굵은팸체"/>
                <a:ea typeface="휴먼굵은팸체"/>
              </a:rPr>
              <a:t>하승훈</a:t>
            </a:r>
            <a:endParaRPr lang="en-US" sz="2000">
              <a:solidFill>
                <a:srgbClr val="FAF3DB"/>
              </a:solidFill>
              <a:latin typeface="휴먼굵은팸체"/>
              <a:ea typeface="휴먼굵은팸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E87DE-BBA6-4CD4-B7FB-403475D6C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1" b="29218"/>
          <a:stretch/>
        </p:blipFill>
        <p:spPr>
          <a:xfrm>
            <a:off x="2514600" y="2113634"/>
            <a:ext cx="4114800" cy="2748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4D0B7-714C-415F-8B7C-F2BE11B779D0}"/>
              </a:ext>
            </a:extLst>
          </p:cNvPr>
          <p:cNvSpPr txBox="1"/>
          <p:nvPr/>
        </p:nvSpPr>
        <p:spPr>
          <a:xfrm>
            <a:off x="3832759" y="1447646"/>
            <a:ext cx="1478482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ko-KR" sz="3200" b="1" dirty="0"/>
              <a:t>Reward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85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3" name="Picture 6" descr="ê´ë ¨ ì´ë¯¸ì§">
            <a:extLst>
              <a:ext uri="{FF2B5EF4-FFF2-40B4-BE49-F238E27FC236}">
                <a16:creationId xmlns:a16="http://schemas.microsoft.com/office/drawing/2014/main" id="{AE5B8FFB-3075-483C-A277-EC9F57C1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1083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F1FEA-8B6C-427B-9EF8-B382A435B563}"/>
              </a:ext>
            </a:extLst>
          </p:cNvPr>
          <p:cNvSpPr txBox="1"/>
          <p:nvPr/>
        </p:nvSpPr>
        <p:spPr>
          <a:xfrm>
            <a:off x="3563550" y="4404210"/>
            <a:ext cx="2016899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차 채널 </a:t>
            </a:r>
            <a:r>
              <a:rPr lang="ko-KR" altLang="en-US" sz="2400" b="1" dirty="0" err="1"/>
              <a:t>스킵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227-BC40-485C-AE39-379D0A6E622B}"/>
              </a:ext>
            </a:extLst>
          </p:cNvPr>
          <p:cNvSpPr txBox="1"/>
          <p:nvPr/>
        </p:nvSpPr>
        <p:spPr>
          <a:xfrm>
            <a:off x="3041677" y="1507674"/>
            <a:ext cx="3060646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ko-KR" sz="3200" b="1" dirty="0"/>
              <a:t>Deep-Q Network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766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25569-2637-49A9-B2EF-72779C324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12"/>
          <a:stretch/>
        </p:blipFill>
        <p:spPr>
          <a:xfrm>
            <a:off x="-9150" y="2266340"/>
            <a:ext cx="4692210" cy="1985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15FE2-FCB0-4509-94C2-1E9F9759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95" y="1808225"/>
            <a:ext cx="3926439" cy="2792582"/>
          </a:xfrm>
          <a:prstGeom prst="rect">
            <a:avLst/>
          </a:prstGeom>
        </p:spPr>
      </p:pic>
      <p:pic>
        <p:nvPicPr>
          <p:cNvPr id="7180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5429DFC5-90F4-4A59-B3D1-00D6EAA4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3377947"/>
            <a:ext cx="807418" cy="8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823BA4F1-11EA-430A-B36E-793EC63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852160" y="3910739"/>
            <a:ext cx="255728" cy="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F8DD7428-2738-4A1A-9C03-03CC314E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084064" y="3910739"/>
            <a:ext cx="255728" cy="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A9670E02-E6F1-4950-A105-ABA709FF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351776" y="2612291"/>
            <a:ext cx="255728" cy="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9EEBFA48-E5EC-4ED9-9CCC-F353607B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833872" y="2277011"/>
            <a:ext cx="255728" cy="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°ìíì ëí ì´ë¯¸ì§ ê²ìê²°ê³¼">
            <a:extLst>
              <a:ext uri="{FF2B5EF4-FFF2-40B4-BE49-F238E27FC236}">
                <a16:creationId xmlns:a16="http://schemas.microsoft.com/office/drawing/2014/main" id="{6BC3899D-76FC-4007-B4A9-0E73C0EC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108448" y="3252371"/>
            <a:ext cx="255728" cy="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4. Expectation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799" y="1808225"/>
            <a:ext cx="3962400" cy="2898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sz="4400">
                <a:latin typeface="휴먼굵은팸체"/>
                <a:ea typeface="휴먼굵은팸체"/>
              </a:rPr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1197405"/>
            <a:ext cx="6260906" cy="3511061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>
                <a:latin typeface="휴먼굵은팸체"/>
                <a:ea typeface="휴먼굵은팸체"/>
              </a:rPr>
              <a:t>- P</a:t>
            </a:r>
            <a:r>
              <a:rPr lang="en-US">
                <a:latin typeface="휴먼굵은팸체"/>
                <a:ea typeface="휴먼굵은팸체"/>
              </a:rPr>
              <a:t>art</a:t>
            </a:r>
            <a:r>
              <a:rPr lang="en-US" altLang="ko-KR">
                <a:latin typeface="휴먼굵은팸체"/>
                <a:ea typeface="휴먼굵은팸체"/>
              </a:rPr>
              <a:t> 1.</a:t>
            </a:r>
            <a:r>
              <a:rPr lang="en-US">
                <a:latin typeface="휴먼굵은팸체"/>
                <a:ea typeface="휴먼굵은팸체"/>
              </a:rPr>
              <a:t> </a:t>
            </a:r>
            <a:r>
              <a:rPr lang="en-US" altLang="ko-KR">
                <a:latin typeface="휴먼굵은팸체"/>
                <a:ea typeface="휴먼굵은팸체"/>
              </a:rPr>
              <a:t>Problem</a:t>
            </a:r>
          </a:p>
          <a:p>
            <a:pPr marL="0" lvl="0" indent="0">
              <a:buNone/>
              <a:defRPr/>
            </a:pPr>
            <a:r>
              <a:rPr lang="en-US" altLang="ko-KR">
                <a:latin typeface="휴먼굵은팸체"/>
                <a:ea typeface="휴먼굵은팸체"/>
              </a:rPr>
              <a:t>- P</a:t>
            </a:r>
            <a:r>
              <a:rPr lang="en-US">
                <a:latin typeface="휴먼굵은팸체"/>
                <a:ea typeface="휴먼굵은팸체"/>
              </a:rPr>
              <a:t>art </a:t>
            </a:r>
            <a:r>
              <a:rPr lang="en-US" altLang="ko-KR">
                <a:latin typeface="휴먼굵은팸체"/>
                <a:ea typeface="휴먼굵은팸체"/>
              </a:rPr>
              <a:t>2.</a:t>
            </a:r>
            <a:r>
              <a:rPr lang="ko-KR" altLang="en-US">
                <a:latin typeface="휴먼굵은팸체"/>
                <a:ea typeface="휴먼굵은팸체"/>
              </a:rPr>
              <a:t> </a:t>
            </a:r>
            <a:r>
              <a:rPr lang="en-US" altLang="ko-KR">
                <a:latin typeface="휴먼굵은팸체"/>
                <a:ea typeface="휴먼굵은팸체"/>
              </a:rPr>
              <a:t>Data Set</a:t>
            </a:r>
          </a:p>
          <a:p>
            <a:pPr marL="0" lvl="0" indent="0">
              <a:buNone/>
              <a:defRPr/>
            </a:pPr>
            <a:r>
              <a:rPr lang="en-US" altLang="ko-KR">
                <a:latin typeface="휴먼굵은팸체"/>
                <a:ea typeface="휴먼굵은팸체"/>
              </a:rPr>
              <a:t>- Part 3. Implementation Plan</a:t>
            </a:r>
          </a:p>
          <a:p>
            <a:pPr marL="0" lvl="0" indent="0">
              <a:buNone/>
              <a:defRPr/>
            </a:pPr>
            <a:r>
              <a:rPr lang="en-US" altLang="ko-KR">
                <a:latin typeface="휴먼굵은팸체"/>
                <a:ea typeface="휴먼굵은팸체"/>
              </a:rPr>
              <a:t>- Part 4. Expectation Effectiveness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1.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3"/>
          </a:xfrm>
        </p:spPr>
        <p:txBody>
          <a:bodyPr/>
          <a:lstStyle/>
          <a:p>
            <a:pPr marL="0" indent="0">
              <a:buNone/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4464" y="1655520"/>
            <a:ext cx="6255071" cy="273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2.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4130" y="4503505"/>
            <a:ext cx="3897407" cy="51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방송채널사용사업자 승인등록 현황(2014.12.10) </a:t>
            </a:r>
          </a:p>
          <a:p>
            <a:pPr>
              <a:defRPr/>
            </a:pPr>
            <a:r>
              <a:rPr lang="ko-KR" altLang="en-US" sz="1400"/>
              <a:t> 공공데이터포털(www.data.go.kr)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CB9E5-5317-407A-9401-B4ABCEA0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90" y="1356155"/>
            <a:ext cx="5309486" cy="3220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2.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lvl="0"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1425" y="4566304"/>
            <a:ext cx="137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수정된 </a:t>
            </a:r>
            <a:r>
              <a:rPr lang="en-US" altLang="ko-KR" sz="1400" dirty="0"/>
              <a:t>Data set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8139"/>
          <a:stretch/>
        </p:blipFill>
        <p:spPr>
          <a:xfrm>
            <a:off x="522724" y="1350110"/>
            <a:ext cx="4886560" cy="3180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E79499-C7BF-4350-8BFA-2C9A2E31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88" y="1437576"/>
            <a:ext cx="1009270" cy="3093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462BBC-E49D-4022-893C-4F0C63D95E0D}"/>
              </a:ext>
            </a:extLst>
          </p:cNvPr>
          <p:cNvSpPr txBox="1"/>
          <p:nvPr/>
        </p:nvSpPr>
        <p:spPr>
          <a:xfrm>
            <a:off x="6385660" y="4550338"/>
            <a:ext cx="1600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/>
              <a:t>Broadcasting_field</a:t>
            </a:r>
            <a:endParaRPr lang="ko-KR" altLang="en-US" sz="14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2E07851-D4EB-4C8E-92EC-24F1F60313E0}"/>
              </a:ext>
            </a:extLst>
          </p:cNvPr>
          <p:cNvSpPr/>
          <p:nvPr/>
        </p:nvSpPr>
        <p:spPr>
          <a:xfrm>
            <a:off x="5483042" y="1437576"/>
            <a:ext cx="356317" cy="34365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F7692DAF-F109-4C9B-B2F1-7596545DF9C2}"/>
              </a:ext>
            </a:extLst>
          </p:cNvPr>
          <p:cNvSpPr/>
          <p:nvPr/>
        </p:nvSpPr>
        <p:spPr>
          <a:xfrm>
            <a:off x="7806136" y="1440661"/>
            <a:ext cx="278080" cy="3097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03922-CC54-486B-9062-A6326B484D9B}"/>
              </a:ext>
            </a:extLst>
          </p:cNvPr>
          <p:cNvSpPr txBox="1"/>
          <p:nvPr/>
        </p:nvSpPr>
        <p:spPr>
          <a:xfrm>
            <a:off x="5811578" y="3001939"/>
            <a:ext cx="137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총 </a:t>
            </a:r>
            <a:r>
              <a:rPr lang="en-US" altLang="ko-KR" sz="1400" dirty="0"/>
              <a:t>274</a:t>
            </a:r>
            <a:r>
              <a:rPr lang="ko-KR" altLang="en-US" sz="1400" dirty="0"/>
              <a:t>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190B5-3AD7-4318-9D4A-63A055CEB44C}"/>
              </a:ext>
            </a:extLst>
          </p:cNvPr>
          <p:cNvSpPr txBox="1"/>
          <p:nvPr/>
        </p:nvSpPr>
        <p:spPr>
          <a:xfrm>
            <a:off x="8162620" y="2830413"/>
            <a:ext cx="137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총 </a:t>
            </a:r>
            <a:r>
              <a:rPr lang="en-US" altLang="ko-KR" sz="1400" dirty="0"/>
              <a:t>17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1553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98E26-35BA-42AC-80E9-A3D375CC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0" y="1655520"/>
            <a:ext cx="3054100" cy="305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5202B-3585-46AF-9024-DFF2FF4C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2419045"/>
            <a:ext cx="3359510" cy="224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333C6-1D42-4598-B616-0F3F36470820}"/>
              </a:ext>
            </a:extLst>
          </p:cNvPr>
          <p:cNvSpPr txBox="1"/>
          <p:nvPr/>
        </p:nvSpPr>
        <p:spPr>
          <a:xfrm>
            <a:off x="3961180" y="1655520"/>
            <a:ext cx="1220399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ko-KR" sz="3200" b="1" dirty="0"/>
              <a:t>Genre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48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3078" name="Picture 6" descr="ê´ë ¨ ì´ë¯¸ì§">
            <a:extLst>
              <a:ext uri="{FF2B5EF4-FFF2-40B4-BE49-F238E27FC236}">
                <a16:creationId xmlns:a16="http://schemas.microsoft.com/office/drawing/2014/main" id="{EBF1F4F0-A067-45A0-866E-EF988613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1083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5B6D86-18A8-49EE-807C-8D2FC4AA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50" y="1502815"/>
            <a:ext cx="2166100" cy="610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DC8FF-EF75-43DA-BD3B-A56C18C64214}"/>
              </a:ext>
            </a:extLst>
          </p:cNvPr>
          <p:cNvSpPr txBox="1"/>
          <p:nvPr/>
        </p:nvSpPr>
        <p:spPr>
          <a:xfrm>
            <a:off x="3563550" y="4404210"/>
            <a:ext cx="2016899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차 채널 </a:t>
            </a:r>
            <a:r>
              <a:rPr lang="ko-KR" altLang="en-US" sz="2400" b="1" dirty="0" err="1"/>
              <a:t>스킵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91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>
                <a:solidFill>
                  <a:schemeClr val="accent5">
                    <a:lumMod val="20000"/>
                    <a:lumOff val="80000"/>
                  </a:schemeClr>
                </a:solidFill>
                <a:latin typeface="휴먼굵은팸체"/>
                <a:ea typeface="휴먼굵은팸체"/>
              </a:rPr>
              <a:t>Part 3. Implementation Plan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7D5F7-965A-43B9-A027-487878F9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0" y="1655520"/>
            <a:ext cx="3054100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화면 슬라이드 쇼(16:9)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휴먼굵은팸체</vt:lpstr>
      <vt:lpstr>Arial</vt:lpstr>
      <vt:lpstr>Calibri</vt:lpstr>
      <vt:lpstr>Office Theme</vt:lpstr>
      <vt:lpstr>팀프로젝트2:문제해결</vt:lpstr>
      <vt:lpstr>Slide Title</vt:lpstr>
      <vt:lpstr>Part 1. Problem</vt:lpstr>
      <vt:lpstr>Part 2. Data Set</vt:lpstr>
      <vt:lpstr>Part 2. Data Set</vt:lpstr>
      <vt:lpstr>Part 3. Implementation Plan</vt:lpstr>
      <vt:lpstr>Part 3. Implementation Plan</vt:lpstr>
      <vt:lpstr>Part 3. Implementation Plan</vt:lpstr>
      <vt:lpstr>Part 3. Implementation Plan</vt:lpstr>
      <vt:lpstr>Part 3. Implementation Plan</vt:lpstr>
      <vt:lpstr>Part 3. Implementation Plan</vt:lpstr>
      <vt:lpstr>Part 3. Implementation Plan</vt:lpstr>
      <vt:lpstr>Part 4. Expectation Effectiveness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16</cp:revision>
  <dcterms:created xsi:type="dcterms:W3CDTF">2017-08-01T15:40:51Z</dcterms:created>
  <dcterms:modified xsi:type="dcterms:W3CDTF">2019-04-07T16:08:17Z</dcterms:modified>
  <cp:version>1000.0000.01</cp:version>
</cp:coreProperties>
</file>