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PT Sans Narrow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795221-D570-4189-B148-2B6553E896B9}">
  <a:tblStyle styleId="{69795221-D570-4189-B148-2B6553E89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775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7e0877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7e0877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7e0877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7e0877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7d1a7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7d1a7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7c77ba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7c77ba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7c77ba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7c77ba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evaluation of models by ensuring fair splitting of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c77ba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c77ba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7c77ba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7c77ba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7c77ba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7c77ba4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7d1a71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7d1a71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79d7a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79d7a8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oker-rule-in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Poker Rule Induction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Tae Hong, David Tang, Rafael Mendoza, Andrew Gonzalez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Features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further improve accuracy/sensitivity, remove original data features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C1 ~ C5, S1 ~ S5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more weight to newly added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38" y="2246163"/>
            <a:ext cx="76009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125" y="3647513"/>
            <a:ext cx="75438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Perfect Score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462925" y="1190350"/>
            <a:ext cx="80313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Improved feature set + additional data =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11" y="1638575"/>
            <a:ext cx="2885924" cy="29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Derived from the</a:t>
            </a:r>
            <a:r>
              <a:rPr lang="en"/>
              <a:t>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Poker Rule Induction</a:t>
            </a:r>
            <a:r>
              <a:rPr lang="en" sz="1800"/>
              <a:t> problem from Kaggle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 poker hands with the machine-learned model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325" y="863550"/>
            <a:ext cx="417395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407325" y="4214575"/>
            <a:ext cx="4173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source: https://www.kaggle.com/c/poker-rule-induction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52450" y="1152475"/>
          <a:ext cx="7239100" cy="1188630"/>
        </p:xfrm>
        <a:graphic>
          <a:graphicData uri="http://schemas.openxmlformats.org/drawingml/2006/table">
            <a:tbl>
              <a:tblPr>
                <a:noFill/>
                <a:tableStyleId>{69795221-D570-4189-B148-2B6553E896B9}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hand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310300" y="2480700"/>
            <a:ext cx="8520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row is a hand of five cards with a given </a:t>
            </a: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Suit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S#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and </a:t>
            </a: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Rank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C#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Suits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(1-4):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Hearts (1), Spades (2), Diamonds (3), Clubs (4)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Ranks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(1-13):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Ace (1), 2, 3, …, 10, Jack (11), Queen (12), King (13)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Hands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(0-9):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Nothing (0), One Pair (1), Two Pairs (2), Three of a kind (3), Straight (4), Flush (5), Full House (6), Four of a Kind (7), Straight Flush (8), Royal Flush (9)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Methods and Algorithms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(cv = 10, scoring = ‘accuracy’) on: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KNN (k=30)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</a:t>
            </a:r>
            <a:r>
              <a:rPr lang="en" sz="1800"/>
              <a:t>Random Forest (n_estimators = 10)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00" y="3052538"/>
            <a:ext cx="75723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Accuracy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features to the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poker hands consist of a combination of: pairs, triples, four of a kinds, straights, and flushes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Features for these hands were added first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higher ranking hands, we added: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Top end straights (a straight with 10 through Ace) and straight flushes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number of trees (n-estimators) increased to 50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ran on the original data (Kaggle)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Additional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88" y="1774038"/>
            <a:ext cx="75438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0" y="3257863"/>
            <a:ext cx="75723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71225" y="1237625"/>
            <a:ext cx="6126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Random Forest had the most reliable results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" y="865099"/>
            <a:ext cx="3740800" cy="38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50350" y="143425"/>
            <a:ext cx="80433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Confusion Matrix (Original Data)</a:t>
            </a:r>
            <a:endParaRPr sz="2800"/>
          </a:p>
        </p:txBody>
      </p:sp>
      <p:sp>
        <p:nvSpPr>
          <p:cNvPr id="110" name="Google Shape;110;p19"/>
          <p:cNvSpPr txBox="1"/>
          <p:nvPr/>
        </p:nvSpPr>
        <p:spPr>
          <a:xfrm>
            <a:off x="4543350" y="865100"/>
            <a:ext cx="40503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Columns 0-9 represents each poker hand: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Nothing (0) to Royal Flush (9)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True results (prediction matches actual value) at (0,0), (1,1), (2,2), …, (9,9)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False results at other squares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Uncertain about sensitivity for highest ranking poker hands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160975" y="3747400"/>
            <a:ext cx="360000" cy="33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605900" y="4017350"/>
            <a:ext cx="722100" cy="714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Data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ranking hands lack data entries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Poker hand data entries are easy to create and label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added to improve sensitivity of higher ranking hands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Straights, Flushes, Full houses, Four of a kinds, Straight Flushes, Royal Flushes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caution in making sure hands data did not repeat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550350" y="154050"/>
            <a:ext cx="80433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Confusion Matrix (Additional Data)</a:t>
            </a:r>
            <a:endParaRPr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13" y="843049"/>
            <a:ext cx="3848975" cy="39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836900" y="4445500"/>
            <a:ext cx="360000" cy="33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PT Sans Narrow</vt:lpstr>
      <vt:lpstr>Tropic</vt:lpstr>
      <vt:lpstr>Poker Rule Induction</vt:lpstr>
      <vt:lpstr>Project Description</vt:lpstr>
      <vt:lpstr>Data</vt:lpstr>
      <vt:lpstr>Developed Methods and Algorithms</vt:lpstr>
      <vt:lpstr>Improving Accuracy</vt:lpstr>
      <vt:lpstr>Results for Additional Features </vt:lpstr>
      <vt:lpstr>PowerPoint Presentation</vt:lpstr>
      <vt:lpstr>Adding Data</vt:lpstr>
      <vt:lpstr>PowerPoint Presentation</vt:lpstr>
      <vt:lpstr>Removing Features</vt:lpstr>
      <vt:lpstr>The Perfect 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Rule Induction</dc:title>
  <cp:lastModifiedBy>User</cp:lastModifiedBy>
  <cp:revision>1</cp:revision>
  <dcterms:modified xsi:type="dcterms:W3CDTF">2020-01-10T06:30:17Z</dcterms:modified>
</cp:coreProperties>
</file>