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58" r:id="rId4"/>
    <p:sldId id="263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2E4"/>
    <a:srgbClr val="148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44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64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36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32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62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48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42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13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84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21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1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f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3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E071F2C9-08A6-6D5E-C9CC-CCE7F928A95D}"/>
              </a:ext>
            </a:extLst>
          </p:cNvPr>
          <p:cNvGrpSpPr/>
          <p:nvPr/>
        </p:nvGrpSpPr>
        <p:grpSpPr>
          <a:xfrm>
            <a:off x="210312" y="155448"/>
            <a:ext cx="11981688" cy="6702552"/>
            <a:chOff x="210312" y="155448"/>
            <a:chExt cx="11981688" cy="6702552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="" xmlns:a16="http://schemas.microsoft.com/office/drawing/2014/main" id="{C1F51470-B52F-9078-721E-BF36391F80B5}"/>
                </a:ext>
              </a:extLst>
            </p:cNvPr>
            <p:cNvSpPr/>
            <p:nvPr/>
          </p:nvSpPr>
          <p:spPr>
            <a:xfrm flipH="1">
              <a:off x="210312" y="155448"/>
              <a:ext cx="11981688" cy="6702552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noFill/>
            </a:ln>
            <a:effectLst>
              <a:outerShdw blurRad="279400" dist="63500" dir="10800000" algn="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89209E43-3D47-C38C-0C4F-AF5C145807A5}"/>
                </a:ext>
              </a:extLst>
            </p:cNvPr>
            <p:cNvSpPr/>
            <p:nvPr/>
          </p:nvSpPr>
          <p:spPr>
            <a:xfrm flipH="1">
              <a:off x="210312" y="497491"/>
              <a:ext cx="11981688" cy="6360509"/>
            </a:xfrm>
            <a:prstGeom prst="rect">
              <a:avLst/>
            </a:prstGeom>
            <a:solidFill>
              <a:srgbClr val="1486F9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="" xmlns:a16="http://schemas.microsoft.com/office/drawing/2014/main" id="{DA17FC78-416D-6255-A094-9B044B0F6C1B}"/>
                </a:ext>
              </a:extLst>
            </p:cNvPr>
            <p:cNvGrpSpPr/>
            <p:nvPr/>
          </p:nvGrpSpPr>
          <p:grpSpPr>
            <a:xfrm>
              <a:off x="387644" y="279532"/>
              <a:ext cx="482774" cy="118804"/>
              <a:chOff x="314583" y="236249"/>
              <a:chExt cx="482774" cy="118804"/>
            </a:xfrm>
          </p:grpSpPr>
          <p:sp>
            <p:nvSpPr>
              <p:cNvPr id="10" name="타원 9">
                <a:extLst>
                  <a:ext uri="{FF2B5EF4-FFF2-40B4-BE49-F238E27FC236}">
                    <a16:creationId xmlns="" xmlns:a16="http://schemas.microsoft.com/office/drawing/2014/main" id="{7C2BE9AA-8076-B4B4-187B-5096888C31CC}"/>
                  </a:ext>
                </a:extLst>
              </p:cNvPr>
              <p:cNvSpPr/>
              <p:nvPr/>
            </p:nvSpPr>
            <p:spPr>
              <a:xfrm>
                <a:off x="314583" y="236249"/>
                <a:ext cx="118804" cy="118804"/>
              </a:xfrm>
              <a:prstGeom prst="ellipse">
                <a:avLst/>
              </a:prstGeom>
              <a:solidFill>
                <a:srgbClr val="FF6600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="" xmlns:a16="http://schemas.microsoft.com/office/drawing/2014/main" id="{FA80EB0C-21EE-34FE-3BAD-01C5FFFB55AA}"/>
                  </a:ext>
                </a:extLst>
              </p:cNvPr>
              <p:cNvSpPr/>
              <p:nvPr/>
            </p:nvSpPr>
            <p:spPr>
              <a:xfrm>
                <a:off x="496568" y="236249"/>
                <a:ext cx="118804" cy="118804"/>
              </a:xfrm>
              <a:prstGeom prst="ellipse">
                <a:avLst/>
              </a:prstGeom>
              <a:solidFill>
                <a:srgbClr val="92D050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="" xmlns:a16="http://schemas.microsoft.com/office/drawing/2014/main" id="{7540B175-1216-82B5-78FB-D4FA35EDA238}"/>
                  </a:ext>
                </a:extLst>
              </p:cNvPr>
              <p:cNvSpPr/>
              <p:nvPr/>
            </p:nvSpPr>
            <p:spPr>
              <a:xfrm>
                <a:off x="678553" y="236249"/>
                <a:ext cx="118804" cy="118804"/>
              </a:xfrm>
              <a:prstGeom prst="ellipse">
                <a:avLst/>
              </a:prstGeom>
              <a:solidFill>
                <a:srgbClr val="FFC000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  <p:sp>
          <p:nvSpPr>
            <p:cNvPr id="17" name="사다리꼴 16">
              <a:extLst>
                <a:ext uri="{FF2B5EF4-FFF2-40B4-BE49-F238E27FC236}">
                  <a16:creationId xmlns="" xmlns:a16="http://schemas.microsoft.com/office/drawing/2014/main" id="{A9B7C672-EC65-7D29-E913-69391EA91F0D}"/>
                </a:ext>
              </a:extLst>
            </p:cNvPr>
            <p:cNvSpPr/>
            <p:nvPr/>
          </p:nvSpPr>
          <p:spPr>
            <a:xfrm>
              <a:off x="3581781" y="215169"/>
              <a:ext cx="2714625" cy="282321"/>
            </a:xfrm>
            <a:prstGeom prst="trapezoid">
              <a:avLst>
                <a:gd name="adj" fmla="val 40528"/>
              </a:avLst>
            </a:prstGeom>
            <a:solidFill>
              <a:srgbClr val="E1E2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975" latinLnBrk="0">
                <a:defRPr/>
              </a:pPr>
              <a:endParaRPr lang="ko-KR" altLang="en-US" sz="2400" dirty="0">
                <a:solidFill>
                  <a:srgbClr val="44546A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="" xmlns:a16="http://schemas.microsoft.com/office/drawing/2014/main" id="{BB83541B-4CD0-C79F-F3EA-259C014E143A}"/>
                </a:ext>
              </a:extLst>
            </p:cNvPr>
            <p:cNvSpPr/>
            <p:nvPr/>
          </p:nvSpPr>
          <p:spPr>
            <a:xfrm>
              <a:off x="971550" y="215170"/>
              <a:ext cx="2714625" cy="282321"/>
            </a:xfrm>
            <a:prstGeom prst="trapezoid">
              <a:avLst>
                <a:gd name="adj" fmla="val 405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975" latinLnBrk="0">
                <a:defRPr/>
              </a:pPr>
              <a:r>
                <a:rPr lang="en-US" altLang="ko-KR" sz="1000" b="1" kern="0" dirty="0" smtClean="0">
                  <a:solidFill>
                    <a:srgbClr val="44546A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www.AI</a:t>
              </a:r>
              <a:r>
                <a:rPr lang="ko-KR" altLang="en-US" sz="1000" b="1" kern="0" dirty="0" smtClean="0">
                  <a:solidFill>
                    <a:srgbClr val="44546A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제어실습</a:t>
              </a:r>
              <a:r>
                <a:rPr lang="en-US" altLang="ko-KR" sz="1000" b="1" kern="0" dirty="0" smtClean="0">
                  <a:solidFill>
                    <a:srgbClr val="44546A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.com</a:t>
              </a:r>
              <a:endParaRPr lang="ko-KR" altLang="en-US" sz="2400" b="1" dirty="0">
                <a:solidFill>
                  <a:srgbClr val="44546A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="" xmlns:a16="http://schemas.microsoft.com/office/drawing/2014/main" id="{E4C3F04A-F53E-4D94-1453-EC6FCC507D83}"/>
                </a:ext>
              </a:extLst>
            </p:cNvPr>
            <p:cNvSpPr/>
            <p:nvPr/>
          </p:nvSpPr>
          <p:spPr>
            <a:xfrm>
              <a:off x="1657204" y="596379"/>
              <a:ext cx="10324484" cy="28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latinLnBrk="0">
                <a:defRPr/>
              </a:pPr>
              <a:r>
                <a:rPr lang="ko-KR" altLang="en-US" sz="1400" b="1" i="1" kern="0" dirty="0" smtClean="0">
                  <a:ln w="12700"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a typeface="Tmon몬소리 Black" panose="02000A03000000000000" pitchFamily="2" charset="-127"/>
                </a:rPr>
                <a:t>스마트 </a:t>
              </a:r>
              <a:r>
                <a:rPr lang="ko-KR" altLang="en-US" sz="1400" b="1" i="1" kern="0" dirty="0" err="1" smtClean="0">
                  <a:ln w="12700"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a typeface="Tmon몬소리 Black" panose="02000A03000000000000" pitchFamily="2" charset="-127"/>
                </a:rPr>
                <a:t>팩토리과</a:t>
              </a:r>
              <a:r>
                <a:rPr lang="ko-KR" altLang="en-US" sz="1400" b="1" i="1" kern="0" dirty="0" smtClean="0">
                  <a:ln w="12700"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a typeface="Tmon몬소리 Black" panose="02000A03000000000000" pitchFamily="2" charset="-127"/>
                </a:rPr>
                <a:t> </a:t>
              </a:r>
              <a:r>
                <a:rPr lang="ko-KR" altLang="en-US" sz="1400" b="1" i="1" kern="0" dirty="0" smtClean="0">
                  <a:ln w="12700"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a typeface="Tmon몬소리 Black" panose="02000A03000000000000" pitchFamily="2" charset="-127"/>
                </a:rPr>
                <a:t>김태훈</a:t>
              </a:r>
              <a:r>
                <a:rPr lang="en-US" altLang="ko-KR" sz="1400" b="1" i="1" kern="0" dirty="0" smtClean="0">
                  <a:ln w="12700"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a typeface="Tmon몬소리 Black" panose="02000A03000000000000" pitchFamily="2" charset="-127"/>
                </a:rPr>
                <a:t>,</a:t>
              </a:r>
              <a:r>
                <a:rPr lang="ko-KR" altLang="en-US" sz="1400" b="1" i="1" kern="0" dirty="0" smtClean="0">
                  <a:ln w="12700"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a typeface="Tmon몬소리 Black" panose="02000A03000000000000" pitchFamily="2" charset="-127"/>
                </a:rPr>
                <a:t> </a:t>
              </a:r>
              <a:r>
                <a:rPr lang="ko-KR" altLang="en-US" sz="1400" b="1" i="1" kern="0" dirty="0" err="1" smtClean="0">
                  <a:ln w="12700"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a typeface="Tmon몬소리 Black" panose="02000A03000000000000" pitchFamily="2" charset="-127"/>
                </a:rPr>
                <a:t>이경명</a:t>
              </a:r>
              <a:r>
                <a:rPr lang="en-US" altLang="ko-KR" sz="1400" b="1" i="1" kern="0" dirty="0" smtClean="0">
                  <a:ln w="12700"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a typeface="Tmon몬소리 Black" panose="02000A03000000000000" pitchFamily="2" charset="-127"/>
                </a:rPr>
                <a:t>, </a:t>
              </a:r>
              <a:r>
                <a:rPr lang="ko-KR" altLang="en-US" sz="1400" b="1" i="1" kern="0" dirty="0" smtClean="0">
                  <a:ln w="12700"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a typeface="Tmon몬소리 Black" panose="02000A03000000000000" pitchFamily="2" charset="-127"/>
                </a:rPr>
                <a:t>정승혁</a:t>
              </a:r>
              <a:endParaRPr lang="ko-KR" altLang="en-US" sz="1100" b="1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="" xmlns:a16="http://schemas.microsoft.com/office/drawing/2014/main" id="{AFDEBDBF-A77B-C2E6-62A7-F4B03AC18837}"/>
                </a:ext>
              </a:extLst>
            </p:cNvPr>
            <p:cNvGrpSpPr/>
            <p:nvPr/>
          </p:nvGrpSpPr>
          <p:grpSpPr>
            <a:xfrm>
              <a:off x="471934" y="631211"/>
              <a:ext cx="1014929" cy="212231"/>
              <a:chOff x="471934" y="631211"/>
              <a:chExt cx="1014929" cy="212231"/>
            </a:xfrm>
          </p:grpSpPr>
          <p:sp>
            <p:nvSpPr>
              <p:cNvPr id="21" name="이등변 삼각형 20">
                <a:extLst>
                  <a:ext uri="{FF2B5EF4-FFF2-40B4-BE49-F238E27FC236}">
                    <a16:creationId xmlns="" xmlns:a16="http://schemas.microsoft.com/office/drawing/2014/main" id="{29D54452-2BA1-AB64-1222-960DCBF441C8}"/>
                  </a:ext>
                </a:extLst>
              </p:cNvPr>
              <p:cNvSpPr/>
              <p:nvPr/>
            </p:nvSpPr>
            <p:spPr>
              <a:xfrm rot="5400000">
                <a:off x="700879" y="696227"/>
                <a:ext cx="169202" cy="9769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덧셈 기호 25">
                <a:extLst>
                  <a:ext uri="{FF2B5EF4-FFF2-40B4-BE49-F238E27FC236}">
                    <a16:creationId xmlns="" xmlns:a16="http://schemas.microsoft.com/office/drawing/2014/main" id="{69A1A16B-0C3E-B059-5304-A6A815B0CB79}"/>
                  </a:ext>
                </a:extLst>
              </p:cNvPr>
              <p:cNvSpPr/>
              <p:nvPr/>
            </p:nvSpPr>
            <p:spPr>
              <a:xfrm rot="18900000">
                <a:off x="1274632" y="631211"/>
                <a:ext cx="212231" cy="212231"/>
              </a:xfrm>
              <a:prstGeom prst="mathPlus">
                <a:avLst>
                  <a:gd name="adj1" fmla="val 3978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="" xmlns:a16="http://schemas.microsoft.com/office/drawing/2014/main" id="{1B19262B-804A-E785-7E67-769898E3E769}"/>
                  </a:ext>
                </a:extLst>
              </p:cNvPr>
              <p:cNvSpPr/>
              <p:nvPr/>
            </p:nvSpPr>
            <p:spPr>
              <a:xfrm>
                <a:off x="1013630" y="658961"/>
                <a:ext cx="157019" cy="157019"/>
              </a:xfrm>
              <a:prstGeom prst="arc">
                <a:avLst>
                  <a:gd name="adj1" fmla="val 16200000"/>
                  <a:gd name="adj2" fmla="val 13365011"/>
                </a:avLst>
              </a:prstGeom>
              <a:noFill/>
              <a:ln w="6350">
                <a:solidFill>
                  <a:schemeClr val="bg1"/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이등변 삼각형 23">
                <a:extLst>
                  <a:ext uri="{FF2B5EF4-FFF2-40B4-BE49-F238E27FC236}">
                    <a16:creationId xmlns="" xmlns:a16="http://schemas.microsoft.com/office/drawing/2014/main" id="{3D4D6529-2116-DCF0-7A25-8B93BB59E178}"/>
                  </a:ext>
                </a:extLst>
              </p:cNvPr>
              <p:cNvSpPr/>
              <p:nvPr/>
            </p:nvSpPr>
            <p:spPr>
              <a:xfrm rot="16200000">
                <a:off x="436181" y="696226"/>
                <a:ext cx="169202" cy="9769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4AA76275-EE58-2BDE-5735-9BCA9051F720}"/>
              </a:ext>
            </a:extLst>
          </p:cNvPr>
          <p:cNvSpPr txBox="1"/>
          <p:nvPr/>
        </p:nvSpPr>
        <p:spPr>
          <a:xfrm>
            <a:off x="2449716" y="2935233"/>
            <a:ext cx="7693379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algn="ctr" latinLnBrk="0">
              <a:defRPr/>
            </a:pPr>
            <a:r>
              <a:rPr lang="en-US" altLang="ko-KR" sz="4000" i="1" kern="0" dirty="0" err="1" smtClean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Arduino</a:t>
            </a:r>
            <a:r>
              <a:rPr lang="ko-KR" altLang="en-US" sz="4000" i="1" kern="0" dirty="0" smtClean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로 </a:t>
            </a:r>
            <a:r>
              <a:rPr lang="en-US" altLang="ko-KR" sz="4000" i="1" kern="0" dirty="0" smtClean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AI</a:t>
            </a:r>
            <a:r>
              <a:rPr lang="ko-KR" altLang="en-US" sz="4000" i="1" kern="0" dirty="0" smtClean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인공지능과</a:t>
            </a:r>
            <a:endParaRPr lang="en-US" altLang="ko-KR" sz="4000" i="1" kern="0" dirty="0" smtClean="0">
              <a:ln w="952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182563" algn="ctr" latinLnBrk="0">
              <a:defRPr/>
            </a:pPr>
            <a:r>
              <a:rPr lang="ko-KR" altLang="en-US" sz="4000" i="1" kern="0" dirty="0" smtClean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주사위 게임 하기</a:t>
            </a:r>
            <a:r>
              <a:rPr lang="en-US" altLang="ko-KR" sz="4000" i="1" kern="0" dirty="0" smtClean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  <a:p>
            <a:pPr marL="182563" algn="ctr" latinLnBrk="0">
              <a:defRPr/>
            </a:pPr>
            <a:r>
              <a:rPr lang="en-US" altLang="ko-KR" sz="1100" kern="0" dirty="0" smtClean="0">
                <a:solidFill>
                  <a:prstClr val="white"/>
                </a:solidFill>
              </a:rPr>
              <a:t>Playing the dice game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328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한쪽 모서리 6">
            <a:extLst>
              <a:ext uri="{FF2B5EF4-FFF2-40B4-BE49-F238E27FC236}">
                <a16:creationId xmlns="" xmlns:a16="http://schemas.microsoft.com/office/drawing/2014/main" id="{C1F51470-B52F-9078-721E-BF36391F80B5}"/>
              </a:ext>
            </a:extLst>
          </p:cNvPr>
          <p:cNvSpPr/>
          <p:nvPr/>
        </p:nvSpPr>
        <p:spPr>
          <a:xfrm flipH="1">
            <a:off x="210312" y="155448"/>
            <a:ext cx="11981688" cy="6702552"/>
          </a:xfrm>
          <a:prstGeom prst="round1Rect">
            <a:avLst>
              <a:gd name="adj" fmla="val 1403"/>
            </a:avLst>
          </a:prstGeom>
          <a:solidFill>
            <a:schemeClr val="bg1">
              <a:lumMod val="95000"/>
            </a:schemeClr>
          </a:solidFill>
          <a:ln w="69850">
            <a:noFill/>
          </a:ln>
          <a:effectLst>
            <a:outerShdw blurRad="279400" dist="63500" dir="10800000" algn="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89209E43-3D47-C38C-0C4F-AF5C145807A5}"/>
              </a:ext>
            </a:extLst>
          </p:cNvPr>
          <p:cNvSpPr/>
          <p:nvPr/>
        </p:nvSpPr>
        <p:spPr>
          <a:xfrm flipH="1">
            <a:off x="210312" y="497491"/>
            <a:ext cx="11981688" cy="6360509"/>
          </a:xfrm>
          <a:prstGeom prst="rect">
            <a:avLst/>
          </a:prstGeom>
          <a:solidFill>
            <a:schemeClr val="bg1"/>
          </a:solidFill>
          <a:ln w="698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DA17FC78-416D-6255-A094-9B044B0F6C1B}"/>
              </a:ext>
            </a:extLst>
          </p:cNvPr>
          <p:cNvGrpSpPr/>
          <p:nvPr/>
        </p:nvGrpSpPr>
        <p:grpSpPr>
          <a:xfrm>
            <a:off x="387644" y="279532"/>
            <a:ext cx="482774" cy="118804"/>
            <a:chOff x="314583" y="236249"/>
            <a:chExt cx="482774" cy="118804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7C2BE9AA-8076-B4B4-187B-5096888C31CC}"/>
                </a:ext>
              </a:extLst>
            </p:cNvPr>
            <p:cNvSpPr/>
            <p:nvPr/>
          </p:nvSpPr>
          <p:spPr>
            <a:xfrm>
              <a:off x="314583" y="236249"/>
              <a:ext cx="118804" cy="118804"/>
            </a:xfrm>
            <a:prstGeom prst="ellipse">
              <a:avLst/>
            </a:prstGeom>
            <a:solidFill>
              <a:srgbClr val="FF66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="" xmlns:a16="http://schemas.microsoft.com/office/drawing/2014/main" id="{FA80EB0C-21EE-34FE-3BAD-01C5FFFB55AA}"/>
                </a:ext>
              </a:extLst>
            </p:cNvPr>
            <p:cNvSpPr/>
            <p:nvPr/>
          </p:nvSpPr>
          <p:spPr>
            <a:xfrm>
              <a:off x="496568" y="236249"/>
              <a:ext cx="118804" cy="118804"/>
            </a:xfrm>
            <a:prstGeom prst="ellipse">
              <a:avLst/>
            </a:prstGeom>
            <a:solidFill>
              <a:srgbClr val="92D0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="" xmlns:a16="http://schemas.microsoft.com/office/drawing/2014/main" id="{7540B175-1216-82B5-78FB-D4FA35EDA238}"/>
                </a:ext>
              </a:extLst>
            </p:cNvPr>
            <p:cNvSpPr/>
            <p:nvPr/>
          </p:nvSpPr>
          <p:spPr>
            <a:xfrm>
              <a:off x="678553" y="236249"/>
              <a:ext cx="118804" cy="118804"/>
            </a:xfrm>
            <a:prstGeom prst="ellipse">
              <a:avLst/>
            </a:prstGeom>
            <a:solidFill>
              <a:srgbClr val="FFC0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9EB0F262-601B-A11C-16FD-B1F3E9F7348B}"/>
              </a:ext>
            </a:extLst>
          </p:cNvPr>
          <p:cNvSpPr/>
          <p:nvPr/>
        </p:nvSpPr>
        <p:spPr>
          <a:xfrm>
            <a:off x="210312" y="497490"/>
            <a:ext cx="11981688" cy="475703"/>
          </a:xfrm>
          <a:prstGeom prst="rect">
            <a:avLst/>
          </a:prstGeom>
          <a:solidFill>
            <a:srgbClr val="148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="" xmlns:a16="http://schemas.microsoft.com/office/drawing/2014/main" id="{E4C3F04A-F53E-4D94-1453-EC6FCC507D83}"/>
              </a:ext>
            </a:extLst>
          </p:cNvPr>
          <p:cNvSpPr/>
          <p:nvPr/>
        </p:nvSpPr>
        <p:spPr>
          <a:xfrm>
            <a:off x="1657204" y="596379"/>
            <a:ext cx="10324484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en-US" altLang="ko-KR" sz="1400" i="1" kern="0" dirty="0" smtClean="0">
                <a:ln w="1270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www</a:t>
            </a:r>
            <a:r>
              <a:rPr lang="en-US" altLang="ko-KR" sz="1400" i="1" kern="0" dirty="0" smtClean="0">
                <a:ln w="1270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</a:t>
            </a:r>
            <a:r>
              <a:rPr lang="ko-KR" altLang="en-US" sz="1400" b="1" i="1" kern="0" dirty="0" smtClean="0">
                <a:ln w="1270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준비물</a:t>
            </a:r>
            <a:r>
              <a:rPr lang="en-US" altLang="ko-KR" sz="1400" i="1" kern="0" dirty="0" smtClean="0">
                <a:ln w="1270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</a:t>
            </a:r>
            <a:r>
              <a:rPr lang="en-US" altLang="ko-KR" sz="1400" i="1" kern="0" dirty="0" smtClean="0">
                <a:ln w="1270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com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AFDEBDBF-A77B-C2E6-62A7-F4B03AC18837}"/>
              </a:ext>
            </a:extLst>
          </p:cNvPr>
          <p:cNvGrpSpPr/>
          <p:nvPr/>
        </p:nvGrpSpPr>
        <p:grpSpPr>
          <a:xfrm>
            <a:off x="471934" y="631211"/>
            <a:ext cx="1014929" cy="212231"/>
            <a:chOff x="471934" y="631211"/>
            <a:chExt cx="1014929" cy="212231"/>
          </a:xfrm>
        </p:grpSpPr>
        <p:sp>
          <p:nvSpPr>
            <p:cNvPr id="21" name="이등변 삼각형 20">
              <a:extLst>
                <a:ext uri="{FF2B5EF4-FFF2-40B4-BE49-F238E27FC236}">
                  <a16:creationId xmlns="" xmlns:a16="http://schemas.microsoft.com/office/drawing/2014/main" id="{29D54452-2BA1-AB64-1222-960DCBF441C8}"/>
                </a:ext>
              </a:extLst>
            </p:cNvPr>
            <p:cNvSpPr/>
            <p:nvPr/>
          </p:nvSpPr>
          <p:spPr>
            <a:xfrm rot="5400000">
              <a:off x="700879" y="696227"/>
              <a:ext cx="169202" cy="9769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덧셈 기호 25">
              <a:extLst>
                <a:ext uri="{FF2B5EF4-FFF2-40B4-BE49-F238E27FC236}">
                  <a16:creationId xmlns="" xmlns:a16="http://schemas.microsoft.com/office/drawing/2014/main" id="{69A1A16B-0C3E-B059-5304-A6A815B0CB79}"/>
                </a:ext>
              </a:extLst>
            </p:cNvPr>
            <p:cNvSpPr/>
            <p:nvPr/>
          </p:nvSpPr>
          <p:spPr>
            <a:xfrm rot="18900000">
              <a:off x="1274632" y="631211"/>
              <a:ext cx="212231" cy="212231"/>
            </a:xfrm>
            <a:prstGeom prst="mathPlus">
              <a:avLst>
                <a:gd name="adj1" fmla="val 397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원호 22">
              <a:extLst>
                <a:ext uri="{FF2B5EF4-FFF2-40B4-BE49-F238E27FC236}">
                  <a16:creationId xmlns="" xmlns:a16="http://schemas.microsoft.com/office/drawing/2014/main" id="{1B19262B-804A-E785-7E67-769898E3E769}"/>
                </a:ext>
              </a:extLst>
            </p:cNvPr>
            <p:cNvSpPr/>
            <p:nvPr/>
          </p:nvSpPr>
          <p:spPr>
            <a:xfrm>
              <a:off x="1013630" y="658961"/>
              <a:ext cx="157019" cy="157019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6350">
              <a:solidFill>
                <a:schemeClr val="bg1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="" xmlns:a16="http://schemas.microsoft.com/office/drawing/2014/main" id="{3D4D6529-2116-DCF0-7A25-8B93BB59E178}"/>
                </a:ext>
              </a:extLst>
            </p:cNvPr>
            <p:cNvSpPr/>
            <p:nvPr/>
          </p:nvSpPr>
          <p:spPr>
            <a:xfrm rot="16200000">
              <a:off x="436181" y="696226"/>
              <a:ext cx="169202" cy="9769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5" name="사다리꼴 34">
            <a:extLst>
              <a:ext uri="{FF2B5EF4-FFF2-40B4-BE49-F238E27FC236}">
                <a16:creationId xmlns="" xmlns:a16="http://schemas.microsoft.com/office/drawing/2014/main" id="{A9B7C672-EC65-7D29-E913-69391EA91F0D}"/>
              </a:ext>
            </a:extLst>
          </p:cNvPr>
          <p:cNvSpPr/>
          <p:nvPr/>
        </p:nvSpPr>
        <p:spPr>
          <a:xfrm>
            <a:off x="6201156" y="215168"/>
            <a:ext cx="2714625" cy="282321"/>
          </a:xfrm>
          <a:prstGeom prst="trapezoid">
            <a:avLst>
              <a:gd name="adj" fmla="val 40528"/>
            </a:avLst>
          </a:prstGeom>
          <a:solidFill>
            <a:srgbClr val="E1E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atinLnBrk="0">
              <a:defRPr/>
            </a:pPr>
            <a:r>
              <a:rPr lang="en-US" altLang="ko-KR" sz="1000" kern="0" dirty="0" smtClean="0">
                <a:solidFill>
                  <a:srgbClr val="44546A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Third</a:t>
            </a:r>
            <a:endParaRPr lang="ko-KR" altLang="en-US" sz="2400" dirty="0">
              <a:solidFill>
                <a:srgbClr val="44546A"/>
              </a:solidFill>
              <a:latin typeface="Segoe UI Black" panose="020B0A02040204020203" pitchFamily="34" charset="0"/>
            </a:endParaRPr>
          </a:p>
        </p:txBody>
      </p:sp>
      <p:sp>
        <p:nvSpPr>
          <p:cNvPr id="17" name="사다리꼴 16">
            <a:extLst>
              <a:ext uri="{FF2B5EF4-FFF2-40B4-BE49-F238E27FC236}">
                <a16:creationId xmlns="" xmlns:a16="http://schemas.microsoft.com/office/drawing/2014/main" id="{A9B7C672-EC65-7D29-E913-69391EA91F0D}"/>
              </a:ext>
            </a:extLst>
          </p:cNvPr>
          <p:cNvSpPr/>
          <p:nvPr/>
        </p:nvSpPr>
        <p:spPr>
          <a:xfrm>
            <a:off x="3581781" y="215169"/>
            <a:ext cx="2714625" cy="282321"/>
          </a:xfrm>
          <a:prstGeom prst="trapezoid">
            <a:avLst>
              <a:gd name="adj" fmla="val 40528"/>
            </a:avLst>
          </a:prstGeom>
          <a:solidFill>
            <a:srgbClr val="E1E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atinLnBrk="0">
              <a:defRPr/>
            </a:pPr>
            <a:r>
              <a:rPr lang="en-US" altLang="ko-KR" sz="1000" kern="0" dirty="0" smtClean="0">
                <a:solidFill>
                  <a:srgbClr val="44546A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Second</a:t>
            </a:r>
            <a:endParaRPr lang="ko-KR" altLang="en-US" sz="2400" dirty="0">
              <a:solidFill>
                <a:srgbClr val="44546A"/>
              </a:solidFill>
              <a:latin typeface="Segoe UI Black" panose="020B0A02040204020203" pitchFamily="34" charset="0"/>
            </a:endParaRPr>
          </a:p>
        </p:txBody>
      </p:sp>
      <p:sp>
        <p:nvSpPr>
          <p:cNvPr id="9" name="사다리꼴 8">
            <a:extLst>
              <a:ext uri="{FF2B5EF4-FFF2-40B4-BE49-F238E27FC236}">
                <a16:creationId xmlns="" xmlns:a16="http://schemas.microsoft.com/office/drawing/2014/main" id="{BB83541B-4CD0-C79F-F3EA-259C014E143A}"/>
              </a:ext>
            </a:extLst>
          </p:cNvPr>
          <p:cNvSpPr/>
          <p:nvPr/>
        </p:nvSpPr>
        <p:spPr>
          <a:xfrm>
            <a:off x="971550" y="215170"/>
            <a:ext cx="2714625" cy="282321"/>
          </a:xfrm>
          <a:prstGeom prst="trapezoid">
            <a:avLst>
              <a:gd name="adj" fmla="val 405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atinLnBrk="0">
              <a:defRPr/>
            </a:pPr>
            <a:r>
              <a:rPr lang="en-US" altLang="ko-KR" sz="1000" b="1" kern="0" dirty="0" smtClean="0">
                <a:solidFill>
                  <a:srgbClr val="44546A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first</a:t>
            </a:r>
            <a:endParaRPr lang="ko-KR" altLang="en-US" sz="2400" b="1" dirty="0">
              <a:solidFill>
                <a:srgbClr val="44546A"/>
              </a:solidFill>
              <a:latin typeface="Segoe UI Black" panose="020B0A02040204020203" pitchFamily="34" charset="0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578449" y="1301387"/>
            <a:ext cx="3854435" cy="5279133"/>
            <a:chOff x="578449" y="1301387"/>
            <a:chExt cx="3854435" cy="5279133"/>
          </a:xfrm>
        </p:grpSpPr>
        <p:sp>
          <p:nvSpPr>
            <p:cNvPr id="41" name="양쪽 모서리가 둥근 사각형 18">
              <a:extLst>
                <a:ext uri="{FF2B5EF4-FFF2-40B4-BE49-F238E27FC236}">
                  <a16:creationId xmlns="" xmlns:a16="http://schemas.microsoft.com/office/drawing/2014/main" id="{2BB059FE-800E-5824-D8C0-FB6BA1F94D8F}"/>
                </a:ext>
              </a:extLst>
            </p:cNvPr>
            <p:cNvSpPr/>
            <p:nvPr/>
          </p:nvSpPr>
          <p:spPr>
            <a:xfrm rot="10800000">
              <a:off x="2919563" y="6472941"/>
              <a:ext cx="284943" cy="107579"/>
            </a:xfrm>
            <a:prstGeom prst="round2SameRect">
              <a:avLst>
                <a:gd name="adj1" fmla="val 22901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양쪽 모서리가 둥근 사각형 22">
              <a:extLst>
                <a:ext uri="{FF2B5EF4-FFF2-40B4-BE49-F238E27FC236}">
                  <a16:creationId xmlns="" xmlns:a16="http://schemas.microsoft.com/office/drawing/2014/main" id="{D2EDA8CE-266C-24C2-8468-0D4F326DD09D}"/>
                </a:ext>
              </a:extLst>
            </p:cNvPr>
            <p:cNvSpPr/>
            <p:nvPr/>
          </p:nvSpPr>
          <p:spPr>
            <a:xfrm rot="10800000">
              <a:off x="3267532" y="6472941"/>
              <a:ext cx="284943" cy="107579"/>
            </a:xfrm>
            <a:prstGeom prst="round2SameRect">
              <a:avLst>
                <a:gd name="adj1" fmla="val 22901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양쪽 모서리가 둥근 사각형 23">
              <a:extLst>
                <a:ext uri="{FF2B5EF4-FFF2-40B4-BE49-F238E27FC236}">
                  <a16:creationId xmlns="" xmlns:a16="http://schemas.microsoft.com/office/drawing/2014/main" id="{6737C06E-FB73-C456-0514-EC216FAA9945}"/>
                </a:ext>
              </a:extLst>
            </p:cNvPr>
            <p:cNvSpPr/>
            <p:nvPr/>
          </p:nvSpPr>
          <p:spPr>
            <a:xfrm rot="10800000">
              <a:off x="3615504" y="6472941"/>
              <a:ext cx="284943" cy="107579"/>
            </a:xfrm>
            <a:prstGeom prst="round2SameRect">
              <a:avLst>
                <a:gd name="adj1" fmla="val 22901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양쪽 모서리가 둥근 사각형 24">
              <a:extLst>
                <a:ext uri="{FF2B5EF4-FFF2-40B4-BE49-F238E27FC236}">
                  <a16:creationId xmlns="" xmlns:a16="http://schemas.microsoft.com/office/drawing/2014/main" id="{324ED378-59F9-D524-49D2-797C0A1C835D}"/>
                </a:ext>
              </a:extLst>
            </p:cNvPr>
            <p:cNvSpPr/>
            <p:nvPr/>
          </p:nvSpPr>
          <p:spPr>
            <a:xfrm rot="10800000">
              <a:off x="2491053" y="1683341"/>
              <a:ext cx="651296" cy="243727"/>
            </a:xfrm>
            <a:prstGeom prst="round2SameRect">
              <a:avLst>
                <a:gd name="adj1" fmla="val 0"/>
                <a:gd name="adj2" fmla="val 3396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모서리가 둥근 직사각형 16">
              <a:extLst>
                <a:ext uri="{FF2B5EF4-FFF2-40B4-BE49-F238E27FC236}">
                  <a16:creationId xmlns="" xmlns:a16="http://schemas.microsoft.com/office/drawing/2014/main" id="{577A0309-DBBB-14A6-59B8-FDCA5BF0F508}"/>
                </a:ext>
              </a:extLst>
            </p:cNvPr>
            <p:cNvSpPr/>
            <p:nvPr/>
          </p:nvSpPr>
          <p:spPr>
            <a:xfrm rot="16200000">
              <a:off x="516033" y="2556088"/>
              <a:ext cx="4601337" cy="3232365"/>
            </a:xfrm>
            <a:prstGeom prst="roundRect">
              <a:avLst>
                <a:gd name="adj" fmla="val 12658"/>
              </a:avLst>
            </a:prstGeom>
            <a:solidFill>
              <a:srgbClr val="1486F9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모서리가 둥근 직사각형 25">
              <a:extLst>
                <a:ext uri="{FF2B5EF4-FFF2-40B4-BE49-F238E27FC236}">
                  <a16:creationId xmlns="" xmlns:a16="http://schemas.microsoft.com/office/drawing/2014/main" id="{F96CA440-CC99-81DF-D9AB-48EEB78F9A4A}"/>
                </a:ext>
              </a:extLst>
            </p:cNvPr>
            <p:cNvSpPr/>
            <p:nvPr/>
          </p:nvSpPr>
          <p:spPr>
            <a:xfrm>
              <a:off x="578449" y="1301387"/>
              <a:ext cx="1803334" cy="50185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prstClr val="white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아두이노</a:t>
              </a:r>
              <a:r>
                <a:rPr lang="ko-KR" altLang="en-US" sz="1600" dirty="0" smtClean="0">
                  <a:solidFill>
                    <a:prstClr val="white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 </a:t>
              </a:r>
              <a:r>
                <a:rPr lang="ko-KR" altLang="en-US" sz="1600" dirty="0" err="1" smtClean="0">
                  <a:solidFill>
                    <a:prstClr val="white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우노</a:t>
              </a:r>
              <a:r>
                <a:rPr lang="ko-KR" altLang="en-US" sz="1600" dirty="0" smtClean="0">
                  <a:solidFill>
                    <a:prstClr val="white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 호환보드</a:t>
              </a:r>
              <a:endParaRPr lang="en-US" altLang="ko-KR" sz="1600" dirty="0">
                <a:solidFill>
                  <a:prstClr val="whit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</p:txBody>
        </p:sp>
        <p:cxnSp>
          <p:nvCxnSpPr>
            <p:cNvPr id="49" name="꺾인 연결선 38">
              <a:extLst>
                <a:ext uri="{FF2B5EF4-FFF2-40B4-BE49-F238E27FC236}">
                  <a16:creationId xmlns="" xmlns:a16="http://schemas.microsoft.com/office/drawing/2014/main" id="{FEBFAC21-515A-23BB-923D-FD5FE8D11141}"/>
                </a:ext>
              </a:extLst>
            </p:cNvPr>
            <p:cNvCxnSpPr>
              <a:stCxn id="44" idx="1"/>
              <a:endCxn id="48" idx="0"/>
            </p:cNvCxnSpPr>
            <p:nvPr/>
          </p:nvCxnSpPr>
          <p:spPr>
            <a:xfrm rot="16200000" flipV="1">
              <a:off x="1957432" y="824071"/>
              <a:ext cx="381954" cy="1336585"/>
            </a:xfrm>
            <a:prstGeom prst="bentConnector3">
              <a:avLst>
                <a:gd name="adj1" fmla="val 15985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40" b="12508"/>
            <a:stretch/>
          </p:blipFill>
          <p:spPr>
            <a:xfrm>
              <a:off x="1404918" y="2036740"/>
              <a:ext cx="2842992" cy="4271058"/>
            </a:xfrm>
            <a:prstGeom prst="rect">
              <a:avLst/>
            </a:prstGeom>
          </p:spPr>
        </p:pic>
      </p:grpSp>
      <p:grpSp>
        <p:nvGrpSpPr>
          <p:cNvPr id="74" name="그룹 73"/>
          <p:cNvGrpSpPr/>
          <p:nvPr/>
        </p:nvGrpSpPr>
        <p:grpSpPr>
          <a:xfrm>
            <a:off x="4146971" y="1301387"/>
            <a:ext cx="3854435" cy="5279133"/>
            <a:chOff x="4146971" y="1301387"/>
            <a:chExt cx="3854435" cy="5279133"/>
          </a:xfrm>
        </p:grpSpPr>
        <p:sp>
          <p:nvSpPr>
            <p:cNvPr id="57" name="양쪽 모서리가 둥근 사각형 18">
              <a:extLst>
                <a:ext uri="{FF2B5EF4-FFF2-40B4-BE49-F238E27FC236}">
                  <a16:creationId xmlns="" xmlns:a16="http://schemas.microsoft.com/office/drawing/2014/main" id="{2BB059FE-800E-5824-D8C0-FB6BA1F94D8F}"/>
                </a:ext>
              </a:extLst>
            </p:cNvPr>
            <p:cNvSpPr/>
            <p:nvPr/>
          </p:nvSpPr>
          <p:spPr>
            <a:xfrm rot="10800000">
              <a:off x="6488085" y="6472941"/>
              <a:ext cx="284943" cy="107579"/>
            </a:xfrm>
            <a:prstGeom prst="round2SameRect">
              <a:avLst>
                <a:gd name="adj1" fmla="val 22901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양쪽 모서리가 둥근 사각형 22">
              <a:extLst>
                <a:ext uri="{FF2B5EF4-FFF2-40B4-BE49-F238E27FC236}">
                  <a16:creationId xmlns="" xmlns:a16="http://schemas.microsoft.com/office/drawing/2014/main" id="{D2EDA8CE-266C-24C2-8468-0D4F326DD09D}"/>
                </a:ext>
              </a:extLst>
            </p:cNvPr>
            <p:cNvSpPr/>
            <p:nvPr/>
          </p:nvSpPr>
          <p:spPr>
            <a:xfrm rot="10800000">
              <a:off x="6836054" y="6472941"/>
              <a:ext cx="284943" cy="107579"/>
            </a:xfrm>
            <a:prstGeom prst="round2SameRect">
              <a:avLst>
                <a:gd name="adj1" fmla="val 22901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양쪽 모서리가 둥근 사각형 23">
              <a:extLst>
                <a:ext uri="{FF2B5EF4-FFF2-40B4-BE49-F238E27FC236}">
                  <a16:creationId xmlns="" xmlns:a16="http://schemas.microsoft.com/office/drawing/2014/main" id="{6737C06E-FB73-C456-0514-EC216FAA9945}"/>
                </a:ext>
              </a:extLst>
            </p:cNvPr>
            <p:cNvSpPr/>
            <p:nvPr/>
          </p:nvSpPr>
          <p:spPr>
            <a:xfrm rot="10800000">
              <a:off x="7184026" y="6472941"/>
              <a:ext cx="284943" cy="107579"/>
            </a:xfrm>
            <a:prstGeom prst="round2SameRect">
              <a:avLst>
                <a:gd name="adj1" fmla="val 22901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양쪽 모서리가 둥근 사각형 24">
              <a:extLst>
                <a:ext uri="{FF2B5EF4-FFF2-40B4-BE49-F238E27FC236}">
                  <a16:creationId xmlns="" xmlns:a16="http://schemas.microsoft.com/office/drawing/2014/main" id="{324ED378-59F9-D524-49D2-797C0A1C835D}"/>
                </a:ext>
              </a:extLst>
            </p:cNvPr>
            <p:cNvSpPr/>
            <p:nvPr/>
          </p:nvSpPr>
          <p:spPr>
            <a:xfrm rot="10800000">
              <a:off x="6059575" y="1683341"/>
              <a:ext cx="651296" cy="243727"/>
            </a:xfrm>
            <a:prstGeom prst="round2SameRect">
              <a:avLst>
                <a:gd name="adj1" fmla="val 0"/>
                <a:gd name="adj2" fmla="val 3396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모서리가 둥근 직사각형 16">
              <a:extLst>
                <a:ext uri="{FF2B5EF4-FFF2-40B4-BE49-F238E27FC236}">
                  <a16:creationId xmlns="" xmlns:a16="http://schemas.microsoft.com/office/drawing/2014/main" id="{577A0309-DBBB-14A6-59B8-FDCA5BF0F508}"/>
                </a:ext>
              </a:extLst>
            </p:cNvPr>
            <p:cNvSpPr/>
            <p:nvPr/>
          </p:nvSpPr>
          <p:spPr>
            <a:xfrm rot="16200000">
              <a:off x="4084555" y="2556088"/>
              <a:ext cx="4601337" cy="3232365"/>
            </a:xfrm>
            <a:prstGeom prst="roundRect">
              <a:avLst>
                <a:gd name="adj" fmla="val 12658"/>
              </a:avLst>
            </a:prstGeom>
            <a:solidFill>
              <a:srgbClr val="1486F9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모서리가 둥근 직사각형 25">
              <a:extLst>
                <a:ext uri="{FF2B5EF4-FFF2-40B4-BE49-F238E27FC236}">
                  <a16:creationId xmlns="" xmlns:a16="http://schemas.microsoft.com/office/drawing/2014/main" id="{F96CA440-CC99-81DF-D9AB-48EEB78F9A4A}"/>
                </a:ext>
              </a:extLst>
            </p:cNvPr>
            <p:cNvSpPr/>
            <p:nvPr/>
          </p:nvSpPr>
          <p:spPr>
            <a:xfrm>
              <a:off x="4146971" y="1301387"/>
              <a:ext cx="1803334" cy="50185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prstClr val="white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LCD</a:t>
              </a:r>
              <a:endParaRPr lang="en-US" altLang="ko-KR" sz="1600" dirty="0">
                <a:solidFill>
                  <a:prstClr val="whit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</p:txBody>
        </p:sp>
        <p:cxnSp>
          <p:nvCxnSpPr>
            <p:cNvPr id="63" name="꺾인 연결선 38">
              <a:extLst>
                <a:ext uri="{FF2B5EF4-FFF2-40B4-BE49-F238E27FC236}">
                  <a16:creationId xmlns="" xmlns:a16="http://schemas.microsoft.com/office/drawing/2014/main" id="{FEBFAC21-515A-23BB-923D-FD5FE8D11141}"/>
                </a:ext>
              </a:extLst>
            </p:cNvPr>
            <p:cNvCxnSpPr>
              <a:stCxn id="60" idx="1"/>
              <a:endCxn id="62" idx="0"/>
            </p:cNvCxnSpPr>
            <p:nvPr/>
          </p:nvCxnSpPr>
          <p:spPr>
            <a:xfrm rot="16200000" flipV="1">
              <a:off x="5525954" y="824071"/>
              <a:ext cx="381954" cy="1336585"/>
            </a:xfrm>
            <a:prstGeom prst="bentConnector3">
              <a:avLst>
                <a:gd name="adj1" fmla="val 15985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1758" y="2036740"/>
              <a:ext cx="2882728" cy="4158722"/>
            </a:xfrm>
            <a:prstGeom prst="rect">
              <a:avLst/>
            </a:prstGeom>
          </p:spPr>
        </p:pic>
      </p:grpSp>
      <p:grpSp>
        <p:nvGrpSpPr>
          <p:cNvPr id="75" name="그룹 74"/>
          <p:cNvGrpSpPr/>
          <p:nvPr/>
        </p:nvGrpSpPr>
        <p:grpSpPr>
          <a:xfrm>
            <a:off x="7715492" y="1301386"/>
            <a:ext cx="3854435" cy="5279133"/>
            <a:chOff x="7715492" y="1301386"/>
            <a:chExt cx="3854435" cy="5279133"/>
          </a:xfrm>
        </p:grpSpPr>
        <p:sp>
          <p:nvSpPr>
            <p:cNvPr id="64" name="양쪽 모서리가 둥근 사각형 18">
              <a:extLst>
                <a:ext uri="{FF2B5EF4-FFF2-40B4-BE49-F238E27FC236}">
                  <a16:creationId xmlns="" xmlns:a16="http://schemas.microsoft.com/office/drawing/2014/main" id="{2BB059FE-800E-5824-D8C0-FB6BA1F94D8F}"/>
                </a:ext>
              </a:extLst>
            </p:cNvPr>
            <p:cNvSpPr/>
            <p:nvPr/>
          </p:nvSpPr>
          <p:spPr>
            <a:xfrm rot="10800000">
              <a:off x="10056606" y="6472940"/>
              <a:ext cx="284943" cy="107579"/>
            </a:xfrm>
            <a:prstGeom prst="round2SameRect">
              <a:avLst>
                <a:gd name="adj1" fmla="val 22901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양쪽 모서리가 둥근 사각형 22">
              <a:extLst>
                <a:ext uri="{FF2B5EF4-FFF2-40B4-BE49-F238E27FC236}">
                  <a16:creationId xmlns="" xmlns:a16="http://schemas.microsoft.com/office/drawing/2014/main" id="{D2EDA8CE-266C-24C2-8468-0D4F326DD09D}"/>
                </a:ext>
              </a:extLst>
            </p:cNvPr>
            <p:cNvSpPr/>
            <p:nvPr/>
          </p:nvSpPr>
          <p:spPr>
            <a:xfrm rot="10800000">
              <a:off x="10404575" y="6472940"/>
              <a:ext cx="284943" cy="107579"/>
            </a:xfrm>
            <a:prstGeom prst="round2SameRect">
              <a:avLst>
                <a:gd name="adj1" fmla="val 22901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양쪽 모서리가 둥근 사각형 23">
              <a:extLst>
                <a:ext uri="{FF2B5EF4-FFF2-40B4-BE49-F238E27FC236}">
                  <a16:creationId xmlns="" xmlns:a16="http://schemas.microsoft.com/office/drawing/2014/main" id="{6737C06E-FB73-C456-0514-EC216FAA9945}"/>
                </a:ext>
              </a:extLst>
            </p:cNvPr>
            <p:cNvSpPr/>
            <p:nvPr/>
          </p:nvSpPr>
          <p:spPr>
            <a:xfrm rot="10800000">
              <a:off x="10752547" y="6472940"/>
              <a:ext cx="284943" cy="107579"/>
            </a:xfrm>
            <a:prstGeom prst="round2SameRect">
              <a:avLst>
                <a:gd name="adj1" fmla="val 22901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양쪽 모서리가 둥근 사각형 24">
              <a:extLst>
                <a:ext uri="{FF2B5EF4-FFF2-40B4-BE49-F238E27FC236}">
                  <a16:creationId xmlns="" xmlns:a16="http://schemas.microsoft.com/office/drawing/2014/main" id="{324ED378-59F9-D524-49D2-797C0A1C835D}"/>
                </a:ext>
              </a:extLst>
            </p:cNvPr>
            <p:cNvSpPr/>
            <p:nvPr/>
          </p:nvSpPr>
          <p:spPr>
            <a:xfrm rot="10800000">
              <a:off x="9628096" y="1683340"/>
              <a:ext cx="651296" cy="243727"/>
            </a:xfrm>
            <a:prstGeom prst="round2SameRect">
              <a:avLst>
                <a:gd name="adj1" fmla="val 0"/>
                <a:gd name="adj2" fmla="val 3396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모서리가 둥근 직사각형 16">
              <a:extLst>
                <a:ext uri="{FF2B5EF4-FFF2-40B4-BE49-F238E27FC236}">
                  <a16:creationId xmlns="" xmlns:a16="http://schemas.microsoft.com/office/drawing/2014/main" id="{577A0309-DBBB-14A6-59B8-FDCA5BF0F508}"/>
                </a:ext>
              </a:extLst>
            </p:cNvPr>
            <p:cNvSpPr/>
            <p:nvPr/>
          </p:nvSpPr>
          <p:spPr>
            <a:xfrm rot="16200000">
              <a:off x="7653076" y="2556087"/>
              <a:ext cx="4601337" cy="3232365"/>
            </a:xfrm>
            <a:prstGeom prst="roundRect">
              <a:avLst>
                <a:gd name="adj" fmla="val 12658"/>
              </a:avLst>
            </a:prstGeom>
            <a:solidFill>
              <a:srgbClr val="1486F9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모서리가 둥근 직사각형 25">
              <a:extLst>
                <a:ext uri="{FF2B5EF4-FFF2-40B4-BE49-F238E27FC236}">
                  <a16:creationId xmlns="" xmlns:a16="http://schemas.microsoft.com/office/drawing/2014/main" id="{F96CA440-CC99-81DF-D9AB-48EEB78F9A4A}"/>
                </a:ext>
              </a:extLst>
            </p:cNvPr>
            <p:cNvSpPr/>
            <p:nvPr/>
          </p:nvSpPr>
          <p:spPr>
            <a:xfrm>
              <a:off x="7715492" y="1301386"/>
              <a:ext cx="1803334" cy="50185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prstClr val="white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푸시버튼</a:t>
              </a:r>
              <a:endParaRPr lang="en-US" altLang="ko-KR" sz="1600" dirty="0">
                <a:solidFill>
                  <a:prstClr val="whit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</p:txBody>
        </p:sp>
        <p:cxnSp>
          <p:nvCxnSpPr>
            <p:cNvPr id="70" name="꺾인 연결선 38">
              <a:extLst>
                <a:ext uri="{FF2B5EF4-FFF2-40B4-BE49-F238E27FC236}">
                  <a16:creationId xmlns="" xmlns:a16="http://schemas.microsoft.com/office/drawing/2014/main" id="{FEBFAC21-515A-23BB-923D-FD5FE8D11141}"/>
                </a:ext>
              </a:extLst>
            </p:cNvPr>
            <p:cNvCxnSpPr>
              <a:stCxn id="67" idx="1"/>
              <a:endCxn id="69" idx="0"/>
            </p:cNvCxnSpPr>
            <p:nvPr/>
          </p:nvCxnSpPr>
          <p:spPr>
            <a:xfrm rot="16200000" flipV="1">
              <a:off x="9094475" y="824070"/>
              <a:ext cx="381954" cy="1336585"/>
            </a:xfrm>
            <a:prstGeom prst="bentConnector3">
              <a:avLst>
                <a:gd name="adj1" fmla="val 15985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7287" y="2036740"/>
              <a:ext cx="2792913" cy="4158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0219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3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한쪽 모서리 6">
            <a:extLst>
              <a:ext uri="{FF2B5EF4-FFF2-40B4-BE49-F238E27FC236}">
                <a16:creationId xmlns="" xmlns:a16="http://schemas.microsoft.com/office/drawing/2014/main" id="{C1F51470-B52F-9078-721E-BF36391F80B5}"/>
              </a:ext>
            </a:extLst>
          </p:cNvPr>
          <p:cNvSpPr/>
          <p:nvPr/>
        </p:nvSpPr>
        <p:spPr>
          <a:xfrm flipH="1">
            <a:off x="210312" y="155448"/>
            <a:ext cx="11981688" cy="6702552"/>
          </a:xfrm>
          <a:prstGeom prst="round1Rect">
            <a:avLst>
              <a:gd name="adj" fmla="val 1403"/>
            </a:avLst>
          </a:prstGeom>
          <a:solidFill>
            <a:schemeClr val="bg1">
              <a:lumMod val="95000"/>
            </a:schemeClr>
          </a:solidFill>
          <a:ln w="69850">
            <a:noFill/>
          </a:ln>
          <a:effectLst>
            <a:outerShdw blurRad="279400" dist="63500" dir="10800000" algn="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89209E43-3D47-C38C-0C4F-AF5C145807A5}"/>
              </a:ext>
            </a:extLst>
          </p:cNvPr>
          <p:cNvSpPr/>
          <p:nvPr/>
        </p:nvSpPr>
        <p:spPr>
          <a:xfrm flipH="1">
            <a:off x="210312" y="497491"/>
            <a:ext cx="11981688" cy="6360509"/>
          </a:xfrm>
          <a:prstGeom prst="rect">
            <a:avLst/>
          </a:prstGeom>
          <a:solidFill>
            <a:schemeClr val="bg1"/>
          </a:solidFill>
          <a:ln w="698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DA17FC78-416D-6255-A094-9B044B0F6C1B}"/>
              </a:ext>
            </a:extLst>
          </p:cNvPr>
          <p:cNvGrpSpPr/>
          <p:nvPr/>
        </p:nvGrpSpPr>
        <p:grpSpPr>
          <a:xfrm>
            <a:off x="387644" y="279532"/>
            <a:ext cx="482774" cy="118804"/>
            <a:chOff x="314583" y="236249"/>
            <a:chExt cx="482774" cy="118804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7C2BE9AA-8076-B4B4-187B-5096888C31CC}"/>
                </a:ext>
              </a:extLst>
            </p:cNvPr>
            <p:cNvSpPr/>
            <p:nvPr/>
          </p:nvSpPr>
          <p:spPr>
            <a:xfrm>
              <a:off x="314583" y="236249"/>
              <a:ext cx="118804" cy="118804"/>
            </a:xfrm>
            <a:prstGeom prst="ellipse">
              <a:avLst/>
            </a:prstGeom>
            <a:solidFill>
              <a:srgbClr val="FF66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="" xmlns:a16="http://schemas.microsoft.com/office/drawing/2014/main" id="{FA80EB0C-21EE-34FE-3BAD-01C5FFFB55AA}"/>
                </a:ext>
              </a:extLst>
            </p:cNvPr>
            <p:cNvSpPr/>
            <p:nvPr/>
          </p:nvSpPr>
          <p:spPr>
            <a:xfrm>
              <a:off x="496568" y="236249"/>
              <a:ext cx="118804" cy="118804"/>
            </a:xfrm>
            <a:prstGeom prst="ellipse">
              <a:avLst/>
            </a:prstGeom>
            <a:solidFill>
              <a:srgbClr val="92D0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="" xmlns:a16="http://schemas.microsoft.com/office/drawing/2014/main" id="{7540B175-1216-82B5-78FB-D4FA35EDA238}"/>
                </a:ext>
              </a:extLst>
            </p:cNvPr>
            <p:cNvSpPr/>
            <p:nvPr/>
          </p:nvSpPr>
          <p:spPr>
            <a:xfrm>
              <a:off x="678553" y="236249"/>
              <a:ext cx="118804" cy="118804"/>
            </a:xfrm>
            <a:prstGeom prst="ellipse">
              <a:avLst/>
            </a:prstGeom>
            <a:solidFill>
              <a:srgbClr val="FFC0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9EB0F262-601B-A11C-16FD-B1F3E9F7348B}"/>
              </a:ext>
            </a:extLst>
          </p:cNvPr>
          <p:cNvSpPr/>
          <p:nvPr/>
        </p:nvSpPr>
        <p:spPr>
          <a:xfrm>
            <a:off x="210312" y="497490"/>
            <a:ext cx="11981688" cy="475703"/>
          </a:xfrm>
          <a:prstGeom prst="rect">
            <a:avLst/>
          </a:prstGeom>
          <a:solidFill>
            <a:srgbClr val="148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="" xmlns:a16="http://schemas.microsoft.com/office/drawing/2014/main" id="{E4C3F04A-F53E-4D94-1453-EC6FCC507D83}"/>
              </a:ext>
            </a:extLst>
          </p:cNvPr>
          <p:cNvSpPr/>
          <p:nvPr/>
        </p:nvSpPr>
        <p:spPr>
          <a:xfrm>
            <a:off x="1657204" y="596379"/>
            <a:ext cx="10324484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en-US" altLang="ko-KR" sz="1400" i="1" kern="0" dirty="0" smtClean="0">
                <a:ln w="12700">
                  <a:noFill/>
                </a:ln>
                <a:solidFill>
                  <a:schemeClr val="bg1">
                    <a:lumMod val="50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www.</a:t>
            </a:r>
            <a:r>
              <a:rPr lang="ko-KR" altLang="en-US" sz="1400" b="1" i="1" kern="0" dirty="0" smtClean="0">
                <a:ln w="12700">
                  <a:noFill/>
                </a:ln>
                <a:solidFill>
                  <a:schemeClr val="bg1">
                    <a:lumMod val="50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회로도</a:t>
            </a:r>
            <a:r>
              <a:rPr lang="en-US" altLang="ko-KR" sz="1400" i="1" kern="0" dirty="0" smtClean="0">
                <a:ln w="12700">
                  <a:noFill/>
                </a:ln>
                <a:solidFill>
                  <a:schemeClr val="bg1">
                    <a:lumMod val="50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.com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AFDEBDBF-A77B-C2E6-62A7-F4B03AC18837}"/>
              </a:ext>
            </a:extLst>
          </p:cNvPr>
          <p:cNvGrpSpPr/>
          <p:nvPr/>
        </p:nvGrpSpPr>
        <p:grpSpPr>
          <a:xfrm>
            <a:off x="471934" y="631211"/>
            <a:ext cx="1014929" cy="212231"/>
            <a:chOff x="471934" y="631211"/>
            <a:chExt cx="1014929" cy="212231"/>
          </a:xfrm>
        </p:grpSpPr>
        <p:sp>
          <p:nvSpPr>
            <p:cNvPr id="21" name="이등변 삼각형 20">
              <a:extLst>
                <a:ext uri="{FF2B5EF4-FFF2-40B4-BE49-F238E27FC236}">
                  <a16:creationId xmlns="" xmlns:a16="http://schemas.microsoft.com/office/drawing/2014/main" id="{29D54452-2BA1-AB64-1222-960DCBF441C8}"/>
                </a:ext>
              </a:extLst>
            </p:cNvPr>
            <p:cNvSpPr/>
            <p:nvPr/>
          </p:nvSpPr>
          <p:spPr>
            <a:xfrm rot="5400000">
              <a:off x="700879" y="696227"/>
              <a:ext cx="169202" cy="9769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덧셈 기호 25">
              <a:extLst>
                <a:ext uri="{FF2B5EF4-FFF2-40B4-BE49-F238E27FC236}">
                  <a16:creationId xmlns="" xmlns:a16="http://schemas.microsoft.com/office/drawing/2014/main" id="{69A1A16B-0C3E-B059-5304-A6A815B0CB79}"/>
                </a:ext>
              </a:extLst>
            </p:cNvPr>
            <p:cNvSpPr/>
            <p:nvPr/>
          </p:nvSpPr>
          <p:spPr>
            <a:xfrm rot="18900000">
              <a:off x="1274632" y="631211"/>
              <a:ext cx="212231" cy="212231"/>
            </a:xfrm>
            <a:prstGeom prst="mathPlus">
              <a:avLst>
                <a:gd name="adj1" fmla="val 397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원호 22">
              <a:extLst>
                <a:ext uri="{FF2B5EF4-FFF2-40B4-BE49-F238E27FC236}">
                  <a16:creationId xmlns="" xmlns:a16="http://schemas.microsoft.com/office/drawing/2014/main" id="{1B19262B-804A-E785-7E67-769898E3E769}"/>
                </a:ext>
              </a:extLst>
            </p:cNvPr>
            <p:cNvSpPr/>
            <p:nvPr/>
          </p:nvSpPr>
          <p:spPr>
            <a:xfrm>
              <a:off x="1013630" y="658961"/>
              <a:ext cx="157019" cy="157019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6350">
              <a:solidFill>
                <a:schemeClr val="bg1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="" xmlns:a16="http://schemas.microsoft.com/office/drawing/2014/main" id="{3D4D6529-2116-DCF0-7A25-8B93BB59E178}"/>
                </a:ext>
              </a:extLst>
            </p:cNvPr>
            <p:cNvSpPr/>
            <p:nvPr/>
          </p:nvSpPr>
          <p:spPr>
            <a:xfrm rot="16200000">
              <a:off x="436181" y="696226"/>
              <a:ext cx="169202" cy="9769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4C4794FA-6C9B-5679-3BF0-2DDED2259606}"/>
              </a:ext>
            </a:extLst>
          </p:cNvPr>
          <p:cNvSpPr/>
          <p:nvPr/>
        </p:nvSpPr>
        <p:spPr>
          <a:xfrm>
            <a:off x="7050103" y="4709073"/>
            <a:ext cx="1680881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STEP. 2</a:t>
            </a:r>
            <a:endParaRPr lang="en-US" altLang="ko-KR" b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AI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인공지능과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90488"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주사위 게임을 해서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90488"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내가 이겼을 경우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90488"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나에게 </a:t>
            </a:r>
            <a:r>
              <a:rPr lang="en-US" altLang="ko-KR" sz="1600" b="1" dirty="0" smtClean="0">
                <a:solidFill>
                  <a:schemeClr val="accent1"/>
                </a:solidFill>
              </a:rPr>
              <a:t>WIN!</a:t>
            </a:r>
            <a:endParaRPr lang="en-US" altLang="ko-KR" sz="1200" dirty="0">
              <a:solidFill>
                <a:schemeClr val="accent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3AA0C7B3-6E73-8001-C338-C78B118FD976}"/>
              </a:ext>
            </a:extLst>
          </p:cNvPr>
          <p:cNvSpPr/>
          <p:nvPr/>
        </p:nvSpPr>
        <p:spPr>
          <a:xfrm>
            <a:off x="3994640" y="4709073"/>
            <a:ext cx="2545451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</a:t>
            </a:r>
            <a:r>
              <a:rPr lang="en-US" altLang="ko-KR" b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AI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인공지능과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90488"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주사위 게임을 해서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90488"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비겼을 경우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90488"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accent1"/>
                </a:solidFill>
              </a:rPr>
              <a:t>DRAW!</a:t>
            </a:r>
            <a:r>
              <a:rPr lang="ko-KR" altLang="en-US" sz="1200" dirty="0" smtClean="0">
                <a:solidFill>
                  <a:schemeClr val="accent1"/>
                </a:solidFill>
              </a:rPr>
              <a:t> </a:t>
            </a:r>
            <a:endParaRPr lang="en-US" altLang="ko-KR" sz="1200" dirty="0">
              <a:solidFill>
                <a:schemeClr val="accent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F83A9506-BE87-6735-6626-FFAC7F0B16AC}"/>
              </a:ext>
            </a:extLst>
          </p:cNvPr>
          <p:cNvSpPr/>
          <p:nvPr/>
        </p:nvSpPr>
        <p:spPr>
          <a:xfrm>
            <a:off x="8555627" y="4709073"/>
            <a:ext cx="240409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</a:t>
            </a:r>
            <a:r>
              <a:rPr lang="en-US" altLang="ko-KR" b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endParaRPr lang="en-US" altLang="ko-KR" b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AI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인공지능과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90488"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주사위 게임을 해서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90488"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AI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가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이겼을 경우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90488"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AI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에게 </a:t>
            </a:r>
            <a:r>
              <a:rPr lang="en-US" altLang="ko-KR" sz="1600" b="1" dirty="0" smtClean="0">
                <a:solidFill>
                  <a:schemeClr val="accent1"/>
                </a:solidFill>
              </a:rPr>
              <a:t>WIN!</a:t>
            </a:r>
            <a:endParaRPr lang="en-US" altLang="ko-KR" sz="1200" dirty="0">
              <a:solidFill>
                <a:schemeClr val="accent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EF3E965A-1802-ADF1-4EBC-928A06AB2CE7}"/>
              </a:ext>
            </a:extLst>
          </p:cNvPr>
          <p:cNvCxnSpPr/>
          <p:nvPr/>
        </p:nvCxnSpPr>
        <p:spPr>
          <a:xfrm>
            <a:off x="7887817" y="4072213"/>
            <a:ext cx="3" cy="64624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0">
            <a:extLst>
              <a:ext uri="{FF2B5EF4-FFF2-40B4-BE49-F238E27FC236}">
                <a16:creationId xmlns="" xmlns:a16="http://schemas.microsoft.com/office/drawing/2014/main" id="{2D6294BC-BF99-95B1-17F7-A5942EE10D18}"/>
              </a:ext>
            </a:extLst>
          </p:cNvPr>
          <p:cNvCxnSpPr>
            <a:endCxn id="29" idx="0"/>
          </p:cNvCxnSpPr>
          <p:nvPr/>
        </p:nvCxnSpPr>
        <p:spPr>
          <a:xfrm rot="5400000">
            <a:off x="6085177" y="3254402"/>
            <a:ext cx="636860" cy="2272482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1">
            <a:extLst>
              <a:ext uri="{FF2B5EF4-FFF2-40B4-BE49-F238E27FC236}">
                <a16:creationId xmlns="" xmlns:a16="http://schemas.microsoft.com/office/drawing/2014/main" id="{699B9898-D849-2E32-7240-7DCD8D8FFE94}"/>
              </a:ext>
            </a:extLst>
          </p:cNvPr>
          <p:cNvCxnSpPr>
            <a:endCxn id="30" idx="0"/>
          </p:cNvCxnSpPr>
          <p:nvPr/>
        </p:nvCxnSpPr>
        <p:spPr>
          <a:xfrm rot="16200000" flipH="1">
            <a:off x="8678302" y="3629700"/>
            <a:ext cx="636860" cy="152188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>
            <a:off x="1457180" y="1573426"/>
            <a:ext cx="7806526" cy="2498787"/>
            <a:chOff x="1457180" y="1573426"/>
            <a:chExt cx="7806526" cy="2498787"/>
          </a:xfrm>
        </p:grpSpPr>
        <p:sp>
          <p:nvSpPr>
            <p:cNvPr id="14" name="양쪽 모서리가 둥근 사각형 18">
              <a:extLst>
                <a:ext uri="{FF2B5EF4-FFF2-40B4-BE49-F238E27FC236}">
                  <a16:creationId xmlns="" xmlns:a16="http://schemas.microsoft.com/office/drawing/2014/main" id="{2BB059FE-800E-5824-D8C0-FB6BA1F94D8F}"/>
                </a:ext>
              </a:extLst>
            </p:cNvPr>
            <p:cNvSpPr/>
            <p:nvPr/>
          </p:nvSpPr>
          <p:spPr>
            <a:xfrm rot="10800000">
              <a:off x="7404997" y="3964634"/>
              <a:ext cx="284943" cy="107579"/>
            </a:xfrm>
            <a:prstGeom prst="round2SameRect">
              <a:avLst>
                <a:gd name="adj1" fmla="val 22901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양쪽 모서리가 둥근 사각형 22">
              <a:extLst>
                <a:ext uri="{FF2B5EF4-FFF2-40B4-BE49-F238E27FC236}">
                  <a16:creationId xmlns="" xmlns:a16="http://schemas.microsoft.com/office/drawing/2014/main" id="{D2EDA8CE-266C-24C2-8468-0D4F326DD09D}"/>
                </a:ext>
              </a:extLst>
            </p:cNvPr>
            <p:cNvSpPr/>
            <p:nvPr/>
          </p:nvSpPr>
          <p:spPr>
            <a:xfrm rot="10800000">
              <a:off x="7752966" y="3964634"/>
              <a:ext cx="284943" cy="107579"/>
            </a:xfrm>
            <a:prstGeom prst="round2SameRect">
              <a:avLst>
                <a:gd name="adj1" fmla="val 22901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양쪽 모서리가 둥근 사각형 23">
              <a:extLst>
                <a:ext uri="{FF2B5EF4-FFF2-40B4-BE49-F238E27FC236}">
                  <a16:creationId xmlns="" xmlns:a16="http://schemas.microsoft.com/office/drawing/2014/main" id="{6737C06E-FB73-C456-0514-EC216FAA9945}"/>
                </a:ext>
              </a:extLst>
            </p:cNvPr>
            <p:cNvSpPr/>
            <p:nvPr/>
          </p:nvSpPr>
          <p:spPr>
            <a:xfrm rot="10800000">
              <a:off x="8100938" y="3964634"/>
              <a:ext cx="284943" cy="107579"/>
            </a:xfrm>
            <a:prstGeom prst="round2SameRect">
              <a:avLst>
                <a:gd name="adj1" fmla="val 22901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양쪽 모서리가 둥근 사각형 24">
              <a:extLst>
                <a:ext uri="{FF2B5EF4-FFF2-40B4-BE49-F238E27FC236}">
                  <a16:creationId xmlns="" xmlns:a16="http://schemas.microsoft.com/office/drawing/2014/main" id="{324ED378-59F9-D524-49D2-797C0A1C835D}"/>
                </a:ext>
              </a:extLst>
            </p:cNvPr>
            <p:cNvSpPr/>
            <p:nvPr/>
          </p:nvSpPr>
          <p:spPr>
            <a:xfrm rot="10800000">
              <a:off x="5307189" y="1573427"/>
              <a:ext cx="651296" cy="243727"/>
            </a:xfrm>
            <a:prstGeom prst="round2SameRect">
              <a:avLst>
                <a:gd name="adj1" fmla="val 0"/>
                <a:gd name="adj2" fmla="val 3396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16">
              <a:extLst>
                <a:ext uri="{FF2B5EF4-FFF2-40B4-BE49-F238E27FC236}">
                  <a16:creationId xmlns="" xmlns:a16="http://schemas.microsoft.com/office/drawing/2014/main" id="{577A0309-DBBB-14A6-59B8-FDCA5BF0F508}"/>
                </a:ext>
              </a:extLst>
            </p:cNvPr>
            <p:cNvSpPr/>
            <p:nvPr/>
          </p:nvSpPr>
          <p:spPr>
            <a:xfrm rot="16200000">
              <a:off x="5647993" y="412531"/>
              <a:ext cx="2364840" cy="4866586"/>
            </a:xfrm>
            <a:prstGeom prst="roundRect">
              <a:avLst>
                <a:gd name="adj" fmla="val 12658"/>
              </a:avLst>
            </a:prstGeom>
            <a:solidFill>
              <a:srgbClr val="1486F9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모서리가 둥근 직사각형 25">
              <a:extLst>
                <a:ext uri="{FF2B5EF4-FFF2-40B4-BE49-F238E27FC236}">
                  <a16:creationId xmlns="" xmlns:a16="http://schemas.microsoft.com/office/drawing/2014/main" id="{F96CA440-CC99-81DF-D9AB-48EEB78F9A4A}"/>
                </a:ext>
              </a:extLst>
            </p:cNvPr>
            <p:cNvSpPr/>
            <p:nvPr/>
          </p:nvSpPr>
          <p:spPr>
            <a:xfrm>
              <a:off x="1918766" y="2234310"/>
              <a:ext cx="1082304" cy="2677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prstClr val="white"/>
                  </a:solidFill>
                </a:rPr>
                <a:t>주사위 게임</a:t>
              </a:r>
              <a:endParaRPr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3692B513-B81E-6CCC-9A63-4A661043D5D8}"/>
                </a:ext>
              </a:extLst>
            </p:cNvPr>
            <p:cNvSpPr/>
            <p:nvPr/>
          </p:nvSpPr>
          <p:spPr>
            <a:xfrm>
              <a:off x="1457180" y="2551228"/>
              <a:ext cx="3045488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LCD</a:t>
              </a:r>
              <a:r>
                <a:rPr lang="ko-KR" altLang="en-US" sz="14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를 이용해 랜덤 값을 읽어와</a:t>
              </a:r>
              <a:endPara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주사위 게임 하기</a:t>
              </a:r>
              <a:endPara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cxnSp>
          <p:nvCxnSpPr>
            <p:cNvPr id="37" name="꺾인 연결선 38">
              <a:extLst>
                <a:ext uri="{FF2B5EF4-FFF2-40B4-BE49-F238E27FC236}">
                  <a16:creationId xmlns="" xmlns:a16="http://schemas.microsoft.com/office/drawing/2014/main" id="{FEBFAC21-515A-23BB-923D-FD5FE8D11141}"/>
                </a:ext>
              </a:extLst>
            </p:cNvPr>
            <p:cNvCxnSpPr>
              <a:stCxn id="26" idx="1"/>
              <a:endCxn id="27" idx="0"/>
            </p:cNvCxnSpPr>
            <p:nvPr/>
          </p:nvCxnSpPr>
          <p:spPr>
            <a:xfrm rot="16200000" flipH="1" flipV="1">
              <a:off x="3715936" y="317408"/>
              <a:ext cx="660883" cy="3172919"/>
            </a:xfrm>
            <a:prstGeom prst="bentConnector3">
              <a:avLst>
                <a:gd name="adj1" fmla="val -3459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016" y="1817154"/>
              <a:ext cx="4548695" cy="2013442"/>
            </a:xfrm>
            <a:prstGeom prst="rect">
              <a:avLst/>
            </a:prstGeom>
          </p:spPr>
        </p:pic>
      </p:grpSp>
      <p:sp>
        <p:nvSpPr>
          <p:cNvPr id="48" name="사다리꼴 47">
            <a:extLst>
              <a:ext uri="{FF2B5EF4-FFF2-40B4-BE49-F238E27FC236}">
                <a16:creationId xmlns="" xmlns:a16="http://schemas.microsoft.com/office/drawing/2014/main" id="{A9B7C672-EC65-7D29-E913-69391EA91F0D}"/>
              </a:ext>
            </a:extLst>
          </p:cNvPr>
          <p:cNvSpPr/>
          <p:nvPr/>
        </p:nvSpPr>
        <p:spPr>
          <a:xfrm>
            <a:off x="6214491" y="213263"/>
            <a:ext cx="2714625" cy="282321"/>
          </a:xfrm>
          <a:prstGeom prst="trapezoid">
            <a:avLst>
              <a:gd name="adj" fmla="val 40528"/>
            </a:avLst>
          </a:prstGeom>
          <a:solidFill>
            <a:srgbClr val="E1E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atinLnBrk="0">
              <a:defRPr/>
            </a:pPr>
            <a:r>
              <a:rPr lang="en-US" altLang="ko-KR" sz="1000" kern="0" dirty="0" smtClean="0">
                <a:solidFill>
                  <a:srgbClr val="44546A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Third</a:t>
            </a:r>
            <a:endParaRPr lang="ko-KR" altLang="en-US" sz="2400" dirty="0">
              <a:solidFill>
                <a:srgbClr val="44546A"/>
              </a:solidFill>
              <a:latin typeface="Segoe UI Black" panose="020B0A02040204020203" pitchFamily="34" charset="0"/>
            </a:endParaRPr>
          </a:p>
        </p:txBody>
      </p:sp>
      <p:sp>
        <p:nvSpPr>
          <p:cNvPr id="50" name="사다리꼴 49">
            <a:extLst>
              <a:ext uri="{FF2B5EF4-FFF2-40B4-BE49-F238E27FC236}">
                <a16:creationId xmlns="" xmlns:a16="http://schemas.microsoft.com/office/drawing/2014/main" id="{BB83541B-4CD0-C79F-F3EA-259C014E143A}"/>
              </a:ext>
            </a:extLst>
          </p:cNvPr>
          <p:cNvSpPr/>
          <p:nvPr/>
        </p:nvSpPr>
        <p:spPr>
          <a:xfrm>
            <a:off x="984885" y="213265"/>
            <a:ext cx="2714625" cy="282321"/>
          </a:xfrm>
          <a:prstGeom prst="trapezoid">
            <a:avLst>
              <a:gd name="adj" fmla="val 40528"/>
            </a:avLst>
          </a:prstGeom>
          <a:solidFill>
            <a:srgbClr val="E1E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atinLnBrk="0">
              <a:defRPr/>
            </a:pPr>
            <a:r>
              <a:rPr lang="en-US" altLang="ko-KR" sz="1000" b="1" kern="0" dirty="0" smtClean="0">
                <a:solidFill>
                  <a:srgbClr val="44546A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first</a:t>
            </a:r>
            <a:endParaRPr lang="ko-KR" altLang="en-US" sz="2400" b="1" dirty="0">
              <a:solidFill>
                <a:srgbClr val="44546A"/>
              </a:solidFill>
              <a:latin typeface="Segoe UI Black" panose="020B0A02040204020203" pitchFamily="34" charset="0"/>
            </a:endParaRPr>
          </a:p>
        </p:txBody>
      </p:sp>
      <p:sp>
        <p:nvSpPr>
          <p:cNvPr id="49" name="사다리꼴 48">
            <a:extLst>
              <a:ext uri="{FF2B5EF4-FFF2-40B4-BE49-F238E27FC236}">
                <a16:creationId xmlns="" xmlns:a16="http://schemas.microsoft.com/office/drawing/2014/main" id="{A9B7C672-EC65-7D29-E913-69391EA91F0D}"/>
              </a:ext>
            </a:extLst>
          </p:cNvPr>
          <p:cNvSpPr/>
          <p:nvPr/>
        </p:nvSpPr>
        <p:spPr>
          <a:xfrm>
            <a:off x="3595116" y="213264"/>
            <a:ext cx="2714625" cy="282321"/>
          </a:xfrm>
          <a:prstGeom prst="trapezoid">
            <a:avLst>
              <a:gd name="adj" fmla="val 405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atinLnBrk="0">
              <a:defRPr/>
            </a:pPr>
            <a:r>
              <a:rPr lang="en-US" altLang="ko-KR" sz="1000" kern="0" dirty="0" smtClean="0">
                <a:solidFill>
                  <a:srgbClr val="44546A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Second</a:t>
            </a:r>
            <a:endParaRPr lang="ko-KR" altLang="en-US" sz="2400" dirty="0">
              <a:solidFill>
                <a:srgbClr val="44546A"/>
              </a:solidFill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005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한쪽 모서리 6">
            <a:extLst>
              <a:ext uri="{FF2B5EF4-FFF2-40B4-BE49-F238E27FC236}">
                <a16:creationId xmlns="" xmlns:a16="http://schemas.microsoft.com/office/drawing/2014/main" id="{C1F51470-B52F-9078-721E-BF36391F80B5}"/>
              </a:ext>
            </a:extLst>
          </p:cNvPr>
          <p:cNvSpPr/>
          <p:nvPr/>
        </p:nvSpPr>
        <p:spPr>
          <a:xfrm flipH="1">
            <a:off x="210312" y="155448"/>
            <a:ext cx="11981688" cy="6702552"/>
          </a:xfrm>
          <a:prstGeom prst="round1Rect">
            <a:avLst>
              <a:gd name="adj" fmla="val 1403"/>
            </a:avLst>
          </a:prstGeom>
          <a:solidFill>
            <a:schemeClr val="bg1">
              <a:lumMod val="95000"/>
            </a:schemeClr>
          </a:solidFill>
          <a:ln w="69850">
            <a:noFill/>
          </a:ln>
          <a:effectLst>
            <a:outerShdw blurRad="279400" dist="63500" dir="10800000" algn="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89209E43-3D47-C38C-0C4F-AF5C145807A5}"/>
              </a:ext>
            </a:extLst>
          </p:cNvPr>
          <p:cNvSpPr/>
          <p:nvPr/>
        </p:nvSpPr>
        <p:spPr>
          <a:xfrm flipH="1">
            <a:off x="205003" y="489564"/>
            <a:ext cx="11981688" cy="6360509"/>
          </a:xfrm>
          <a:prstGeom prst="rect">
            <a:avLst/>
          </a:prstGeom>
          <a:solidFill>
            <a:schemeClr val="bg1"/>
          </a:solidFill>
          <a:ln w="698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DA17FC78-416D-6255-A094-9B044B0F6C1B}"/>
              </a:ext>
            </a:extLst>
          </p:cNvPr>
          <p:cNvGrpSpPr/>
          <p:nvPr/>
        </p:nvGrpSpPr>
        <p:grpSpPr>
          <a:xfrm>
            <a:off x="387644" y="279532"/>
            <a:ext cx="482774" cy="118804"/>
            <a:chOff x="314583" y="236249"/>
            <a:chExt cx="482774" cy="118804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7C2BE9AA-8076-B4B4-187B-5096888C31CC}"/>
                </a:ext>
              </a:extLst>
            </p:cNvPr>
            <p:cNvSpPr/>
            <p:nvPr/>
          </p:nvSpPr>
          <p:spPr>
            <a:xfrm>
              <a:off x="314583" y="236249"/>
              <a:ext cx="118804" cy="118804"/>
            </a:xfrm>
            <a:prstGeom prst="ellipse">
              <a:avLst/>
            </a:prstGeom>
            <a:solidFill>
              <a:srgbClr val="FF66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="" xmlns:a16="http://schemas.microsoft.com/office/drawing/2014/main" id="{FA80EB0C-21EE-34FE-3BAD-01C5FFFB55AA}"/>
                </a:ext>
              </a:extLst>
            </p:cNvPr>
            <p:cNvSpPr/>
            <p:nvPr/>
          </p:nvSpPr>
          <p:spPr>
            <a:xfrm>
              <a:off x="496568" y="236249"/>
              <a:ext cx="118804" cy="118804"/>
            </a:xfrm>
            <a:prstGeom prst="ellipse">
              <a:avLst/>
            </a:prstGeom>
            <a:solidFill>
              <a:srgbClr val="92D0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="" xmlns:a16="http://schemas.microsoft.com/office/drawing/2014/main" id="{7540B175-1216-82B5-78FB-D4FA35EDA238}"/>
                </a:ext>
              </a:extLst>
            </p:cNvPr>
            <p:cNvSpPr/>
            <p:nvPr/>
          </p:nvSpPr>
          <p:spPr>
            <a:xfrm>
              <a:off x="678553" y="236249"/>
              <a:ext cx="118804" cy="118804"/>
            </a:xfrm>
            <a:prstGeom prst="ellipse">
              <a:avLst/>
            </a:prstGeom>
            <a:solidFill>
              <a:srgbClr val="FFC0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9EB0F262-601B-A11C-16FD-B1F3E9F7348B}"/>
              </a:ext>
            </a:extLst>
          </p:cNvPr>
          <p:cNvSpPr/>
          <p:nvPr/>
        </p:nvSpPr>
        <p:spPr>
          <a:xfrm>
            <a:off x="210312" y="497490"/>
            <a:ext cx="11981688" cy="475703"/>
          </a:xfrm>
          <a:prstGeom prst="rect">
            <a:avLst/>
          </a:prstGeom>
          <a:solidFill>
            <a:srgbClr val="148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="" xmlns:a16="http://schemas.microsoft.com/office/drawing/2014/main" id="{E4C3F04A-F53E-4D94-1453-EC6FCC507D83}"/>
              </a:ext>
            </a:extLst>
          </p:cNvPr>
          <p:cNvSpPr/>
          <p:nvPr/>
        </p:nvSpPr>
        <p:spPr>
          <a:xfrm>
            <a:off x="1657204" y="596379"/>
            <a:ext cx="10324484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en-US" altLang="ko-KR" sz="1400" i="1" kern="0" dirty="0" smtClean="0">
                <a:ln w="1270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www</a:t>
            </a:r>
            <a:r>
              <a:rPr lang="en-US" altLang="ko-KR" sz="1400" i="1" kern="0" dirty="0" smtClean="0">
                <a:ln w="1270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</a:t>
            </a:r>
            <a:r>
              <a:rPr lang="ko-KR" altLang="en-US" sz="1400" b="1" i="1" kern="0" dirty="0" smtClean="0">
                <a:ln w="1270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프로그래밍</a:t>
            </a:r>
            <a:r>
              <a:rPr lang="en-US" altLang="ko-KR" sz="1400" i="1" kern="0" dirty="0" smtClean="0">
                <a:ln w="1270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</a:t>
            </a:r>
            <a:r>
              <a:rPr lang="en-US" altLang="ko-KR" sz="1400" i="1" kern="0" dirty="0" smtClean="0">
                <a:ln w="1270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com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AFDEBDBF-A77B-C2E6-62A7-F4B03AC18837}"/>
              </a:ext>
            </a:extLst>
          </p:cNvPr>
          <p:cNvGrpSpPr/>
          <p:nvPr/>
        </p:nvGrpSpPr>
        <p:grpSpPr>
          <a:xfrm>
            <a:off x="471934" y="631211"/>
            <a:ext cx="1014929" cy="212231"/>
            <a:chOff x="471934" y="631211"/>
            <a:chExt cx="1014929" cy="212231"/>
          </a:xfrm>
        </p:grpSpPr>
        <p:sp>
          <p:nvSpPr>
            <p:cNvPr id="21" name="이등변 삼각형 20">
              <a:extLst>
                <a:ext uri="{FF2B5EF4-FFF2-40B4-BE49-F238E27FC236}">
                  <a16:creationId xmlns="" xmlns:a16="http://schemas.microsoft.com/office/drawing/2014/main" id="{29D54452-2BA1-AB64-1222-960DCBF441C8}"/>
                </a:ext>
              </a:extLst>
            </p:cNvPr>
            <p:cNvSpPr/>
            <p:nvPr/>
          </p:nvSpPr>
          <p:spPr>
            <a:xfrm rot="5400000">
              <a:off x="700879" y="696227"/>
              <a:ext cx="169202" cy="9769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덧셈 기호 25">
              <a:extLst>
                <a:ext uri="{FF2B5EF4-FFF2-40B4-BE49-F238E27FC236}">
                  <a16:creationId xmlns="" xmlns:a16="http://schemas.microsoft.com/office/drawing/2014/main" id="{69A1A16B-0C3E-B059-5304-A6A815B0CB79}"/>
                </a:ext>
              </a:extLst>
            </p:cNvPr>
            <p:cNvSpPr/>
            <p:nvPr/>
          </p:nvSpPr>
          <p:spPr>
            <a:xfrm rot="18900000">
              <a:off x="1274632" y="631211"/>
              <a:ext cx="212231" cy="212231"/>
            </a:xfrm>
            <a:prstGeom prst="mathPlus">
              <a:avLst>
                <a:gd name="adj1" fmla="val 397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원호 22">
              <a:extLst>
                <a:ext uri="{FF2B5EF4-FFF2-40B4-BE49-F238E27FC236}">
                  <a16:creationId xmlns="" xmlns:a16="http://schemas.microsoft.com/office/drawing/2014/main" id="{1B19262B-804A-E785-7E67-769898E3E769}"/>
                </a:ext>
              </a:extLst>
            </p:cNvPr>
            <p:cNvSpPr/>
            <p:nvPr/>
          </p:nvSpPr>
          <p:spPr>
            <a:xfrm>
              <a:off x="1013630" y="658961"/>
              <a:ext cx="157019" cy="157019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6350">
              <a:solidFill>
                <a:schemeClr val="bg1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="" xmlns:a16="http://schemas.microsoft.com/office/drawing/2014/main" id="{3D4D6529-2116-DCF0-7A25-8B93BB59E178}"/>
                </a:ext>
              </a:extLst>
            </p:cNvPr>
            <p:cNvSpPr/>
            <p:nvPr/>
          </p:nvSpPr>
          <p:spPr>
            <a:xfrm rot="16200000">
              <a:off x="436181" y="696226"/>
              <a:ext cx="169202" cy="9769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모서리가 둥근 직사각형 25">
            <a:extLst>
              <a:ext uri="{FF2B5EF4-FFF2-40B4-BE49-F238E27FC236}">
                <a16:creationId xmlns="" xmlns:a16="http://schemas.microsoft.com/office/drawing/2014/main" id="{F96CA440-CC99-81DF-D9AB-48EEB78F9A4A}"/>
              </a:ext>
            </a:extLst>
          </p:cNvPr>
          <p:cNvSpPr/>
          <p:nvPr/>
        </p:nvSpPr>
        <p:spPr>
          <a:xfrm>
            <a:off x="435390" y="2102350"/>
            <a:ext cx="1082304" cy="26770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</a:rPr>
              <a:t>프로그래밍</a:t>
            </a:r>
            <a:endParaRPr lang="en-US" altLang="ko-KR" sz="1100" dirty="0">
              <a:solidFill>
                <a:prstClr val="white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692B513-B81E-6CCC-9A63-4A661043D5D8}"/>
              </a:ext>
            </a:extLst>
          </p:cNvPr>
          <p:cNvSpPr/>
          <p:nvPr/>
        </p:nvSpPr>
        <p:spPr>
          <a:xfrm>
            <a:off x="250596" y="2412471"/>
            <a:ext cx="14560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 코드 짜기</a:t>
            </a:r>
            <a:endParaRPr lang="ko-KR" altLang="en-US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37" name="꺾인 연결선 38">
            <a:extLst>
              <a:ext uri="{FF2B5EF4-FFF2-40B4-BE49-F238E27FC236}">
                <a16:creationId xmlns="" xmlns:a16="http://schemas.microsoft.com/office/drawing/2014/main" id="{FEBFAC21-515A-23BB-923D-FD5FE8D11141}"/>
              </a:ext>
            </a:extLst>
          </p:cNvPr>
          <p:cNvCxnSpPr>
            <a:stCxn id="26" idx="1"/>
            <a:endCxn id="27" idx="0"/>
          </p:cNvCxnSpPr>
          <p:nvPr/>
        </p:nvCxnSpPr>
        <p:spPr>
          <a:xfrm rot="16200000" flipH="1" flipV="1">
            <a:off x="1511314" y="720742"/>
            <a:ext cx="846836" cy="1916380"/>
          </a:xfrm>
          <a:prstGeom prst="bentConnector3">
            <a:avLst>
              <a:gd name="adj1" fmla="val -2699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1657205" y="1255514"/>
            <a:ext cx="4866586" cy="5594599"/>
            <a:chOff x="1657205" y="1255514"/>
            <a:chExt cx="4866586" cy="5594599"/>
          </a:xfrm>
        </p:grpSpPr>
        <p:sp>
          <p:nvSpPr>
            <p:cNvPr id="14" name="양쪽 모서리가 둥근 사각형 18">
              <a:extLst>
                <a:ext uri="{FF2B5EF4-FFF2-40B4-BE49-F238E27FC236}">
                  <a16:creationId xmlns="" xmlns:a16="http://schemas.microsoft.com/office/drawing/2014/main" id="{2BB059FE-800E-5824-D8C0-FB6BA1F94D8F}"/>
                </a:ext>
              </a:extLst>
            </p:cNvPr>
            <p:cNvSpPr/>
            <p:nvPr/>
          </p:nvSpPr>
          <p:spPr>
            <a:xfrm rot="10800000">
              <a:off x="4665082" y="6742534"/>
              <a:ext cx="284943" cy="107579"/>
            </a:xfrm>
            <a:prstGeom prst="round2SameRect">
              <a:avLst>
                <a:gd name="adj1" fmla="val 22901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양쪽 모서리가 둥근 사각형 22">
              <a:extLst>
                <a:ext uri="{FF2B5EF4-FFF2-40B4-BE49-F238E27FC236}">
                  <a16:creationId xmlns="" xmlns:a16="http://schemas.microsoft.com/office/drawing/2014/main" id="{D2EDA8CE-266C-24C2-8468-0D4F326DD09D}"/>
                </a:ext>
              </a:extLst>
            </p:cNvPr>
            <p:cNvSpPr/>
            <p:nvPr/>
          </p:nvSpPr>
          <p:spPr>
            <a:xfrm rot="10800000">
              <a:off x="5013051" y="6742534"/>
              <a:ext cx="284943" cy="107579"/>
            </a:xfrm>
            <a:prstGeom prst="round2SameRect">
              <a:avLst>
                <a:gd name="adj1" fmla="val 22901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양쪽 모서리가 둥근 사각형 23">
              <a:extLst>
                <a:ext uri="{FF2B5EF4-FFF2-40B4-BE49-F238E27FC236}">
                  <a16:creationId xmlns="" xmlns:a16="http://schemas.microsoft.com/office/drawing/2014/main" id="{6737C06E-FB73-C456-0514-EC216FAA9945}"/>
                </a:ext>
              </a:extLst>
            </p:cNvPr>
            <p:cNvSpPr/>
            <p:nvPr/>
          </p:nvSpPr>
          <p:spPr>
            <a:xfrm rot="10800000">
              <a:off x="5361023" y="6742534"/>
              <a:ext cx="284943" cy="107579"/>
            </a:xfrm>
            <a:prstGeom prst="round2SameRect">
              <a:avLst>
                <a:gd name="adj1" fmla="val 22901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양쪽 모서리가 둥근 사각형 24">
              <a:extLst>
                <a:ext uri="{FF2B5EF4-FFF2-40B4-BE49-F238E27FC236}">
                  <a16:creationId xmlns="" xmlns:a16="http://schemas.microsoft.com/office/drawing/2014/main" id="{324ED378-59F9-D524-49D2-797C0A1C835D}"/>
                </a:ext>
              </a:extLst>
            </p:cNvPr>
            <p:cNvSpPr/>
            <p:nvPr/>
          </p:nvSpPr>
          <p:spPr>
            <a:xfrm rot="10800000">
              <a:off x="2567274" y="1255514"/>
              <a:ext cx="651296" cy="243727"/>
            </a:xfrm>
            <a:prstGeom prst="round2SameRect">
              <a:avLst>
                <a:gd name="adj1" fmla="val 0"/>
                <a:gd name="adj2" fmla="val 3396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16">
              <a:extLst>
                <a:ext uri="{FF2B5EF4-FFF2-40B4-BE49-F238E27FC236}">
                  <a16:creationId xmlns="" xmlns:a16="http://schemas.microsoft.com/office/drawing/2014/main" id="{577A0309-DBBB-14A6-59B8-FDCA5BF0F508}"/>
                </a:ext>
              </a:extLst>
            </p:cNvPr>
            <p:cNvSpPr/>
            <p:nvPr/>
          </p:nvSpPr>
          <p:spPr>
            <a:xfrm rot="16200000">
              <a:off x="1391976" y="1610719"/>
              <a:ext cx="5397043" cy="4866586"/>
            </a:xfrm>
            <a:prstGeom prst="roundRect">
              <a:avLst>
                <a:gd name="adj" fmla="val 12658"/>
              </a:avLst>
            </a:prstGeom>
            <a:solidFill>
              <a:srgbClr val="1486F9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모서리가 둥근 직사각형 16">
              <a:extLst>
                <a:ext uri="{FF2B5EF4-FFF2-40B4-BE49-F238E27FC236}">
                  <a16:creationId xmlns="" xmlns:a16="http://schemas.microsoft.com/office/drawing/2014/main" id="{577A0309-DBBB-14A6-59B8-FDCA5BF0F508}"/>
                </a:ext>
              </a:extLst>
            </p:cNvPr>
            <p:cNvSpPr/>
            <p:nvPr/>
          </p:nvSpPr>
          <p:spPr>
            <a:xfrm rot="16200000">
              <a:off x="1570076" y="1797725"/>
              <a:ext cx="5040846" cy="4443875"/>
            </a:xfrm>
            <a:prstGeom prst="roundRect">
              <a:avLst>
                <a:gd name="adj" fmla="val 12658"/>
              </a:avLst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020950" y="1526826"/>
              <a:ext cx="4174897" cy="5232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#include &lt;</a:t>
              </a:r>
              <a:r>
                <a:rPr lang="en-US" altLang="ko-KR" sz="1000" dirty="0" err="1" smtClean="0"/>
                <a:t>wire.h</a:t>
              </a:r>
              <a:r>
                <a:rPr lang="en-US" altLang="ko-KR" sz="1000" dirty="0" smtClean="0"/>
                <a:t>&gt; 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// I2C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통신을 위한 라이브러리 </a:t>
              </a:r>
              <a:endParaRPr lang="en-US" altLang="ko-KR" sz="1000" dirty="0" smtClean="0"/>
            </a:p>
            <a:p>
              <a:r>
                <a:rPr lang="en-US" altLang="ko-KR" sz="1000" dirty="0" smtClean="0"/>
                <a:t>#include &lt;LiquidCrystal_I2C.h&gt; 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// LCD 1602 I2C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용 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라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이브러리 </a:t>
              </a:r>
              <a:endParaRPr lang="en-US" altLang="ko-KR" sz="8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altLang="ko-KR" sz="1000" dirty="0" smtClean="0"/>
                <a:t>LiquidCrystal_I2C </a:t>
              </a:r>
              <a:r>
                <a:rPr lang="en-US" altLang="ko-KR" sz="1000" dirty="0" err="1" smtClean="0"/>
                <a:t>lcd</a:t>
              </a:r>
              <a:r>
                <a:rPr lang="en-US" altLang="ko-KR" sz="1000" dirty="0" smtClean="0"/>
                <a:t>(0x27,16,2); 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// 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접근 주소</a:t>
              </a:r>
              <a:endParaRPr lang="en-US" altLang="ko-KR" sz="8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endParaRPr lang="en-US" altLang="ko-KR" sz="1000" dirty="0"/>
            </a:p>
            <a:p>
              <a:r>
                <a:rPr lang="en-US" altLang="ko-KR" sz="1000" dirty="0" err="1"/>
                <a:t>i</a:t>
              </a:r>
              <a:r>
                <a:rPr lang="en-US" altLang="ko-KR" sz="1000" dirty="0" err="1" smtClean="0"/>
                <a:t>nt</a:t>
              </a:r>
              <a:r>
                <a:rPr lang="en-US" altLang="ko-KR" sz="1000" dirty="0" smtClean="0"/>
                <a:t> button = 13; 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// 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버튼을 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13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번 핀에 연결</a:t>
              </a:r>
              <a:endParaRPr lang="en-US" altLang="ko-KR" sz="8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endParaRPr lang="en-US" altLang="ko-KR" sz="10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altLang="ko-KR" sz="1000" dirty="0" err="1" smtClean="0"/>
                <a:t>int</a:t>
              </a:r>
              <a:r>
                <a:rPr lang="en-US" altLang="ko-KR" sz="1000" dirty="0" smtClean="0"/>
                <a:t> </a:t>
              </a:r>
              <a:r>
                <a:rPr lang="en-US" altLang="ko-KR" sz="1000" dirty="0" err="1" smtClean="0"/>
                <a:t>nME</a:t>
              </a:r>
              <a:r>
                <a:rPr lang="en-US" altLang="ko-KR" sz="1000" dirty="0" smtClean="0"/>
                <a:t>; 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// </a:t>
              </a:r>
              <a:r>
                <a:rPr lang="en-US" altLang="ko-KR" sz="800" dirty="0" err="1" smtClean="0">
                  <a:solidFill>
                    <a:schemeClr val="bg1">
                      <a:lumMod val="65000"/>
                    </a:schemeClr>
                  </a:solidFill>
                </a:rPr>
                <a:t>nME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 선언</a:t>
              </a:r>
              <a:endParaRPr lang="en-US" altLang="ko-KR" sz="8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altLang="ko-KR" sz="1000" dirty="0" err="1" smtClean="0"/>
                <a:t>Int</a:t>
              </a:r>
              <a:r>
                <a:rPr lang="en-US" altLang="ko-KR" sz="1000" dirty="0" smtClean="0"/>
                <a:t> </a:t>
              </a:r>
              <a:r>
                <a:rPr lang="en-US" altLang="ko-KR" sz="1000" dirty="0" err="1" smtClean="0"/>
                <a:t>nCOM</a:t>
              </a:r>
              <a:r>
                <a:rPr lang="en-US" altLang="ko-KR" sz="1000" dirty="0" smtClean="0"/>
                <a:t>; 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// </a:t>
              </a:r>
              <a:r>
                <a:rPr lang="en-US" altLang="ko-KR" sz="800" dirty="0" err="1" smtClean="0">
                  <a:solidFill>
                    <a:schemeClr val="bg1">
                      <a:lumMod val="65000"/>
                    </a:schemeClr>
                  </a:solidFill>
                </a:rPr>
                <a:t>nCOM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 선언</a:t>
              </a:r>
              <a:endParaRPr lang="en-US" altLang="ko-KR" sz="8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endParaRPr lang="en-US" altLang="ko-KR" sz="1000" dirty="0"/>
            </a:p>
            <a:p>
              <a:r>
                <a:rPr lang="en-US" altLang="ko-KR" sz="1000" dirty="0" smtClean="0"/>
                <a:t>Void setup()</a:t>
              </a:r>
            </a:p>
            <a:p>
              <a:r>
                <a:rPr lang="en-US" altLang="ko-KR" sz="1000" dirty="0" smtClean="0"/>
                <a:t>{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 </a:t>
              </a:r>
              <a:r>
                <a:rPr lang="en-US" altLang="ko-KR" sz="1000" dirty="0" err="1" smtClean="0"/>
                <a:t>lcd.init</a:t>
              </a:r>
              <a:r>
                <a:rPr lang="en-US" altLang="ko-KR" sz="1000" dirty="0" smtClean="0"/>
                <a:t>();</a:t>
              </a:r>
            </a:p>
            <a:p>
              <a:r>
                <a:rPr lang="en-US" altLang="ko-KR" sz="1000" dirty="0"/>
                <a:t> </a:t>
              </a:r>
              <a:r>
                <a:rPr lang="en-US" altLang="ko-KR" sz="1000" dirty="0" err="1" smtClean="0"/>
                <a:t>lcd.backlight</a:t>
              </a:r>
              <a:r>
                <a:rPr lang="en-US" altLang="ko-KR" sz="1000" dirty="0" smtClean="0"/>
                <a:t>(); 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// LCD </a:t>
              </a:r>
              <a:r>
                <a:rPr lang="ko-KR" altLang="en-US" sz="800" dirty="0" err="1" smtClean="0">
                  <a:solidFill>
                    <a:schemeClr val="bg1">
                      <a:lumMod val="65000"/>
                    </a:schemeClr>
                  </a:solidFill>
                </a:rPr>
                <a:t>백라이트켬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기본값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)</a:t>
              </a:r>
            </a:p>
            <a:p>
              <a:r>
                <a:rPr lang="en-US" altLang="ko-KR" sz="1000" dirty="0"/>
                <a:t> </a:t>
              </a:r>
              <a:r>
                <a:rPr lang="en-US" altLang="ko-KR" sz="1000" dirty="0" err="1" smtClean="0"/>
                <a:t>pinMode</a:t>
              </a:r>
              <a:r>
                <a:rPr lang="en-US" altLang="ko-KR" sz="1000" dirty="0" smtClean="0"/>
                <a:t>(button, INPUT_PULLUP); 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// 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버튼을 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INPUT_PULLUP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모드로 설정</a:t>
              </a:r>
              <a:endParaRPr lang="en-US" altLang="ko-KR" sz="8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altLang="ko-KR" sz="1000" dirty="0"/>
                <a:t> </a:t>
              </a:r>
              <a:r>
                <a:rPr lang="en-US" altLang="ko-KR" sz="1000" dirty="0" err="1" smtClean="0"/>
                <a:t>randomseed</a:t>
              </a:r>
              <a:r>
                <a:rPr lang="en-US" altLang="ko-KR" sz="1000" dirty="0" smtClean="0"/>
                <a:t>(</a:t>
              </a:r>
              <a:r>
                <a:rPr lang="en-US" altLang="ko-KR" sz="1000" dirty="0" err="1" smtClean="0"/>
                <a:t>analogRead</a:t>
              </a:r>
              <a:r>
                <a:rPr lang="en-US" altLang="ko-KR" sz="1000" dirty="0" smtClean="0"/>
                <a:t>(A0)); 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// 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아날로그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A0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의 신호를 받아서 </a:t>
              </a:r>
              <a:r>
                <a:rPr lang="ko-KR" altLang="en-US" sz="800" dirty="0" err="1" smtClean="0">
                  <a:solidFill>
                    <a:schemeClr val="bg1">
                      <a:lumMod val="65000"/>
                    </a:schemeClr>
                  </a:solidFill>
                </a:rPr>
                <a:t>난수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 발                             </a:t>
              </a:r>
              <a:endParaRPr lang="en-US" altLang="ko-KR" sz="8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                                                   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생의 </a:t>
              </a:r>
              <a:r>
                <a:rPr lang="ko-KR" altLang="en-US" sz="800" dirty="0" err="1" smtClean="0">
                  <a:solidFill>
                    <a:schemeClr val="bg1">
                      <a:lumMod val="65000"/>
                    </a:schemeClr>
                  </a:solidFill>
                </a:rPr>
                <a:t>시작값으로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 사용</a:t>
              </a:r>
              <a:endParaRPr lang="en-US" altLang="ko-KR" sz="1000" dirty="0"/>
            </a:p>
            <a:p>
              <a:r>
                <a:rPr lang="en-US" altLang="ko-KR" sz="1000" dirty="0" err="1" smtClean="0"/>
                <a:t>Lcd.setCursor</a:t>
              </a:r>
              <a:r>
                <a:rPr lang="en-US" altLang="ko-KR" sz="1000" dirty="0" smtClean="0"/>
                <a:t>(0,0); 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// 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문구가 출력 될 시작점을 열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=0, 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행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=0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으로 지정 </a:t>
              </a:r>
              <a:endParaRPr lang="en-US" altLang="ko-KR" sz="8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altLang="ko-KR" sz="1000" dirty="0" err="1" smtClean="0"/>
                <a:t>Lcd.print</a:t>
              </a:r>
              <a:r>
                <a:rPr lang="en-US" altLang="ko-KR" sz="1000" dirty="0" smtClean="0"/>
                <a:t>(“ME : “); 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// </a:t>
              </a:r>
              <a:r>
                <a:rPr lang="ko-KR" altLang="en-US" sz="800" dirty="0" err="1" smtClean="0">
                  <a:solidFill>
                    <a:schemeClr val="bg1">
                      <a:lumMod val="65000"/>
                    </a:schemeClr>
                  </a:solidFill>
                </a:rPr>
                <a:t>첫번째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 줄 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LCD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화면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에 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ME: 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출력</a:t>
              </a:r>
              <a:endParaRPr lang="en-US" altLang="ko-KR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altLang="ko-KR" sz="1000" dirty="0" err="1" smtClean="0"/>
                <a:t>Lcd.setCursor</a:t>
              </a:r>
              <a:r>
                <a:rPr lang="en-US" altLang="ko-KR" sz="1000" dirty="0" smtClean="0"/>
                <a:t>(0,1); 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// 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문구가 출력 될 시작점을 열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=0, 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행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=1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으로 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지정 </a:t>
              </a:r>
              <a:endParaRPr lang="en-US" altLang="ko-KR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altLang="ko-KR" sz="1000" dirty="0" err="1" smtClean="0"/>
                <a:t>Lcd.print</a:t>
              </a:r>
              <a:r>
                <a:rPr lang="en-US" altLang="ko-KR" sz="1000" dirty="0" smtClean="0"/>
                <a:t>(“COM </a:t>
              </a:r>
              <a:r>
                <a:rPr lang="en-US" altLang="ko-KR" sz="1000" dirty="0"/>
                <a:t>: </a:t>
              </a:r>
              <a:r>
                <a:rPr lang="en-US" altLang="ko-KR" sz="1000" dirty="0" smtClean="0"/>
                <a:t>“); 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// </a:t>
              </a:r>
              <a:r>
                <a:rPr lang="ko-KR" altLang="en-US" sz="800" dirty="0" err="1" smtClean="0">
                  <a:solidFill>
                    <a:schemeClr val="bg1">
                      <a:lumMod val="65000"/>
                    </a:schemeClr>
                  </a:solidFill>
                </a:rPr>
                <a:t>두번째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 줄 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LCD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화면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에 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COM: 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출력</a:t>
              </a:r>
              <a:endParaRPr lang="en-US" altLang="ko-KR" sz="8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endParaRPr lang="en-US" altLang="ko-KR" sz="1000" dirty="0"/>
            </a:p>
            <a:p>
              <a:r>
                <a:rPr lang="en-US" altLang="ko-KR" sz="1000" dirty="0" smtClean="0"/>
                <a:t>}</a:t>
              </a:r>
            </a:p>
            <a:p>
              <a:endParaRPr lang="en-US" altLang="ko-KR" sz="1000" dirty="0"/>
            </a:p>
            <a:p>
              <a:r>
                <a:rPr lang="en-US" altLang="ko-KR" sz="1000" dirty="0" smtClean="0"/>
                <a:t>Void loop()</a:t>
              </a:r>
            </a:p>
            <a:p>
              <a:r>
                <a:rPr lang="en-US" altLang="ko-KR" sz="1000" dirty="0" smtClean="0"/>
                <a:t>{</a:t>
              </a:r>
            </a:p>
            <a:p>
              <a:r>
                <a:rPr lang="en-US" altLang="ko-KR" sz="1000" dirty="0"/>
                <a:t> </a:t>
              </a:r>
              <a:r>
                <a:rPr lang="en-US" altLang="ko-KR" sz="1000" dirty="0" smtClean="0"/>
                <a:t>if(</a:t>
              </a:r>
              <a:r>
                <a:rPr lang="en-US" altLang="ko-KR" sz="1000" dirty="0" err="1" smtClean="0"/>
                <a:t>digitalRead</a:t>
              </a:r>
              <a:r>
                <a:rPr lang="en-US" altLang="ko-KR" sz="1000" dirty="0" smtClean="0"/>
                <a:t>(button) == LOW) 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// </a:t>
              </a:r>
              <a:r>
                <a:rPr lang="en-US" altLang="ko-KR" sz="800" dirty="0" err="1" smtClean="0">
                  <a:solidFill>
                    <a:schemeClr val="bg1">
                      <a:lumMod val="65000"/>
                    </a:schemeClr>
                  </a:solidFill>
                </a:rPr>
                <a:t>digitalRead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로 버튼의 값을 읽어냄 </a:t>
              </a:r>
              <a:endParaRPr lang="en-US" altLang="ko-KR" sz="8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                                                    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버튼의 값은 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LOW(=0)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와 같음</a:t>
              </a:r>
              <a:endParaRPr lang="en-US" altLang="ko-KR" sz="8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altLang="ko-KR" sz="1000" dirty="0"/>
                <a:t> </a:t>
              </a:r>
              <a:r>
                <a:rPr lang="en-US" altLang="ko-KR" sz="1000" dirty="0" smtClean="0"/>
                <a:t> {</a:t>
              </a:r>
            </a:p>
            <a:p>
              <a:r>
                <a:rPr lang="en-US" altLang="ko-KR" sz="1000" dirty="0"/>
                <a:t> </a:t>
              </a:r>
              <a:r>
                <a:rPr lang="en-US" altLang="ko-KR" sz="1000" dirty="0" smtClean="0"/>
                <a:t>  for(</a:t>
              </a:r>
              <a:r>
                <a:rPr lang="en-US" altLang="ko-KR" sz="1000" dirty="0" err="1" smtClean="0"/>
                <a:t>int</a:t>
              </a:r>
              <a:r>
                <a:rPr lang="en-US" altLang="ko-KR" sz="1000" dirty="0" smtClean="0"/>
                <a:t> </a:t>
              </a:r>
              <a:r>
                <a:rPr lang="en-US" altLang="ko-KR" sz="1000" dirty="0" err="1" smtClean="0"/>
                <a:t>i</a:t>
              </a:r>
              <a:r>
                <a:rPr lang="en-US" altLang="ko-KR" sz="1000" dirty="0" smtClean="0"/>
                <a:t>=0; </a:t>
              </a:r>
              <a:r>
                <a:rPr lang="en-US" altLang="ko-KR" sz="1000" dirty="0" err="1" smtClean="0"/>
                <a:t>i</a:t>
              </a:r>
              <a:r>
                <a:rPr lang="en-US" altLang="ko-KR" sz="1000" dirty="0" smtClean="0"/>
                <a:t>&lt;10; </a:t>
              </a:r>
              <a:r>
                <a:rPr lang="en-US" altLang="ko-KR" sz="1000" dirty="0" err="1" smtClean="0"/>
                <a:t>i</a:t>
              </a:r>
              <a:r>
                <a:rPr lang="en-US" altLang="ko-KR" sz="1000" dirty="0" smtClean="0"/>
                <a:t>++){ 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// </a:t>
              </a:r>
              <a:r>
                <a:rPr lang="en-US" altLang="ko-KR" sz="800" dirty="0" err="1" smtClean="0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는 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부터 시작하며 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씩 증가하고 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보단 작음</a:t>
              </a:r>
              <a:endParaRPr lang="en-US" altLang="ko-KR" sz="8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altLang="ko-KR" sz="1000" dirty="0"/>
                <a:t> </a:t>
              </a:r>
              <a:r>
                <a:rPr lang="en-US" altLang="ko-KR" sz="1000" dirty="0" smtClean="0"/>
                <a:t>   </a:t>
              </a:r>
              <a:r>
                <a:rPr lang="en-US" altLang="ko-KR" sz="1000" dirty="0" err="1" smtClean="0"/>
                <a:t>nME</a:t>
              </a:r>
              <a:r>
                <a:rPr lang="en-US" altLang="ko-KR" sz="1000" dirty="0" smtClean="0"/>
                <a:t> = random(1,6); 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// </a:t>
              </a:r>
              <a:r>
                <a:rPr lang="en-US" altLang="ko-KR" sz="800" dirty="0" err="1" smtClean="0">
                  <a:solidFill>
                    <a:schemeClr val="bg1">
                      <a:lumMod val="65000"/>
                    </a:schemeClr>
                  </a:solidFill>
                </a:rPr>
                <a:t>nME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값은 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이상 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미만의 랜덤숫자 반환</a:t>
              </a:r>
              <a:endParaRPr lang="en-US" altLang="ko-KR" sz="8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altLang="ko-KR" sz="1000" dirty="0"/>
                <a:t> </a:t>
              </a:r>
              <a:r>
                <a:rPr lang="en-US" altLang="ko-KR" sz="1000" dirty="0" smtClean="0"/>
                <a:t>   </a:t>
              </a:r>
              <a:r>
                <a:rPr lang="en-US" altLang="ko-KR" sz="1000" dirty="0" err="1" smtClean="0"/>
                <a:t>lcd.setCursor</a:t>
              </a:r>
              <a:r>
                <a:rPr lang="en-US" altLang="ko-KR" sz="1000" dirty="0" smtClean="0"/>
                <a:t>(6,0); 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// 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문구가 출력 될 시작점을 열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=6, 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행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=0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으로 지정 </a:t>
              </a:r>
              <a:endParaRPr lang="en-US" altLang="ko-KR" sz="8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altLang="ko-KR" sz="1000" dirty="0" smtClean="0"/>
                <a:t>    </a:t>
              </a:r>
              <a:r>
                <a:rPr lang="en-US" altLang="ko-KR" sz="1000" dirty="0" err="1" smtClean="0"/>
                <a:t>lcd.print</a:t>
              </a:r>
              <a:r>
                <a:rPr lang="en-US" altLang="ko-KR" sz="1000" dirty="0" smtClean="0"/>
                <a:t>(</a:t>
              </a:r>
              <a:r>
                <a:rPr lang="en-US" altLang="ko-KR" sz="1000" dirty="0" err="1" smtClean="0"/>
                <a:t>nME</a:t>
              </a:r>
              <a:r>
                <a:rPr lang="en-US" altLang="ko-KR" sz="1000" dirty="0" smtClean="0"/>
                <a:t>); 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// LCD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화면에 </a:t>
              </a:r>
              <a:r>
                <a:rPr lang="en-US" altLang="ko-KR" sz="800" dirty="0" err="1" smtClean="0">
                  <a:solidFill>
                    <a:schemeClr val="bg1">
                      <a:lumMod val="65000"/>
                    </a:schemeClr>
                  </a:solidFill>
                </a:rPr>
                <a:t>nME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값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출력</a:t>
              </a:r>
              <a:endParaRPr lang="en-US" altLang="ko-KR" sz="8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endParaRPr lang="ko-KR" altLang="en-US" sz="10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7011151" y="1255514"/>
            <a:ext cx="4866586" cy="5594599"/>
            <a:chOff x="7011151" y="1255514"/>
            <a:chExt cx="4866586" cy="5594599"/>
          </a:xfrm>
        </p:grpSpPr>
        <p:sp>
          <p:nvSpPr>
            <p:cNvPr id="36" name="양쪽 모서리가 둥근 사각형 18">
              <a:extLst>
                <a:ext uri="{FF2B5EF4-FFF2-40B4-BE49-F238E27FC236}">
                  <a16:creationId xmlns="" xmlns:a16="http://schemas.microsoft.com/office/drawing/2014/main" id="{2BB059FE-800E-5824-D8C0-FB6BA1F94D8F}"/>
                </a:ext>
              </a:extLst>
            </p:cNvPr>
            <p:cNvSpPr/>
            <p:nvPr/>
          </p:nvSpPr>
          <p:spPr>
            <a:xfrm rot="10800000">
              <a:off x="10019028" y="6742534"/>
              <a:ext cx="284943" cy="107579"/>
            </a:xfrm>
            <a:prstGeom prst="round2SameRect">
              <a:avLst>
                <a:gd name="adj1" fmla="val 22901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양쪽 모서리가 둥근 사각형 22">
              <a:extLst>
                <a:ext uri="{FF2B5EF4-FFF2-40B4-BE49-F238E27FC236}">
                  <a16:creationId xmlns="" xmlns:a16="http://schemas.microsoft.com/office/drawing/2014/main" id="{D2EDA8CE-266C-24C2-8468-0D4F326DD09D}"/>
                </a:ext>
              </a:extLst>
            </p:cNvPr>
            <p:cNvSpPr/>
            <p:nvPr/>
          </p:nvSpPr>
          <p:spPr>
            <a:xfrm rot="10800000">
              <a:off x="10366997" y="6742534"/>
              <a:ext cx="284943" cy="107579"/>
            </a:xfrm>
            <a:prstGeom prst="round2SameRect">
              <a:avLst>
                <a:gd name="adj1" fmla="val 22901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양쪽 모서리가 둥근 사각형 23">
              <a:extLst>
                <a:ext uri="{FF2B5EF4-FFF2-40B4-BE49-F238E27FC236}">
                  <a16:creationId xmlns="" xmlns:a16="http://schemas.microsoft.com/office/drawing/2014/main" id="{6737C06E-FB73-C456-0514-EC216FAA9945}"/>
                </a:ext>
              </a:extLst>
            </p:cNvPr>
            <p:cNvSpPr/>
            <p:nvPr/>
          </p:nvSpPr>
          <p:spPr>
            <a:xfrm rot="10800000">
              <a:off x="10714969" y="6742534"/>
              <a:ext cx="284943" cy="107579"/>
            </a:xfrm>
            <a:prstGeom prst="round2SameRect">
              <a:avLst>
                <a:gd name="adj1" fmla="val 22901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양쪽 모서리가 둥근 사각형 24">
              <a:extLst>
                <a:ext uri="{FF2B5EF4-FFF2-40B4-BE49-F238E27FC236}">
                  <a16:creationId xmlns="" xmlns:a16="http://schemas.microsoft.com/office/drawing/2014/main" id="{324ED378-59F9-D524-49D2-797C0A1C835D}"/>
                </a:ext>
              </a:extLst>
            </p:cNvPr>
            <p:cNvSpPr/>
            <p:nvPr/>
          </p:nvSpPr>
          <p:spPr>
            <a:xfrm rot="10800000">
              <a:off x="7921220" y="1255514"/>
              <a:ext cx="651296" cy="243727"/>
            </a:xfrm>
            <a:prstGeom prst="round2SameRect">
              <a:avLst>
                <a:gd name="adj1" fmla="val 0"/>
                <a:gd name="adj2" fmla="val 3396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모서리가 둥근 직사각형 16">
              <a:extLst>
                <a:ext uri="{FF2B5EF4-FFF2-40B4-BE49-F238E27FC236}">
                  <a16:creationId xmlns="" xmlns:a16="http://schemas.microsoft.com/office/drawing/2014/main" id="{577A0309-DBBB-14A6-59B8-FDCA5BF0F508}"/>
                </a:ext>
              </a:extLst>
            </p:cNvPr>
            <p:cNvSpPr/>
            <p:nvPr/>
          </p:nvSpPr>
          <p:spPr>
            <a:xfrm rot="16200000">
              <a:off x="6745922" y="1610719"/>
              <a:ext cx="5397043" cy="4866586"/>
            </a:xfrm>
            <a:prstGeom prst="roundRect">
              <a:avLst>
                <a:gd name="adj" fmla="val 12658"/>
              </a:avLst>
            </a:prstGeom>
            <a:solidFill>
              <a:srgbClr val="1486F9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모서리가 둥근 직사각형 16">
              <a:extLst>
                <a:ext uri="{FF2B5EF4-FFF2-40B4-BE49-F238E27FC236}">
                  <a16:creationId xmlns="" xmlns:a16="http://schemas.microsoft.com/office/drawing/2014/main" id="{577A0309-DBBB-14A6-59B8-FDCA5BF0F508}"/>
                </a:ext>
              </a:extLst>
            </p:cNvPr>
            <p:cNvSpPr/>
            <p:nvPr/>
          </p:nvSpPr>
          <p:spPr>
            <a:xfrm rot="16200000">
              <a:off x="6924022" y="1797725"/>
              <a:ext cx="5040846" cy="4443875"/>
            </a:xfrm>
            <a:prstGeom prst="roundRect">
              <a:avLst>
                <a:gd name="adj" fmla="val 12658"/>
              </a:avLst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508939" y="1634548"/>
              <a:ext cx="4157444" cy="501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  </a:t>
              </a:r>
              <a:r>
                <a:rPr lang="en-US" altLang="ko-KR" sz="1000" dirty="0" err="1" smtClean="0"/>
                <a:t>nCOM</a:t>
              </a:r>
              <a:r>
                <a:rPr lang="en-US" altLang="ko-KR" sz="1000" dirty="0" smtClean="0"/>
                <a:t> = random(1,6); 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// </a:t>
              </a:r>
              <a:r>
                <a:rPr lang="en-US" altLang="ko-KR" sz="800" dirty="0" err="1" smtClean="0">
                  <a:solidFill>
                    <a:schemeClr val="bg1">
                      <a:lumMod val="65000"/>
                    </a:schemeClr>
                  </a:solidFill>
                </a:rPr>
                <a:t>nCOM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값은 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이상 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미만의 랜덤숫자 반환</a:t>
              </a:r>
              <a:endParaRPr lang="en-US" altLang="ko-KR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endParaRPr lang="en-US" altLang="ko-KR" sz="1000" dirty="0" smtClean="0"/>
            </a:p>
            <a:p>
              <a:r>
                <a:rPr lang="en-US" altLang="ko-KR" sz="1000" dirty="0"/>
                <a:t> </a:t>
              </a:r>
              <a:r>
                <a:rPr lang="en-US" altLang="ko-KR" sz="1000" dirty="0" smtClean="0"/>
                <a:t> </a:t>
              </a:r>
              <a:r>
                <a:rPr lang="en-US" altLang="ko-KR" sz="1000" dirty="0" err="1" smtClean="0"/>
                <a:t>lcd.setCursor</a:t>
              </a:r>
              <a:r>
                <a:rPr lang="en-US" altLang="ko-KR" sz="1000" dirty="0" smtClean="0"/>
                <a:t>(6,1); 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// 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문구가 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출력 될 시작점을 열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=6, 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행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=1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으로 지정 </a:t>
              </a:r>
              <a:endParaRPr lang="en-US" altLang="ko-KR" sz="8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 smtClean="0"/>
                <a:t> </a:t>
              </a:r>
              <a:r>
                <a:rPr lang="en-US" altLang="ko-KR" sz="1000" dirty="0" err="1" smtClean="0"/>
                <a:t>lcd.print</a:t>
              </a:r>
              <a:r>
                <a:rPr lang="en-US" altLang="ko-KR" sz="1000" dirty="0" smtClean="0"/>
                <a:t>(</a:t>
              </a:r>
              <a:r>
                <a:rPr lang="en-US" altLang="ko-KR" sz="1000" dirty="0" err="1" smtClean="0"/>
                <a:t>nCOM</a:t>
              </a:r>
              <a:r>
                <a:rPr lang="en-US" altLang="ko-KR" sz="1000" dirty="0" smtClean="0"/>
                <a:t>); 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// LCD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화면에 </a:t>
              </a:r>
              <a:r>
                <a:rPr lang="en-US" altLang="ko-KR" sz="800" dirty="0" err="1" smtClean="0">
                  <a:solidFill>
                    <a:schemeClr val="bg1">
                      <a:lumMod val="65000"/>
                    </a:schemeClr>
                  </a:solidFill>
                </a:rPr>
                <a:t>nCOM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값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출력</a:t>
              </a:r>
              <a:endParaRPr lang="en-US" altLang="ko-KR" sz="800" dirty="0" smtClean="0"/>
            </a:p>
            <a:p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 smtClean="0"/>
                <a:t> delay(200); 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// 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시간지연 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0.2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초</a:t>
              </a:r>
              <a:endParaRPr lang="en-US" altLang="ko-KR" sz="8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endParaRPr lang="en-US" altLang="ko-KR" sz="1000" dirty="0"/>
            </a:p>
            <a:p>
              <a:r>
                <a:rPr lang="en-US" altLang="ko-KR" sz="1000" dirty="0" smtClean="0"/>
                <a:t> }</a:t>
              </a:r>
            </a:p>
            <a:p>
              <a:r>
                <a:rPr lang="en-US" altLang="ko-KR" sz="1000" dirty="0" smtClean="0"/>
                <a:t>  if(</a:t>
              </a:r>
              <a:r>
                <a:rPr lang="en-US" altLang="ko-KR" sz="1000" dirty="0" err="1" smtClean="0"/>
                <a:t>nME</a:t>
              </a:r>
              <a:r>
                <a:rPr lang="en-US" altLang="ko-KR" sz="1000" dirty="0" smtClean="0"/>
                <a:t> &gt; </a:t>
              </a:r>
              <a:r>
                <a:rPr lang="en-US" altLang="ko-KR" sz="1000" dirty="0" err="1" smtClean="0"/>
                <a:t>nCOM</a:t>
              </a:r>
              <a:r>
                <a:rPr lang="en-US" altLang="ko-KR" sz="1000" dirty="0" smtClean="0"/>
                <a:t>){ 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//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ko-KR" sz="800" dirty="0" err="1" smtClean="0">
                  <a:solidFill>
                    <a:schemeClr val="bg1">
                      <a:lumMod val="65000"/>
                    </a:schemeClr>
                  </a:solidFill>
                </a:rPr>
                <a:t>nME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의 값이 </a:t>
              </a:r>
              <a:r>
                <a:rPr lang="en-US" altLang="ko-KR" sz="800" dirty="0" err="1" smtClean="0">
                  <a:solidFill>
                    <a:schemeClr val="bg1">
                      <a:lumMod val="65000"/>
                    </a:schemeClr>
                  </a:solidFill>
                </a:rPr>
                <a:t>nCOM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의 값보다 큰 경우</a:t>
              </a:r>
              <a:endParaRPr lang="en-US" altLang="ko-KR" sz="8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altLang="ko-KR" sz="1000" dirty="0"/>
                <a:t> </a:t>
              </a:r>
              <a:r>
                <a:rPr lang="en-US" altLang="ko-KR" sz="1000" dirty="0" smtClean="0"/>
                <a:t>  </a:t>
              </a:r>
              <a:r>
                <a:rPr lang="en-US" altLang="ko-KR" sz="1000" dirty="0" err="1" smtClean="0"/>
                <a:t>lcd.setCursor</a:t>
              </a:r>
              <a:r>
                <a:rPr lang="en-US" altLang="ko-KR" sz="1000" dirty="0" smtClean="0"/>
                <a:t>(8,0); 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// 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문구가 출력 될 시작점을 열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=8, 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행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=0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으로 지정</a:t>
              </a:r>
              <a:endParaRPr lang="en-US" altLang="ko-KR" sz="800" dirty="0" smtClean="0"/>
            </a:p>
            <a:p>
              <a:r>
                <a:rPr lang="en-US" altLang="ko-KR" sz="1000" dirty="0"/>
                <a:t> </a:t>
              </a:r>
              <a:r>
                <a:rPr lang="en-US" altLang="ko-KR" sz="1000" dirty="0" smtClean="0"/>
                <a:t>  </a:t>
              </a:r>
              <a:r>
                <a:rPr lang="en-US" altLang="ko-KR" sz="1000" dirty="0" err="1" smtClean="0"/>
                <a:t>lcd.print</a:t>
              </a:r>
              <a:r>
                <a:rPr lang="en-US" altLang="ko-KR" sz="1000" dirty="0" smtClean="0"/>
                <a:t>(“WIN! “); 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// LCD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화면에 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WIN! 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출력</a:t>
              </a:r>
              <a:endParaRPr lang="en-US" altLang="ko-KR" sz="800" dirty="0" smtClean="0"/>
            </a:p>
            <a:p>
              <a:r>
                <a:rPr lang="en-US" altLang="ko-KR" sz="1000" dirty="0"/>
                <a:t> </a:t>
              </a:r>
              <a:r>
                <a:rPr lang="en-US" altLang="ko-KR" sz="1000" dirty="0" smtClean="0"/>
                <a:t>  </a:t>
              </a:r>
              <a:r>
                <a:rPr lang="en-US" altLang="ko-KR" sz="1000" dirty="0" err="1" smtClean="0"/>
                <a:t>lcd.setCursor</a:t>
              </a:r>
              <a:r>
                <a:rPr lang="en-US" altLang="ko-KR" sz="1000" dirty="0" smtClean="0"/>
                <a:t>(8,1); 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// 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문구가 출력 될 시작점을 열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=8, 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행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=1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으로 지정</a:t>
              </a:r>
              <a:endParaRPr lang="en-US" altLang="ko-KR" sz="800" dirty="0" smtClean="0"/>
            </a:p>
            <a:p>
              <a:r>
                <a:rPr lang="en-US" altLang="ko-KR" sz="1000" dirty="0"/>
                <a:t> </a:t>
              </a:r>
              <a:r>
                <a:rPr lang="en-US" altLang="ko-KR" sz="1000" dirty="0" smtClean="0"/>
                <a:t>  </a:t>
              </a:r>
              <a:r>
                <a:rPr lang="en-US" altLang="ko-KR" sz="1000" dirty="0" err="1" smtClean="0"/>
                <a:t>lcd.print</a:t>
              </a:r>
              <a:r>
                <a:rPr lang="en-US" altLang="ko-KR" sz="1000" dirty="0" smtClean="0"/>
                <a:t>(“	 “); 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// LCD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화면에 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공백 출력</a:t>
              </a:r>
              <a:endParaRPr lang="en-US" altLang="ko-KR" sz="800" dirty="0" smtClean="0"/>
            </a:p>
            <a:p>
              <a:r>
                <a:rPr lang="en-US" altLang="ko-KR" sz="1000" dirty="0" smtClean="0"/>
                <a:t> }</a:t>
              </a:r>
            </a:p>
            <a:p>
              <a:r>
                <a:rPr lang="en-US" altLang="ko-KR" sz="1000" dirty="0"/>
                <a:t> </a:t>
              </a:r>
              <a:r>
                <a:rPr lang="en-US" altLang="ko-KR" sz="1000" dirty="0" smtClean="0"/>
                <a:t> else if(</a:t>
              </a:r>
              <a:r>
                <a:rPr lang="en-US" altLang="ko-KR" sz="1000" dirty="0" err="1" smtClean="0"/>
                <a:t>nME</a:t>
              </a:r>
              <a:r>
                <a:rPr lang="en-US" altLang="ko-KR" sz="1000" dirty="0" smtClean="0"/>
                <a:t> &lt; </a:t>
              </a:r>
              <a:r>
                <a:rPr lang="en-US" altLang="ko-KR" sz="1000" dirty="0" err="1"/>
                <a:t>nCOM</a:t>
              </a:r>
              <a:r>
                <a:rPr lang="en-US" altLang="ko-KR" sz="1000" dirty="0" smtClean="0"/>
                <a:t>){ 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// </a:t>
              </a:r>
              <a:r>
                <a:rPr lang="en-US" altLang="ko-KR" sz="800" dirty="0" err="1" smtClean="0">
                  <a:solidFill>
                    <a:schemeClr val="bg1">
                      <a:lumMod val="65000"/>
                    </a:schemeClr>
                  </a:solidFill>
                </a:rPr>
                <a:t>nME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의 값이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nCOM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의 값보다 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작은 경우</a:t>
              </a:r>
              <a:endParaRPr lang="en-US" altLang="ko-KR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altLang="ko-KR" sz="1000" dirty="0"/>
                <a:t>  </a:t>
              </a:r>
              <a:r>
                <a:rPr lang="en-US" altLang="ko-KR" sz="1000" dirty="0" smtClean="0"/>
                <a:t> </a:t>
              </a:r>
              <a:r>
                <a:rPr lang="en-US" altLang="ko-KR" sz="1000" dirty="0" err="1" smtClean="0"/>
                <a:t>lcd.setCursor</a:t>
              </a:r>
              <a:r>
                <a:rPr lang="en-US" altLang="ko-KR" sz="1000" dirty="0" smtClean="0"/>
                <a:t>(8,0); 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// 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문구가 출력 될 시작점을 열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=8, 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행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=0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으로 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지정</a:t>
              </a:r>
              <a:endParaRPr lang="en-US" altLang="ko-KR" sz="8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 smtClean="0"/>
                <a:t>  </a:t>
              </a:r>
              <a:r>
                <a:rPr lang="en-US" altLang="ko-KR" sz="1000" dirty="0" err="1"/>
                <a:t>lcd.print</a:t>
              </a:r>
              <a:r>
                <a:rPr lang="en-US" altLang="ko-KR" sz="1000" dirty="0" smtClean="0"/>
                <a:t>(“	 “); 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// LCD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화면에 공백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출력</a:t>
              </a:r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 smtClean="0"/>
                <a:t>  </a:t>
              </a:r>
              <a:r>
                <a:rPr lang="en-US" altLang="ko-KR" sz="1000" dirty="0" err="1"/>
                <a:t>lcd.setCursor</a:t>
              </a:r>
              <a:r>
                <a:rPr lang="en-US" altLang="ko-KR" sz="1000" dirty="0"/>
                <a:t>(8,1</a:t>
              </a:r>
              <a:r>
                <a:rPr lang="en-US" altLang="ko-KR" sz="1000" dirty="0" smtClean="0"/>
                <a:t>);</a:t>
              </a:r>
              <a:r>
                <a:rPr lang="en-US" altLang="ko-KR" sz="800" dirty="0" smtClean="0"/>
                <a:t> 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// 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문구가 출력 될 시작점을 열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=8, 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행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=1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으로 지정</a:t>
              </a:r>
              <a:endParaRPr lang="en-US" altLang="ko-KR" sz="800" dirty="0"/>
            </a:p>
            <a:p>
              <a:r>
                <a:rPr lang="en-US" altLang="ko-KR" sz="1000" dirty="0"/>
                <a:t>  </a:t>
              </a:r>
              <a:r>
                <a:rPr lang="en-US" altLang="ko-KR" sz="1000" dirty="0" smtClean="0"/>
                <a:t> </a:t>
              </a:r>
              <a:r>
                <a:rPr lang="en-US" altLang="ko-KR" sz="1000" dirty="0" err="1" smtClean="0"/>
                <a:t>lcd.print</a:t>
              </a:r>
              <a:r>
                <a:rPr lang="en-US" altLang="ko-KR" sz="1000" dirty="0" smtClean="0"/>
                <a:t>(“</a:t>
              </a:r>
              <a:r>
                <a:rPr lang="en-US" altLang="ko-KR" sz="1000" dirty="0"/>
                <a:t>WIN! </a:t>
              </a:r>
              <a:r>
                <a:rPr lang="en-US" altLang="ko-KR" sz="1000" dirty="0" smtClean="0"/>
                <a:t>“); 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// LCD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화면에 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WIN! 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출력</a:t>
              </a:r>
              <a:endParaRPr lang="en-US" altLang="ko-KR" sz="1000" dirty="0" smtClean="0"/>
            </a:p>
            <a:p>
              <a:r>
                <a:rPr lang="en-US" altLang="ko-KR" sz="1000" dirty="0" smtClean="0"/>
                <a:t> }</a:t>
              </a:r>
            </a:p>
            <a:p>
              <a:r>
                <a:rPr lang="en-US" altLang="ko-KR" sz="1000" dirty="0" smtClean="0"/>
                <a:t>  </a:t>
              </a:r>
              <a:r>
                <a:rPr lang="en-US" altLang="ko-KR" sz="1000" dirty="0"/>
                <a:t>else 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// </a:t>
              </a:r>
              <a:r>
                <a:rPr lang="ko-KR" altLang="en-US" sz="800" dirty="0" err="1" smtClean="0">
                  <a:solidFill>
                    <a:schemeClr val="bg1">
                      <a:lumMod val="65000"/>
                    </a:schemeClr>
                  </a:solidFill>
                </a:rPr>
                <a:t>둘다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 아니면 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즉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같으면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)</a:t>
              </a:r>
            </a:p>
            <a:p>
              <a:r>
                <a:rPr lang="en-US" altLang="ko-KR" sz="1000" dirty="0"/>
                <a:t> </a:t>
              </a:r>
              <a:r>
                <a:rPr lang="en-US" altLang="ko-KR" sz="1000" dirty="0" smtClean="0"/>
                <a:t>  </a:t>
              </a:r>
              <a:r>
                <a:rPr lang="en-US" altLang="ko-KR" sz="1000" dirty="0" err="1" smtClean="0"/>
                <a:t>lcd.setCursor</a:t>
              </a:r>
              <a:r>
                <a:rPr lang="en-US" altLang="ko-KR" sz="1000" dirty="0" smtClean="0"/>
                <a:t>(8,0); 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// 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문구가 출력 될 시작점을 열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=8, 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행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=0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으로 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지정</a:t>
              </a:r>
              <a:endParaRPr lang="en-US" altLang="ko-KR" sz="800" dirty="0"/>
            </a:p>
            <a:p>
              <a:r>
                <a:rPr lang="en-US" altLang="ko-KR" sz="1000" dirty="0" smtClean="0"/>
                <a:t>   </a:t>
              </a:r>
              <a:r>
                <a:rPr lang="en-US" altLang="ko-KR" sz="1000" dirty="0" err="1"/>
                <a:t>lcd.print</a:t>
              </a:r>
              <a:r>
                <a:rPr lang="en-US" altLang="ko-KR" sz="1000" dirty="0" smtClean="0"/>
                <a:t>(“DRAW! “); 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// LCD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화면에 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DRAW! 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출력</a:t>
              </a:r>
              <a:endParaRPr lang="en-US" altLang="ko-KR" sz="8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 smtClean="0"/>
                <a:t>  </a:t>
              </a:r>
              <a:r>
                <a:rPr lang="en-US" altLang="ko-KR" sz="1000" dirty="0" err="1"/>
                <a:t>lcd.setCursor</a:t>
              </a:r>
              <a:r>
                <a:rPr lang="en-US" altLang="ko-KR" sz="1000" dirty="0"/>
                <a:t>(8,1</a:t>
              </a:r>
              <a:r>
                <a:rPr lang="en-US" altLang="ko-KR" sz="1000" dirty="0" smtClean="0"/>
                <a:t>); 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// 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문구가 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출력 될 시작점을 열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=8, 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행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=1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으로 지정</a:t>
              </a:r>
              <a:endParaRPr lang="en-US" altLang="ko-KR" sz="8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 smtClean="0"/>
                <a:t>  </a:t>
              </a:r>
              <a:r>
                <a:rPr lang="en-US" altLang="ko-KR" sz="1000" dirty="0" err="1"/>
                <a:t>lcd.print</a:t>
              </a:r>
              <a:r>
                <a:rPr lang="en-US" altLang="ko-KR" sz="1000" dirty="0" smtClean="0"/>
                <a:t>(“	 “); 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// LCD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화면에 공백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출력</a:t>
              </a:r>
              <a:endParaRPr lang="en-US" altLang="ko-KR" sz="800" dirty="0" smtClean="0"/>
            </a:p>
            <a:p>
              <a:r>
                <a:rPr lang="en-US" altLang="ko-KR" sz="1000" dirty="0" smtClean="0"/>
                <a:t>  </a:t>
              </a:r>
              <a:r>
                <a:rPr lang="en-US" altLang="ko-KR" sz="1000" dirty="0"/>
                <a:t>delay(200</a:t>
              </a:r>
              <a:r>
                <a:rPr lang="en-US" altLang="ko-KR" sz="1000" dirty="0" smtClean="0"/>
                <a:t>); 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// 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시간지연 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0.2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초</a:t>
              </a:r>
              <a:endParaRPr lang="en-US" altLang="ko-KR" sz="800" dirty="0"/>
            </a:p>
            <a:p>
              <a:r>
                <a:rPr lang="en-US" altLang="ko-KR" sz="1000" dirty="0" smtClean="0"/>
                <a:t> } </a:t>
              </a:r>
            </a:p>
            <a:p>
              <a:endParaRPr lang="en-US" altLang="ko-KR" sz="1000" dirty="0"/>
            </a:p>
            <a:p>
              <a:r>
                <a:rPr lang="en-US" altLang="ko-KR" sz="1000" dirty="0" smtClean="0"/>
                <a:t> }</a:t>
              </a:r>
              <a:endParaRPr lang="en-US" altLang="ko-KR" sz="1000" dirty="0"/>
            </a:p>
            <a:p>
              <a:r>
                <a:rPr lang="en-US" altLang="ko-KR" sz="1000" dirty="0" smtClean="0"/>
                <a:t>}</a:t>
              </a:r>
              <a:endParaRPr lang="ko-KR" altLang="en-US" sz="1000" dirty="0"/>
            </a:p>
            <a:p>
              <a:endParaRPr lang="ko-KR" altLang="en-US" sz="1000" dirty="0"/>
            </a:p>
          </p:txBody>
        </p:sp>
      </p:grpSp>
      <p:sp>
        <p:nvSpPr>
          <p:cNvPr id="45" name="사다리꼴 44">
            <a:extLst>
              <a:ext uri="{FF2B5EF4-FFF2-40B4-BE49-F238E27FC236}">
                <a16:creationId xmlns="" xmlns:a16="http://schemas.microsoft.com/office/drawing/2014/main" id="{BB83541B-4CD0-C79F-F3EA-259C014E143A}"/>
              </a:ext>
            </a:extLst>
          </p:cNvPr>
          <p:cNvSpPr/>
          <p:nvPr/>
        </p:nvSpPr>
        <p:spPr>
          <a:xfrm>
            <a:off x="984885" y="213265"/>
            <a:ext cx="2714625" cy="282321"/>
          </a:xfrm>
          <a:prstGeom prst="trapezoid">
            <a:avLst>
              <a:gd name="adj" fmla="val 40528"/>
            </a:avLst>
          </a:prstGeom>
          <a:solidFill>
            <a:srgbClr val="E1E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atinLnBrk="0">
              <a:defRPr/>
            </a:pPr>
            <a:r>
              <a:rPr lang="en-US" altLang="ko-KR" sz="1000" b="1" kern="0" dirty="0" smtClean="0">
                <a:solidFill>
                  <a:srgbClr val="44546A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first</a:t>
            </a:r>
            <a:endParaRPr lang="ko-KR" altLang="en-US" sz="2400" b="1" dirty="0">
              <a:solidFill>
                <a:srgbClr val="44546A"/>
              </a:solidFill>
              <a:latin typeface="Segoe UI Black" panose="020B0A02040204020203" pitchFamily="34" charset="0"/>
            </a:endParaRPr>
          </a:p>
        </p:txBody>
      </p:sp>
      <p:sp>
        <p:nvSpPr>
          <p:cNvPr id="48" name="사다리꼴 47">
            <a:extLst>
              <a:ext uri="{FF2B5EF4-FFF2-40B4-BE49-F238E27FC236}">
                <a16:creationId xmlns="" xmlns:a16="http://schemas.microsoft.com/office/drawing/2014/main" id="{A9B7C672-EC65-7D29-E913-69391EA91F0D}"/>
              </a:ext>
            </a:extLst>
          </p:cNvPr>
          <p:cNvSpPr/>
          <p:nvPr/>
        </p:nvSpPr>
        <p:spPr>
          <a:xfrm>
            <a:off x="3595116" y="213264"/>
            <a:ext cx="2714625" cy="282321"/>
          </a:xfrm>
          <a:prstGeom prst="trapezoid">
            <a:avLst>
              <a:gd name="adj" fmla="val 40528"/>
            </a:avLst>
          </a:prstGeom>
          <a:solidFill>
            <a:srgbClr val="E1E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atinLnBrk="0">
              <a:defRPr/>
            </a:pPr>
            <a:r>
              <a:rPr lang="en-US" altLang="ko-KR" sz="1000" kern="0" dirty="0" smtClean="0">
                <a:solidFill>
                  <a:srgbClr val="44546A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Second</a:t>
            </a:r>
            <a:endParaRPr lang="ko-KR" altLang="en-US" sz="2400" dirty="0">
              <a:solidFill>
                <a:srgbClr val="44546A"/>
              </a:solidFill>
              <a:latin typeface="Segoe UI Black" panose="020B0A02040204020203" pitchFamily="34" charset="0"/>
            </a:endParaRPr>
          </a:p>
        </p:txBody>
      </p:sp>
      <p:sp>
        <p:nvSpPr>
          <p:cNvPr id="44" name="사다리꼴 43">
            <a:extLst>
              <a:ext uri="{FF2B5EF4-FFF2-40B4-BE49-F238E27FC236}">
                <a16:creationId xmlns="" xmlns:a16="http://schemas.microsoft.com/office/drawing/2014/main" id="{A9B7C672-EC65-7D29-E913-69391EA91F0D}"/>
              </a:ext>
            </a:extLst>
          </p:cNvPr>
          <p:cNvSpPr/>
          <p:nvPr/>
        </p:nvSpPr>
        <p:spPr>
          <a:xfrm>
            <a:off x="6214491" y="213263"/>
            <a:ext cx="2714625" cy="282321"/>
          </a:xfrm>
          <a:prstGeom prst="trapezoid">
            <a:avLst>
              <a:gd name="adj" fmla="val 405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atinLnBrk="0">
              <a:defRPr/>
            </a:pPr>
            <a:r>
              <a:rPr lang="en-US" altLang="ko-KR" sz="1000" kern="0" dirty="0" smtClean="0">
                <a:solidFill>
                  <a:srgbClr val="44546A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Third</a:t>
            </a:r>
            <a:endParaRPr lang="ko-KR" altLang="en-US" sz="2400" dirty="0">
              <a:solidFill>
                <a:srgbClr val="44546A"/>
              </a:solidFill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943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4329192" y="1556952"/>
            <a:ext cx="3562658" cy="3525008"/>
          </a:xfrm>
          <a:prstGeom prst="ellipse">
            <a:avLst/>
          </a:prstGeom>
          <a:solidFill>
            <a:srgbClr val="148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ln w="3175">
                  <a:noFill/>
                </a:ln>
                <a:solidFill>
                  <a:prstClr val="white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감사합니다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2435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275</Words>
  <Application>Microsoft Office PowerPoint</Application>
  <PresentationFormat>와이드스크린</PresentationFormat>
  <Paragraphs>102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HY견고딕</vt:lpstr>
      <vt:lpstr>KoPub바탕체 Bold</vt:lpstr>
      <vt:lpstr>Tmon몬소리 Black</vt:lpstr>
      <vt:lpstr>나눔명조 ExtraBold</vt:lpstr>
      <vt:lpstr>맑은 고딕</vt:lpstr>
      <vt:lpstr>Arial</vt:lpstr>
      <vt:lpstr>Segoe UI Black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user</cp:lastModifiedBy>
  <cp:revision>19</cp:revision>
  <dcterms:created xsi:type="dcterms:W3CDTF">2022-09-26T03:06:49Z</dcterms:created>
  <dcterms:modified xsi:type="dcterms:W3CDTF">2022-10-31T14:13:49Z</dcterms:modified>
</cp:coreProperties>
</file>