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512F-4651-D5A7-E014-BFE8BA154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E5A21A-1ABE-420C-1C66-D127B7B3B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42E7E-CD35-B48F-70F6-0525559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60BC6-27A2-D5F4-CC54-7FF6B18D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749BC-0424-91F4-9BFF-8D5F7537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7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40B2-EC76-1A8F-D9F4-0D151796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5EC26-5794-5DFF-C368-C5EA6402B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12953-2D11-5EA8-81B8-A7F21AB1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07675-BE0E-047F-215C-0B924C32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C2054-5E3F-A444-7BE7-1914A1A4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2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52E9D-0155-DBEF-CCA4-02DDD7CC0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906A6B-85F3-7A0D-0C7B-35285A14E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6156B-BBAD-91EB-A27F-FE86BC18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8B922-B91A-C41B-9ACA-9A7BE8DF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8DB79-32F1-C2AC-3840-B41332AE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0E3ED-01E0-BA96-2124-862CD55D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06D12-F9DA-F72F-B502-0C185FBD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D4A44-7CF8-47A3-CEFC-FD7980FC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D7D8-D1EB-6703-9CC6-FD88A470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FEC0E-D035-EBD3-07E8-B6616A3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7B554-393A-1CBB-2E7E-653A4153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759E0-B5C1-D01B-5EE2-37A09CF4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77EC1-5688-B4C5-5CBA-2CDEC7C0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6094A-35FF-049D-E696-AF9D24C4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D3E9-F64D-F0C1-614E-1A55657C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6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1C12D-D09A-88FE-9038-050DD2C2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E149-71C4-D7BE-66DE-14A8C1D92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21115-8453-FB3D-5E93-85BFCB9A8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BC788-3F47-9FE9-2056-D980025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5F1FD-4CB4-68E3-0034-4FAA621C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46C30-F672-159C-8312-A7A50AE0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1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3E88B-0F4D-6725-C914-96AF3B59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E68CF-6132-9A4F-F5FE-1ACAF23E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C11E8-F5FD-DFC7-04CA-6834172B2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0915F-984C-B115-C0D0-72707C70C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36D3BA-0461-67B3-47B1-D7A1C6025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D6F6AD-F326-5932-D2F0-2DBA0891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C0CEA-16A0-9EB5-B0BF-3F0B4369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00BC92-0D3C-8F6F-1E02-7122927F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298F-F639-7BFC-2981-0FED82B2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6D5410-F1F5-85B2-288C-ADC69B9B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31DAD-0C08-9D8F-C00A-E74956E2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621AD4-5FF6-43A5-023F-12E4EFE5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2144AC-348F-FBA9-20F1-F69F1BA0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9516B-A4E3-5B25-2E24-6BEB5B09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F871D-851E-0747-4160-BE8E1B78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8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A184D-AAE7-B1AC-C75A-25596F3B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15282-60D2-8E6A-619A-6C0622AA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D3ED9-65BE-A6A1-1F4A-F4E4FC64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4BB13-9318-7730-9FB0-12E25D2E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88CE1-D65C-7FA3-5D3B-923EB248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A8642-0713-037A-354C-461E4F62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B0AB1-E9E8-942A-AEDE-41738B6A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88713-0756-6EF7-6F30-823E87A84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6880F-3D8C-2A8B-5AF2-D34B2B2F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878FB-6DB0-24F7-69FC-22BB44C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08478-52EC-0B9F-A14D-E2EDF3C3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09E02-C653-B2F2-2A70-05017412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E5CCC-B859-D0A9-FF69-FCCFD2BC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9201C-BE5E-B920-AB0E-E96D408EC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6ABD4-81B7-67C2-E33D-46E0BDCD1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F7B2-AE54-4D3F-8A3C-0A793815F0D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AFC66-AD5C-86A3-9210-564E170BF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B9601-E8F5-AF47-B545-F3A454A7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D195-5316-45A5-8FDB-3C899B989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55A38D-05D7-8D9A-A408-23DCD783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23" y="1328454"/>
            <a:ext cx="3819553" cy="3810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6F2E21-50A4-D96F-055F-552F93E2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76" y="1328454"/>
            <a:ext cx="3714647" cy="38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8C7EBE-E6EE-ACB4-015B-D053B990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554" y="1428376"/>
            <a:ext cx="4391057" cy="3886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86A1E3-3EA8-0495-F035-022BDDBE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880" y="1428376"/>
            <a:ext cx="4229131" cy="38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6F7CE2-3DAF-18BA-2EB5-D02CE671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44" y="1822946"/>
            <a:ext cx="4257706" cy="3476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33842C-90D5-8BC0-CBCD-4B7B7F1B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25" y="1822946"/>
            <a:ext cx="3904502" cy="3540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A6F2E-21A5-E615-7562-CAE33D57DE8C}"/>
              </a:ext>
            </a:extLst>
          </p:cNvPr>
          <p:cNvSpPr txBox="1"/>
          <p:nvPr/>
        </p:nvSpPr>
        <p:spPr>
          <a:xfrm>
            <a:off x="8223849" y="4474234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삭제된 클럽 목록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77816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608DA5-67E8-CC1B-E82E-8B113C55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81" y="1454615"/>
            <a:ext cx="3962429" cy="3695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BD5AA6-6641-A45C-3A68-A7ED9065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58" y="1454615"/>
            <a:ext cx="3755262" cy="36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862897-E0DC-E6BA-6980-56C56110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729" y="1519223"/>
            <a:ext cx="3781453" cy="3819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C6356C-2FA7-1349-EE0C-669CADAC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2" y="1519223"/>
            <a:ext cx="3917727" cy="38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3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0E6EBF-0838-EDE9-BC50-7503A35B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65" y="1728775"/>
            <a:ext cx="3895753" cy="3400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575C3B-5A22-FD3A-59FC-FB897623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18" y="1728775"/>
            <a:ext cx="3589821" cy="3400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FC5DAA-D902-5EAF-B578-F182A2820F4C}"/>
              </a:ext>
            </a:extLst>
          </p:cNvPr>
          <p:cNvSpPr txBox="1"/>
          <p:nvPr/>
        </p:nvSpPr>
        <p:spPr>
          <a:xfrm>
            <a:off x="5787372" y="5129225"/>
            <a:ext cx="373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 테이블에서 </a:t>
            </a:r>
            <a:r>
              <a:rPr lang="en-US" altLang="ko-KR" sz="1200" dirty="0"/>
              <a:t>5</a:t>
            </a:r>
            <a:r>
              <a:rPr lang="ko-KR" altLang="en-US" sz="1200" dirty="0"/>
              <a:t>번 아이디를 가진 </a:t>
            </a:r>
            <a:r>
              <a:rPr lang="en-US" altLang="ko-KR" sz="1200" dirty="0" err="1"/>
              <a:t>Junghyun</a:t>
            </a:r>
            <a:r>
              <a:rPr lang="en-US" altLang="ko-KR" sz="1200" dirty="0"/>
              <a:t> </a:t>
            </a:r>
            <a:r>
              <a:rPr lang="ko-KR" altLang="en-US" sz="12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71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태화 김</dc:creator>
  <cp:lastModifiedBy>태화 김</cp:lastModifiedBy>
  <cp:revision>1</cp:revision>
  <dcterms:created xsi:type="dcterms:W3CDTF">2024-12-12T13:26:12Z</dcterms:created>
  <dcterms:modified xsi:type="dcterms:W3CDTF">2024-12-12T13:26:48Z</dcterms:modified>
</cp:coreProperties>
</file>