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70BDC-7D1F-43F4-85E6-C902B1C1EDD0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569FE-51F9-4895-A191-54164F569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9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B1198-3CBE-611B-64CC-7FEDA309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CF0FE-D44B-BB7D-3A0F-C5BBC885D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EF975-E324-2696-FEAB-71771815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4906D-E7C7-377A-9CF2-5B012D28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2DB0F-2B88-69B4-BBB8-F6E1B592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7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19E70-E50B-24AA-1C88-F78CFDA1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72C5E-BA9B-34E5-E996-5554F91FE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5B695-01FD-539C-1F17-CFD1E7CC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4CC99-24A2-9912-F1C9-1B3D5BEC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11083-FE57-ADB9-B36F-CBED7806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26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E73960-9880-6526-D922-65BD4D27B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27B386-B917-3257-76F3-B2F0F2398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423D7-3910-9CC9-BAC8-924464CA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80A60C-3FEB-5AC9-95DE-661BA64B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530592-E2EE-BE3A-0551-94CCDDFC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72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ED1E1-D2CF-AD58-4AE1-E71CEDA1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A1A82-9769-2818-81A2-A7BCEDE3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58A4B-F841-C19D-ACEA-180917FF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8B796-7AC9-5819-2DF7-CF508836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59399-9A39-CE42-5BB0-9765D4EB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6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7E8DE-3CED-3BCD-067F-7450FE62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14945-37BD-ACC2-FC1C-E3E18571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50B4-DB59-04B6-B9BB-C863235A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DCA0-48D7-C244-4830-3DA73A50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17A7A-6FE1-63CE-BC10-22502B93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494F1-1581-FBF3-C5B0-913E97F9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5D651-5445-6F3E-ED6B-6528500FD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4AA3E-B960-D217-B6FE-D7F630E74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581215-9B47-B827-09B6-E761A9D5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9E4D04-E140-C315-E270-3421C6CB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977F6C-439B-1CC8-DA03-8A8A8798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6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A837C-6E71-92E8-9952-A4E268E1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611E6-BF07-070B-56A1-A3D8025D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059CBA-99FF-51A7-E515-83381CC9D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A366BA-E3C8-D3AD-2D9C-AB0CC5AD3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6D1CCE-40AA-BF09-C0EE-33077CBA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03BD36-A628-27FB-04D4-C5CFE232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F9E82E-BACA-B60D-B48A-E75491B0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86B18E-F2D8-2339-6B3D-084A905B2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87FA2-CD2E-BE29-CBF8-AE5185E5B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B32FA0-B473-8D74-1B3E-4FF41199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141F7-F13A-EF92-D0CD-9C6C133C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076C4D-6A29-E685-BF45-786D7C17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3CB635-E821-C43C-666B-D08679F2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A4EB3F-1C66-7777-D846-D6FD15D4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2C5A3-FFBB-1656-D8B5-E3823887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1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C0824-D589-B5B5-02D6-47BE8CF7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34A2E-19F4-0FA3-99BD-B076E684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7FB718-2DB2-E2BF-1B62-8690CCFB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486EE-8D20-617C-6F02-04BB3F42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86E8A8-A01F-64B6-7411-437A1D8A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67E495-9917-0810-41F9-6F977F6D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2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891FD-D3BF-3426-931C-8DB41FBC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8EAF8E-DEF1-E850-3C0B-DC3DDB18D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70FCF-666C-539C-01AB-B3DB49AB9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5A884-97A4-854F-CB8D-55B40FB7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07576-4D77-ACC7-70FE-BC8F15D7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27A7F-50D1-875F-9F6E-F15463B6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31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6E3234-8040-F85F-A061-8B4B95D8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55BBC4-4602-E6FA-4FF3-2E3B99A56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59424-CB01-EF3F-570B-A92D0FEA7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873A7-1E07-4B0B-BDD3-8C4D998403BF}" type="datetimeFigureOut">
              <a:rPr lang="ko-KR" altLang="en-US" smtClean="0"/>
              <a:t>2025-04-12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DEDD0-C84F-0486-10BF-ABBD34D76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378C9-FBF4-7F6F-1D90-B86A735D6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71613-83D4-47C5-9C64-EF166C4B71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359B64-FF2A-9E0A-7699-F6F67A795999}"/>
              </a:ext>
            </a:extLst>
          </p:cNvPr>
          <p:cNvSpPr/>
          <p:nvPr/>
        </p:nvSpPr>
        <p:spPr>
          <a:xfrm>
            <a:off x="4202544" y="163944"/>
            <a:ext cx="2650837" cy="6440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B6121-8CB6-7204-6784-F398BE66B014}"/>
              </a:ext>
            </a:extLst>
          </p:cNvPr>
          <p:cNvSpPr txBox="1"/>
          <p:nvPr/>
        </p:nvSpPr>
        <p:spPr>
          <a:xfrm>
            <a:off x="7020264" y="609356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 action="ppaction://hlinksldjump"/>
              </a:rPr>
              <a:t>돌 발판 점프 맵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FE65D7-F7F2-87AE-AE25-0289484D3B7F}"/>
              </a:ext>
            </a:extLst>
          </p:cNvPr>
          <p:cNvSpPr txBox="1"/>
          <p:nvPr/>
        </p:nvSpPr>
        <p:spPr>
          <a:xfrm>
            <a:off x="759927" y="547467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 action="ppaction://hlinksldjump"/>
              </a:rPr>
              <a:t>쇠사슬 밟고 돌아가며 올라가기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5BF73-D7FB-0BBF-D2BD-88090DFF900D}"/>
              </a:ext>
            </a:extLst>
          </p:cNvPr>
          <p:cNvSpPr txBox="1"/>
          <p:nvPr/>
        </p:nvSpPr>
        <p:spPr>
          <a:xfrm>
            <a:off x="2085514" y="4688516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4" action="ppaction://hlinksldjump"/>
              </a:rPr>
              <a:t>계단</a:t>
            </a:r>
            <a:r>
              <a:rPr lang="en-US" altLang="ko-KR" dirty="0">
                <a:hlinkClick r:id="rId4" action="ppaction://hlinksldjump"/>
              </a:rPr>
              <a:t>+ </a:t>
            </a:r>
            <a:r>
              <a:rPr lang="ko-KR" altLang="en-US" dirty="0">
                <a:hlinkClick r:id="rId4" action="ppaction://hlinksldjump"/>
              </a:rPr>
              <a:t>덫</a:t>
            </a:r>
            <a:r>
              <a:rPr lang="en-US" altLang="ko-KR" dirty="0">
                <a:hlinkClick r:id="rId4" action="ppaction://hlinksldjump"/>
              </a:rPr>
              <a:t>_ </a:t>
            </a:r>
            <a:r>
              <a:rPr lang="ko-KR" altLang="en-US" dirty="0">
                <a:hlinkClick r:id="rId4" action="ppaction://hlinksldjump"/>
              </a:rPr>
              <a:t>감지형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98A19-49F5-5241-6AB8-3C936F6A57CF}"/>
              </a:ext>
            </a:extLst>
          </p:cNvPr>
          <p:cNvSpPr txBox="1"/>
          <p:nvPr/>
        </p:nvSpPr>
        <p:spPr>
          <a:xfrm>
            <a:off x="7185507" y="399193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 action="ppaction://hlinksldjump"/>
              </a:rPr>
              <a:t>좁은 나무판자 길 찾기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5B040-173B-7F21-3355-DAA8D8AECCDC}"/>
              </a:ext>
            </a:extLst>
          </p:cNvPr>
          <p:cNvSpPr txBox="1"/>
          <p:nvPr/>
        </p:nvSpPr>
        <p:spPr>
          <a:xfrm>
            <a:off x="1621439" y="337783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6" action="ppaction://hlinksldjump"/>
              </a:rPr>
              <a:t>나무통 점프 맵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EC0BB-FBBA-D066-3DDD-D69B2ACC5C57}"/>
              </a:ext>
            </a:extLst>
          </p:cNvPr>
          <p:cNvSpPr txBox="1"/>
          <p:nvPr/>
        </p:nvSpPr>
        <p:spPr>
          <a:xfrm>
            <a:off x="2225721" y="2319122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7" action="ppaction://hlinksldjump"/>
              </a:rPr>
              <a:t>일자 길</a:t>
            </a:r>
            <a:r>
              <a:rPr lang="en-US" altLang="ko-KR" dirty="0">
                <a:hlinkClick r:id="rId7" action="ppaction://hlinksldjump"/>
              </a:rPr>
              <a:t>+ </a:t>
            </a:r>
            <a:r>
              <a:rPr lang="ko-KR" altLang="en-US" dirty="0" err="1">
                <a:hlinkClick r:id="rId7" action="ppaction://hlinksldjump"/>
              </a:rPr>
              <a:t>뾰족덫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31C67-90E1-A973-922D-FCC5464A200C}"/>
              </a:ext>
            </a:extLst>
          </p:cNvPr>
          <p:cNvSpPr txBox="1"/>
          <p:nvPr/>
        </p:nvSpPr>
        <p:spPr>
          <a:xfrm>
            <a:off x="6909040" y="1690742"/>
            <a:ext cx="1921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 action="ppaction://hlinksldjump"/>
              </a:rPr>
              <a:t>긴 사다리 구간</a:t>
            </a:r>
            <a:endParaRPr lang="en-US" altLang="ko-KR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FD5F610-30C4-2357-5629-04F51C8D11F6}"/>
              </a:ext>
            </a:extLst>
          </p:cNvPr>
          <p:cNvSpPr/>
          <p:nvPr/>
        </p:nvSpPr>
        <p:spPr>
          <a:xfrm>
            <a:off x="4260516" y="5474674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0E4AC57-0CED-627B-9A92-82FDA21706A6}"/>
              </a:ext>
            </a:extLst>
          </p:cNvPr>
          <p:cNvSpPr/>
          <p:nvPr/>
        </p:nvSpPr>
        <p:spPr>
          <a:xfrm rot="10800000">
            <a:off x="6142179" y="6144650"/>
            <a:ext cx="711443" cy="2848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EF66F86-2DA4-5313-3028-B71A8A31D3ED}"/>
              </a:ext>
            </a:extLst>
          </p:cNvPr>
          <p:cNvSpPr/>
          <p:nvPr/>
        </p:nvSpPr>
        <p:spPr>
          <a:xfrm>
            <a:off x="4251278" y="2356068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C746304A-7DD6-04AA-85D0-580B1610AED3}"/>
              </a:ext>
            </a:extLst>
          </p:cNvPr>
          <p:cNvSpPr/>
          <p:nvPr/>
        </p:nvSpPr>
        <p:spPr>
          <a:xfrm>
            <a:off x="3473902" y="3377834"/>
            <a:ext cx="711443" cy="30255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8619B02-F039-2B41-525A-63FBF7F40FF3}"/>
              </a:ext>
            </a:extLst>
          </p:cNvPr>
          <p:cNvSpPr/>
          <p:nvPr/>
        </p:nvSpPr>
        <p:spPr>
          <a:xfrm>
            <a:off x="4249824" y="4729883"/>
            <a:ext cx="711443" cy="28385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CDEA8EA-0331-39A6-2EA3-9463BC451FF3}"/>
              </a:ext>
            </a:extLst>
          </p:cNvPr>
          <p:cNvSpPr/>
          <p:nvPr/>
        </p:nvSpPr>
        <p:spPr>
          <a:xfrm rot="10800000">
            <a:off x="6124740" y="4022877"/>
            <a:ext cx="711443" cy="28485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B6371A5-0401-FDE2-3379-2E6CAFE5A251}"/>
              </a:ext>
            </a:extLst>
          </p:cNvPr>
          <p:cNvSpPr/>
          <p:nvPr/>
        </p:nvSpPr>
        <p:spPr>
          <a:xfrm rot="10800000">
            <a:off x="6106269" y="1726610"/>
            <a:ext cx="711443" cy="30255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734920-1A5D-99AE-E5BC-20DA2333FF54}"/>
              </a:ext>
            </a:extLst>
          </p:cNvPr>
          <p:cNvSpPr/>
          <p:nvPr/>
        </p:nvSpPr>
        <p:spPr>
          <a:xfrm>
            <a:off x="5400603" y="6093569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DE47AA2-5B84-A752-B2BC-B7CA4F1B8AD8}"/>
              </a:ext>
            </a:extLst>
          </p:cNvPr>
          <p:cNvSpPr/>
          <p:nvPr/>
        </p:nvSpPr>
        <p:spPr>
          <a:xfrm>
            <a:off x="5400603" y="5485185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5FF984D-AB4C-2DC2-B78D-EB0C68EAD9A2}"/>
              </a:ext>
            </a:extLst>
          </p:cNvPr>
          <p:cNvSpPr/>
          <p:nvPr/>
        </p:nvSpPr>
        <p:spPr>
          <a:xfrm rot="16200000">
            <a:off x="5745085" y="591872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D51A712-FF91-5EE7-831D-5EB629B8B59D}"/>
              </a:ext>
            </a:extLst>
          </p:cNvPr>
          <p:cNvSpPr/>
          <p:nvPr/>
        </p:nvSpPr>
        <p:spPr>
          <a:xfrm rot="16200000">
            <a:off x="5778125" y="219552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339B709-3EFE-9F2D-D8A1-6D62DE1C4A3D}"/>
              </a:ext>
            </a:extLst>
          </p:cNvPr>
          <p:cNvSpPr/>
          <p:nvPr/>
        </p:nvSpPr>
        <p:spPr>
          <a:xfrm>
            <a:off x="5403775" y="4729884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E3412B5-D2A5-2DFD-C40B-10F28874E7BB}"/>
              </a:ext>
            </a:extLst>
          </p:cNvPr>
          <p:cNvSpPr/>
          <p:nvPr/>
        </p:nvSpPr>
        <p:spPr>
          <a:xfrm rot="16200000">
            <a:off x="5755355" y="5155240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6933A5-7269-FF47-1AB1-E41C6F3C2170}"/>
              </a:ext>
            </a:extLst>
          </p:cNvPr>
          <p:cNvSpPr/>
          <p:nvPr/>
        </p:nvSpPr>
        <p:spPr>
          <a:xfrm>
            <a:off x="5400603" y="3991939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CAD1553F-E65F-0CF0-EEFA-5B16EDCC64EB}"/>
              </a:ext>
            </a:extLst>
          </p:cNvPr>
          <p:cNvSpPr/>
          <p:nvPr/>
        </p:nvSpPr>
        <p:spPr>
          <a:xfrm rot="19078282">
            <a:off x="4688936" y="295864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D7BEE4-369A-7210-3BF3-3081C6DE65C1}"/>
              </a:ext>
            </a:extLst>
          </p:cNvPr>
          <p:cNvSpPr/>
          <p:nvPr/>
        </p:nvSpPr>
        <p:spPr>
          <a:xfrm>
            <a:off x="4355827" y="3388799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2D13DD-1546-DC2B-F788-ABD2479891C5}"/>
              </a:ext>
            </a:extLst>
          </p:cNvPr>
          <p:cNvSpPr/>
          <p:nvPr/>
        </p:nvSpPr>
        <p:spPr>
          <a:xfrm>
            <a:off x="5423837" y="1645598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0EBDC7-4CE4-B34E-4BFD-41FCB89E60CF}"/>
              </a:ext>
            </a:extLst>
          </p:cNvPr>
          <p:cNvSpPr/>
          <p:nvPr/>
        </p:nvSpPr>
        <p:spPr>
          <a:xfrm>
            <a:off x="5418649" y="2319122"/>
            <a:ext cx="392010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BF04A72E-C024-77FF-D4F4-ECCE4FE87BF7}"/>
              </a:ext>
            </a:extLst>
          </p:cNvPr>
          <p:cNvSpPr/>
          <p:nvPr/>
        </p:nvSpPr>
        <p:spPr>
          <a:xfrm rot="16200000">
            <a:off x="5737982" y="4449238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A0007AB9-1B4C-79EE-B980-A3B8E4EFD93B}"/>
              </a:ext>
            </a:extLst>
          </p:cNvPr>
          <p:cNvSpPr/>
          <p:nvPr/>
        </p:nvSpPr>
        <p:spPr>
          <a:xfrm rot="14080204">
            <a:off x="4863410" y="376278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8AC9B62-1EAF-9A4B-9E9E-C117B07D44F5}"/>
              </a:ext>
            </a:extLst>
          </p:cNvPr>
          <p:cNvSpPr/>
          <p:nvPr/>
        </p:nvSpPr>
        <p:spPr>
          <a:xfrm rot="16200000">
            <a:off x="9006264" y="666908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D3EC2-F435-31AB-E24D-9D2B5369DC43}"/>
              </a:ext>
            </a:extLst>
          </p:cNvPr>
          <p:cNvSpPr txBox="1"/>
          <p:nvPr/>
        </p:nvSpPr>
        <p:spPr>
          <a:xfrm>
            <a:off x="9615055" y="64849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 진행 방향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23894D-D82B-B876-9FEB-45B0497CD5F5}"/>
              </a:ext>
            </a:extLst>
          </p:cNvPr>
          <p:cNvSpPr txBox="1"/>
          <p:nvPr/>
        </p:nvSpPr>
        <p:spPr>
          <a:xfrm>
            <a:off x="9018460" y="1257670"/>
            <a:ext cx="24817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</a:t>
            </a:r>
            <a:r>
              <a:rPr lang="ko-KR" altLang="en-US" sz="1500" dirty="0"/>
              <a:t>링크 누를 시 </a:t>
            </a:r>
            <a:r>
              <a:rPr lang="en-US" altLang="ko-KR" sz="1500" dirty="0"/>
              <a:t>ctrl+</a:t>
            </a:r>
            <a:r>
              <a:rPr lang="ko-KR" altLang="en-US" sz="1500" dirty="0" err="1"/>
              <a:t>좌클릭</a:t>
            </a:r>
            <a:r>
              <a:rPr lang="en-US" altLang="ko-KR" sz="1500" dirty="0"/>
              <a:t> </a:t>
            </a:r>
            <a:endParaRPr lang="ko-KR" altLang="en-US" sz="1500" dirty="0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2614F2A-742B-84F5-5884-192CC3AEBC2E}"/>
              </a:ext>
            </a:extLst>
          </p:cNvPr>
          <p:cNvSpPr/>
          <p:nvPr/>
        </p:nvSpPr>
        <p:spPr>
          <a:xfrm rot="16200000">
            <a:off x="5350398" y="926071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6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32BEE-C82D-15AD-13A4-F662B8B8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765145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돌 발판 점프 맵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쉬움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A8108E-75BF-DAD1-59BD-79C9CAC05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47039"/>
              </p:ext>
            </p:extLst>
          </p:nvPr>
        </p:nvGraphicFramePr>
        <p:xfrm>
          <a:off x="7148258" y="1330036"/>
          <a:ext cx="4581923" cy="133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92122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돌 발판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AF04641B-80A5-C2A7-E5C1-D20A4DD46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269" y="1702398"/>
            <a:ext cx="2346912" cy="9649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50652E3-6294-7BBA-C09C-8734A304DDAC}"/>
              </a:ext>
            </a:extLst>
          </p:cNvPr>
          <p:cNvSpPr/>
          <p:nvPr/>
        </p:nvSpPr>
        <p:spPr>
          <a:xfrm>
            <a:off x="3056643" y="6127917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D7A16A-4187-5C80-986C-0A1F817702BF}"/>
              </a:ext>
            </a:extLst>
          </p:cNvPr>
          <p:cNvSpPr/>
          <p:nvPr/>
        </p:nvSpPr>
        <p:spPr>
          <a:xfrm>
            <a:off x="1518788" y="5559881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04475F-4232-A2F5-D1E2-E4413B03E5E2}"/>
              </a:ext>
            </a:extLst>
          </p:cNvPr>
          <p:cNvSpPr/>
          <p:nvPr/>
        </p:nvSpPr>
        <p:spPr>
          <a:xfrm>
            <a:off x="2913479" y="4822273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808C6A-FB0F-D1C5-0858-B69D1BBA102C}"/>
              </a:ext>
            </a:extLst>
          </p:cNvPr>
          <p:cNvSpPr/>
          <p:nvPr/>
        </p:nvSpPr>
        <p:spPr>
          <a:xfrm>
            <a:off x="4382062" y="4068350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6ED43-62F9-B06A-C67F-56926283A16D}"/>
              </a:ext>
            </a:extLst>
          </p:cNvPr>
          <p:cNvSpPr/>
          <p:nvPr/>
        </p:nvSpPr>
        <p:spPr>
          <a:xfrm>
            <a:off x="2881152" y="3239245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F33D6A-2B74-9876-7A68-4D5A12FD7113}"/>
              </a:ext>
            </a:extLst>
          </p:cNvPr>
          <p:cNvSpPr/>
          <p:nvPr/>
        </p:nvSpPr>
        <p:spPr>
          <a:xfrm>
            <a:off x="1518788" y="2489531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F8931D-2586-1022-4224-D944AE71ED47}"/>
              </a:ext>
            </a:extLst>
          </p:cNvPr>
          <p:cNvSpPr/>
          <p:nvPr/>
        </p:nvSpPr>
        <p:spPr>
          <a:xfrm>
            <a:off x="2828853" y="1702398"/>
            <a:ext cx="1145309" cy="494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60A9126-AB40-F059-E7FE-FD250D052C42}"/>
              </a:ext>
            </a:extLst>
          </p:cNvPr>
          <p:cNvSpPr/>
          <p:nvPr/>
        </p:nvSpPr>
        <p:spPr>
          <a:xfrm rot="18795109">
            <a:off x="2256325" y="4883014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62911C63-6D13-28DC-D5EA-6D7366FFAF3C}"/>
              </a:ext>
            </a:extLst>
          </p:cNvPr>
          <p:cNvSpPr/>
          <p:nvPr/>
        </p:nvSpPr>
        <p:spPr>
          <a:xfrm rot="13184321">
            <a:off x="2790013" y="5715385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B1F178F-24AA-D704-96BE-6369E4F57BBD}"/>
              </a:ext>
            </a:extLst>
          </p:cNvPr>
          <p:cNvSpPr/>
          <p:nvPr/>
        </p:nvSpPr>
        <p:spPr>
          <a:xfrm rot="18795109">
            <a:off x="3591323" y="4303286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69FCCA6-002C-D987-516F-6779F0C7726A}"/>
              </a:ext>
            </a:extLst>
          </p:cNvPr>
          <p:cNvSpPr/>
          <p:nvPr/>
        </p:nvSpPr>
        <p:spPr>
          <a:xfrm rot="18795109">
            <a:off x="2005072" y="1878423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998BC36-AC3D-2C7C-98EE-C35DF397C969}"/>
              </a:ext>
            </a:extLst>
          </p:cNvPr>
          <p:cNvSpPr/>
          <p:nvPr/>
        </p:nvSpPr>
        <p:spPr>
          <a:xfrm rot="13184321">
            <a:off x="4220192" y="3273893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C815F15-2816-E1C3-74EA-EB8AD238E1FF}"/>
              </a:ext>
            </a:extLst>
          </p:cNvPr>
          <p:cNvSpPr/>
          <p:nvPr/>
        </p:nvSpPr>
        <p:spPr>
          <a:xfrm rot="13184321">
            <a:off x="3019604" y="2647622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351CDAE-1E68-4C52-3CBF-02FD24825374}"/>
              </a:ext>
            </a:extLst>
          </p:cNvPr>
          <p:cNvSpPr/>
          <p:nvPr/>
        </p:nvSpPr>
        <p:spPr>
          <a:xfrm rot="16200000">
            <a:off x="3280640" y="1361160"/>
            <a:ext cx="332918" cy="2886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78C82-7B79-86AB-3A5D-A3D5114EA256}"/>
              </a:ext>
            </a:extLst>
          </p:cNvPr>
          <p:cNvSpPr txBox="1"/>
          <p:nvPr/>
        </p:nvSpPr>
        <p:spPr>
          <a:xfrm>
            <a:off x="7124993" y="3133211"/>
            <a:ext cx="4371710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게임이 처음인 플레이어가</a:t>
            </a:r>
            <a:endParaRPr lang="en-US" altLang="ko-KR" sz="1900" dirty="0"/>
          </a:p>
          <a:p>
            <a:r>
              <a:rPr lang="en-US" altLang="ko-KR" sz="1900" dirty="0"/>
              <a:t>       </a:t>
            </a:r>
            <a:r>
              <a:rPr lang="ko-KR" altLang="en-US" sz="1900" dirty="0"/>
              <a:t>우리 게임 점프 맵 에 익숙해지게</a:t>
            </a:r>
            <a:endParaRPr lang="en-US" altLang="ko-KR" sz="1900" dirty="0"/>
          </a:p>
          <a:p>
            <a:r>
              <a:rPr lang="en-US" altLang="ko-KR" sz="1900" dirty="0"/>
              <a:t>       </a:t>
            </a:r>
            <a:r>
              <a:rPr lang="ko-KR" altLang="en-US" sz="1900" dirty="0"/>
              <a:t>만든다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65874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8A44-81B9-C620-BD8F-797CFC59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533C2-0764-46E0-EE1E-2BC86F94B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쇠사슬 밟고 돌아가며 올라가기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쉬움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1CD9A7-49E8-8BC9-2820-D803EE8D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5" y="4170657"/>
            <a:ext cx="4791751" cy="223258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C80BC2A-F32F-E661-9D27-A53B075A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733926"/>
              </p:ext>
            </p:extLst>
          </p:nvPr>
        </p:nvGraphicFramePr>
        <p:xfrm>
          <a:off x="6972768" y="1248365"/>
          <a:ext cx="4581923" cy="1337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92122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쇠 사슬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3F4B30CE-013B-3B23-ECB7-FBAAB59B8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45" y="1613717"/>
            <a:ext cx="2357845" cy="9598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10F8E7-80F4-142F-1BE9-BB3BA9333538}"/>
              </a:ext>
            </a:extLst>
          </p:cNvPr>
          <p:cNvSpPr txBox="1"/>
          <p:nvPr/>
        </p:nvSpPr>
        <p:spPr>
          <a:xfrm>
            <a:off x="2409742" y="6488668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E1FAC9-4C9A-2212-03F1-A87932140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337" y="1330036"/>
            <a:ext cx="2900650" cy="2624922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BA58DB1-C0B6-01CC-8C22-EBFED3F02F50}"/>
              </a:ext>
            </a:extLst>
          </p:cNvPr>
          <p:cNvSpPr/>
          <p:nvPr/>
        </p:nvSpPr>
        <p:spPr>
          <a:xfrm rot="21365801">
            <a:off x="2290325" y="342921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4D1D8D8-40D8-B7FF-273D-D16D1DD78C43}"/>
              </a:ext>
            </a:extLst>
          </p:cNvPr>
          <p:cNvSpPr/>
          <p:nvPr/>
        </p:nvSpPr>
        <p:spPr>
          <a:xfrm rot="20403611">
            <a:off x="3227189" y="3368048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636F8BB8-515E-41E6-57E9-3F82F8C98674}"/>
              </a:ext>
            </a:extLst>
          </p:cNvPr>
          <p:cNvSpPr/>
          <p:nvPr/>
        </p:nvSpPr>
        <p:spPr>
          <a:xfrm rot="12145385">
            <a:off x="2810624" y="258996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C15F3FD-88CD-129A-4567-B973047B31A4}"/>
              </a:ext>
            </a:extLst>
          </p:cNvPr>
          <p:cNvSpPr/>
          <p:nvPr/>
        </p:nvSpPr>
        <p:spPr>
          <a:xfrm rot="20870660">
            <a:off x="2536534" y="2945381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9C95746-C75C-CA14-6EB6-CE37A41F16D1}"/>
              </a:ext>
            </a:extLst>
          </p:cNvPr>
          <p:cNvSpPr/>
          <p:nvPr/>
        </p:nvSpPr>
        <p:spPr>
          <a:xfrm rot="11429955">
            <a:off x="1859133" y="193646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27B1A4-D26F-318D-60AA-146BCAB50B9F}"/>
              </a:ext>
            </a:extLst>
          </p:cNvPr>
          <p:cNvSpPr txBox="1"/>
          <p:nvPr/>
        </p:nvSpPr>
        <p:spPr>
          <a:xfrm>
            <a:off x="6972768" y="3253125"/>
            <a:ext cx="482696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플레이어가 쉽게 높이 올라 왔다는</a:t>
            </a:r>
            <a:endParaRPr lang="en-US" altLang="ko-KR" sz="1900" dirty="0"/>
          </a:p>
          <a:p>
            <a:r>
              <a:rPr lang="en-US" altLang="ko-KR" sz="1900" dirty="0"/>
              <a:t>       </a:t>
            </a:r>
            <a:r>
              <a:rPr lang="ko-KR" altLang="en-US" sz="1900" dirty="0"/>
              <a:t>생각이 들어 게임에 빠지도록 만든다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80126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E1BEA-4CBF-B6E2-8A50-B3B17941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F9BC7-1E9C-E1A4-4E64-E4C1A41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계단 </a:t>
            </a:r>
            <a:r>
              <a:rPr lang="en-US" altLang="ko-KR" sz="3000" dirty="0"/>
              <a:t>+ </a:t>
            </a:r>
            <a:r>
              <a:rPr lang="ko-KR" altLang="en-US" sz="3000" dirty="0" err="1"/>
              <a:t>뾰족덫</a:t>
            </a:r>
            <a:r>
              <a:rPr lang="en-US" altLang="ko-KR" sz="3000" dirty="0"/>
              <a:t>_</a:t>
            </a:r>
            <a:r>
              <a:rPr lang="ko-KR" altLang="en-US" sz="3000" dirty="0"/>
              <a:t>감지형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조금 쉬움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1D4E8-2851-27A3-F706-0326B7AA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7" y="4186588"/>
            <a:ext cx="2443940" cy="20458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9C34B5-E3A6-21C3-D5B1-5202701744DD}"/>
              </a:ext>
            </a:extLst>
          </p:cNvPr>
          <p:cNvSpPr/>
          <p:nvPr/>
        </p:nvSpPr>
        <p:spPr>
          <a:xfrm>
            <a:off x="1819564" y="1330036"/>
            <a:ext cx="1838036" cy="253076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4A8289-B50B-3715-BB0A-9AA56AD2A23F}"/>
              </a:ext>
            </a:extLst>
          </p:cNvPr>
          <p:cNvSpPr/>
          <p:nvPr/>
        </p:nvSpPr>
        <p:spPr>
          <a:xfrm>
            <a:off x="1819564" y="1625599"/>
            <a:ext cx="1838036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66AAA6-8A06-46D5-665E-CC1F8C4FB3BD}"/>
              </a:ext>
            </a:extLst>
          </p:cNvPr>
          <p:cNvSpPr/>
          <p:nvPr/>
        </p:nvSpPr>
        <p:spPr>
          <a:xfrm>
            <a:off x="883228" y="1981198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6265D4-F0E0-89CF-03D7-DBCCE03FB21E}"/>
              </a:ext>
            </a:extLst>
          </p:cNvPr>
          <p:cNvSpPr/>
          <p:nvPr/>
        </p:nvSpPr>
        <p:spPr>
          <a:xfrm>
            <a:off x="1335811" y="2013527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61B20B-797D-0180-75B4-552BE7B89594}"/>
              </a:ext>
            </a:extLst>
          </p:cNvPr>
          <p:cNvSpPr/>
          <p:nvPr/>
        </p:nvSpPr>
        <p:spPr>
          <a:xfrm>
            <a:off x="1340432" y="2202871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AA8C12-023D-1422-AC9E-726985939602}"/>
              </a:ext>
            </a:extLst>
          </p:cNvPr>
          <p:cNvSpPr/>
          <p:nvPr/>
        </p:nvSpPr>
        <p:spPr>
          <a:xfrm>
            <a:off x="1335815" y="2382979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710D3-8D61-6B4B-180C-B595994DB18A}"/>
              </a:ext>
            </a:extLst>
          </p:cNvPr>
          <p:cNvSpPr/>
          <p:nvPr/>
        </p:nvSpPr>
        <p:spPr>
          <a:xfrm>
            <a:off x="883228" y="3181925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CAB128-9E35-DDBD-B300-15EA3687D359}"/>
              </a:ext>
            </a:extLst>
          </p:cNvPr>
          <p:cNvSpPr/>
          <p:nvPr/>
        </p:nvSpPr>
        <p:spPr>
          <a:xfrm>
            <a:off x="1335811" y="3214254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44E6FC-3D0D-F53F-8D01-98BD77DB10DB}"/>
              </a:ext>
            </a:extLst>
          </p:cNvPr>
          <p:cNvSpPr/>
          <p:nvPr/>
        </p:nvSpPr>
        <p:spPr>
          <a:xfrm>
            <a:off x="1340432" y="3403598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E7FAA0-0E92-C786-EA80-27554F0E7733}"/>
              </a:ext>
            </a:extLst>
          </p:cNvPr>
          <p:cNvSpPr/>
          <p:nvPr/>
        </p:nvSpPr>
        <p:spPr>
          <a:xfrm>
            <a:off x="1335815" y="3583706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1C9129-E1BD-F23E-0161-76F8DAB60D86}"/>
              </a:ext>
            </a:extLst>
          </p:cNvPr>
          <p:cNvSpPr/>
          <p:nvPr/>
        </p:nvSpPr>
        <p:spPr>
          <a:xfrm>
            <a:off x="1819564" y="2235200"/>
            <a:ext cx="1838036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7AA4BC-E4AC-C20A-9F17-2AC931CEF806}"/>
              </a:ext>
            </a:extLst>
          </p:cNvPr>
          <p:cNvSpPr/>
          <p:nvPr/>
        </p:nvSpPr>
        <p:spPr>
          <a:xfrm>
            <a:off x="1819564" y="2844801"/>
            <a:ext cx="1838036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988BB5-94C9-9EBE-4B38-942238F8D987}"/>
              </a:ext>
            </a:extLst>
          </p:cNvPr>
          <p:cNvSpPr/>
          <p:nvPr/>
        </p:nvSpPr>
        <p:spPr>
          <a:xfrm>
            <a:off x="1805711" y="3468249"/>
            <a:ext cx="1838036" cy="13854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D4C823E-6BAD-3222-963E-71E892219039}"/>
              </a:ext>
            </a:extLst>
          </p:cNvPr>
          <p:cNvSpPr/>
          <p:nvPr/>
        </p:nvSpPr>
        <p:spPr>
          <a:xfrm>
            <a:off x="4118260" y="1424706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A0FD55-62D8-4D97-E4D4-B9B5B2C23BFA}"/>
              </a:ext>
            </a:extLst>
          </p:cNvPr>
          <p:cNvSpPr/>
          <p:nvPr/>
        </p:nvSpPr>
        <p:spPr>
          <a:xfrm>
            <a:off x="3797871" y="1447796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141E4F3-F382-CD6A-2367-4B03FA1A8CE5}"/>
              </a:ext>
            </a:extLst>
          </p:cNvPr>
          <p:cNvSpPr/>
          <p:nvPr/>
        </p:nvSpPr>
        <p:spPr>
          <a:xfrm>
            <a:off x="3802492" y="1637140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715D5A-3388-1FB7-3108-99DA01059952}"/>
              </a:ext>
            </a:extLst>
          </p:cNvPr>
          <p:cNvSpPr/>
          <p:nvPr/>
        </p:nvSpPr>
        <p:spPr>
          <a:xfrm>
            <a:off x="3797875" y="1817248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CE1E66-3D70-BDE5-BAD9-22E9B3B4B1FF}"/>
              </a:ext>
            </a:extLst>
          </p:cNvPr>
          <p:cNvSpPr/>
          <p:nvPr/>
        </p:nvSpPr>
        <p:spPr>
          <a:xfrm>
            <a:off x="4122881" y="2683161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C6FB86-DC21-3E10-5C2B-63A4A6060784}"/>
              </a:ext>
            </a:extLst>
          </p:cNvPr>
          <p:cNvSpPr/>
          <p:nvPr/>
        </p:nvSpPr>
        <p:spPr>
          <a:xfrm>
            <a:off x="3802492" y="2683161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092DB9-F97C-7DA8-C1BA-D945AF5A7F19}"/>
              </a:ext>
            </a:extLst>
          </p:cNvPr>
          <p:cNvSpPr/>
          <p:nvPr/>
        </p:nvSpPr>
        <p:spPr>
          <a:xfrm>
            <a:off x="3807113" y="2872505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353B14-0634-AC85-C044-92110970AC07}"/>
              </a:ext>
            </a:extLst>
          </p:cNvPr>
          <p:cNvSpPr/>
          <p:nvPr/>
        </p:nvSpPr>
        <p:spPr>
          <a:xfrm>
            <a:off x="3802496" y="3052613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981140-EED3-7D9D-1DEF-8ED5112359D7}"/>
              </a:ext>
            </a:extLst>
          </p:cNvPr>
          <p:cNvSpPr txBox="1"/>
          <p:nvPr/>
        </p:nvSpPr>
        <p:spPr>
          <a:xfrm>
            <a:off x="569379" y="6325144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4E0D823-DF98-59EC-7267-702F1271F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5237"/>
              </p:ext>
            </p:extLst>
          </p:nvPr>
        </p:nvGraphicFramePr>
        <p:xfrm>
          <a:off x="7456100" y="1379630"/>
          <a:ext cx="4581923" cy="3669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41075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뾰족</a:t>
                      </a:r>
                      <a:r>
                        <a:rPr lang="ko-KR" altLang="en-US" dirty="0"/>
                        <a:t> 덫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/>
                        <a:t>감지형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  <a:tr h="92122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계단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06095"/>
                  </a:ext>
                </a:extLst>
              </a:tr>
              <a:tr h="921221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함정 범위 표시 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46253"/>
                  </a:ext>
                </a:extLst>
              </a:tr>
            </a:tbl>
          </a:graphicData>
        </a:graphic>
      </p:graphicFrame>
      <p:pic>
        <p:nvPicPr>
          <p:cNvPr id="31" name="그림 30">
            <a:extLst>
              <a:ext uri="{FF2B5EF4-FFF2-40B4-BE49-F238E27FC236}">
                <a16:creationId xmlns:a16="http://schemas.microsoft.com/office/drawing/2014/main" id="{74DD2D1C-8053-AC98-9545-D14270F07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74416" y="4400698"/>
            <a:ext cx="2363607" cy="306630"/>
          </a:xfrm>
          <a:prstGeom prst="rect">
            <a:avLst/>
          </a:prstGeom>
        </p:spPr>
      </p:pic>
      <p:pic>
        <p:nvPicPr>
          <p:cNvPr id="33" name="그림 32" descr="스크린샷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ACDF224-1788-CC59-D891-319E6AB98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58" y="1802505"/>
            <a:ext cx="1558636" cy="1383015"/>
          </a:xfrm>
          <a:prstGeom prst="rect">
            <a:avLst/>
          </a:prstGeom>
        </p:spPr>
      </p:pic>
      <p:pic>
        <p:nvPicPr>
          <p:cNvPr id="35" name="그림 34" descr="텍스트, 갈색, 계단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E349F15-C999-B27F-FF02-5160A3DF7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01"/>
          <a:stretch/>
        </p:blipFill>
        <p:spPr>
          <a:xfrm>
            <a:off x="9663937" y="3185520"/>
            <a:ext cx="2363607" cy="9435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4B49C8C-3668-2852-F1D8-06330A58E99B}"/>
              </a:ext>
            </a:extLst>
          </p:cNvPr>
          <p:cNvSpPr txBox="1"/>
          <p:nvPr/>
        </p:nvSpPr>
        <p:spPr>
          <a:xfrm>
            <a:off x="7456100" y="5545208"/>
            <a:ext cx="46458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난이도는 낮지만 함정을 밟을 시 의</a:t>
            </a:r>
            <a:endParaRPr lang="en-US" altLang="ko-KR" sz="1900" dirty="0"/>
          </a:p>
          <a:p>
            <a:r>
              <a:rPr lang="en-US" altLang="ko-KR" sz="1900" dirty="0"/>
              <a:t>       </a:t>
            </a:r>
            <a:r>
              <a:rPr lang="ko-KR" altLang="en-US" sz="1900" dirty="0"/>
              <a:t>결과를 바로 보여준다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FD2A1227-FCAF-6CAE-4FBC-221DEB9CEC3E}"/>
              </a:ext>
            </a:extLst>
          </p:cNvPr>
          <p:cNvSpPr/>
          <p:nvPr/>
        </p:nvSpPr>
        <p:spPr>
          <a:xfrm rot="16200000">
            <a:off x="2478519" y="3363544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12C4BD5D-4C97-907E-479A-0D8F13A1D42B}"/>
              </a:ext>
            </a:extLst>
          </p:cNvPr>
          <p:cNvSpPr/>
          <p:nvPr/>
        </p:nvSpPr>
        <p:spPr>
          <a:xfrm rot="16200000">
            <a:off x="2478519" y="251841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D38F126E-6D1D-E927-B354-B15A210EFF8C}"/>
              </a:ext>
            </a:extLst>
          </p:cNvPr>
          <p:cNvSpPr/>
          <p:nvPr/>
        </p:nvSpPr>
        <p:spPr>
          <a:xfrm rot="16200000">
            <a:off x="2472387" y="1594201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FADE854-9F3E-D45B-E692-0A14BE1DF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582" y="4768810"/>
            <a:ext cx="4081754" cy="12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D28D1-BBA4-0085-32B8-3CF21E06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02BB3-DD8B-D54D-43FC-50DF490E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037" y="-78598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좁은 나무판자 길 따라가기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보통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DE203E-6B21-685E-CB3C-33B1625B6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7" y="4883150"/>
            <a:ext cx="3528290" cy="184771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336140-C306-8164-8E3E-7F3704A092BF}"/>
              </a:ext>
            </a:extLst>
          </p:cNvPr>
          <p:cNvSpPr/>
          <p:nvPr/>
        </p:nvSpPr>
        <p:spPr>
          <a:xfrm>
            <a:off x="2595420" y="3956769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EC31C8-8E83-C71D-FDE7-D5B9EFB50985}"/>
              </a:ext>
            </a:extLst>
          </p:cNvPr>
          <p:cNvSpPr/>
          <p:nvPr/>
        </p:nvSpPr>
        <p:spPr>
          <a:xfrm>
            <a:off x="1627910" y="2697771"/>
            <a:ext cx="122383" cy="516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68035E7-4F51-EDCF-B622-D648DE1AEB50}"/>
              </a:ext>
            </a:extLst>
          </p:cNvPr>
          <p:cNvSpPr/>
          <p:nvPr/>
        </p:nvSpPr>
        <p:spPr>
          <a:xfrm>
            <a:off x="1627910" y="3588036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BBBDC9-4EA2-6FE3-F670-CBF328A1AC41}"/>
              </a:ext>
            </a:extLst>
          </p:cNvPr>
          <p:cNvSpPr/>
          <p:nvPr/>
        </p:nvSpPr>
        <p:spPr>
          <a:xfrm rot="5400000">
            <a:off x="2602345" y="2859518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BF82B7-6AEA-9A19-A280-94925FA12F8A}"/>
              </a:ext>
            </a:extLst>
          </p:cNvPr>
          <p:cNvSpPr/>
          <p:nvPr/>
        </p:nvSpPr>
        <p:spPr>
          <a:xfrm>
            <a:off x="2595420" y="3289009"/>
            <a:ext cx="122383" cy="516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171AC5-6DBE-F4E9-E3DF-EBEB46EDC268}"/>
              </a:ext>
            </a:extLst>
          </p:cNvPr>
          <p:cNvSpPr/>
          <p:nvPr/>
        </p:nvSpPr>
        <p:spPr>
          <a:xfrm rot="5400000">
            <a:off x="1627911" y="2861898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C10736-E195-7FE4-B5DF-BA0C7D21E056}"/>
              </a:ext>
            </a:extLst>
          </p:cNvPr>
          <p:cNvSpPr/>
          <p:nvPr/>
        </p:nvSpPr>
        <p:spPr>
          <a:xfrm rot="2078926">
            <a:off x="1619826" y="1954646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CD6F6C-3C03-C3DB-EFC6-291B963B1298}"/>
              </a:ext>
            </a:extLst>
          </p:cNvPr>
          <p:cNvSpPr/>
          <p:nvPr/>
        </p:nvSpPr>
        <p:spPr>
          <a:xfrm rot="19495930">
            <a:off x="1634613" y="1925267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ADBE39-7A17-6D78-A360-361D98051A0D}"/>
              </a:ext>
            </a:extLst>
          </p:cNvPr>
          <p:cNvSpPr/>
          <p:nvPr/>
        </p:nvSpPr>
        <p:spPr>
          <a:xfrm>
            <a:off x="8488720" y="271960"/>
            <a:ext cx="122383" cy="516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AAAD34-CBD6-E424-1DD8-7D08FD9C7F33}"/>
              </a:ext>
            </a:extLst>
          </p:cNvPr>
          <p:cNvSpPr/>
          <p:nvPr/>
        </p:nvSpPr>
        <p:spPr>
          <a:xfrm>
            <a:off x="2003147" y="1187573"/>
            <a:ext cx="127002" cy="375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344E62-7C7A-8621-3499-3226B924E757}"/>
              </a:ext>
            </a:extLst>
          </p:cNvPr>
          <p:cNvSpPr/>
          <p:nvPr/>
        </p:nvSpPr>
        <p:spPr>
          <a:xfrm rot="5400000">
            <a:off x="2587454" y="1946049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F17619-B48D-CEDE-C828-F2D151657ACB}"/>
              </a:ext>
            </a:extLst>
          </p:cNvPr>
          <p:cNvSpPr/>
          <p:nvPr/>
        </p:nvSpPr>
        <p:spPr>
          <a:xfrm rot="5400000">
            <a:off x="2662383" y="861100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5CF6E1-4838-1691-7C35-76E6484F8F0E}"/>
              </a:ext>
            </a:extLst>
          </p:cNvPr>
          <p:cNvSpPr/>
          <p:nvPr/>
        </p:nvSpPr>
        <p:spPr>
          <a:xfrm>
            <a:off x="2656611" y="653237"/>
            <a:ext cx="122383" cy="516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FA252D-6C8E-BF73-38CC-F727C563F25B}"/>
              </a:ext>
            </a:extLst>
          </p:cNvPr>
          <p:cNvSpPr/>
          <p:nvPr/>
        </p:nvSpPr>
        <p:spPr>
          <a:xfrm rot="5400000">
            <a:off x="3636811" y="2859519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8AC6C2-67F6-61F9-A25A-86CA314A9C17}"/>
              </a:ext>
            </a:extLst>
          </p:cNvPr>
          <p:cNvSpPr/>
          <p:nvPr/>
        </p:nvSpPr>
        <p:spPr>
          <a:xfrm rot="5400000">
            <a:off x="3636809" y="1952977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52C9AF3-6A7E-C555-F386-629ECD181643}"/>
              </a:ext>
            </a:extLst>
          </p:cNvPr>
          <p:cNvSpPr/>
          <p:nvPr/>
        </p:nvSpPr>
        <p:spPr>
          <a:xfrm>
            <a:off x="3642580" y="1860401"/>
            <a:ext cx="122383" cy="411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9CFA699-EF7C-11BB-571E-4A4FCEC17B85}"/>
              </a:ext>
            </a:extLst>
          </p:cNvPr>
          <p:cNvSpPr/>
          <p:nvPr/>
        </p:nvSpPr>
        <p:spPr>
          <a:xfrm rot="5400000">
            <a:off x="3636808" y="1272521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15681A-4AEE-C03D-AD13-0FAC07DC4282}"/>
              </a:ext>
            </a:extLst>
          </p:cNvPr>
          <p:cNvSpPr/>
          <p:nvPr/>
        </p:nvSpPr>
        <p:spPr>
          <a:xfrm rot="5400000">
            <a:off x="2754584" y="1448225"/>
            <a:ext cx="133207" cy="4884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C60234-23E7-05B8-DC53-7A22D9A3C175}"/>
              </a:ext>
            </a:extLst>
          </p:cNvPr>
          <p:cNvSpPr/>
          <p:nvPr/>
        </p:nvSpPr>
        <p:spPr>
          <a:xfrm rot="5400000">
            <a:off x="2028390" y="1457767"/>
            <a:ext cx="133207" cy="4884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2F0A17-1486-7812-78FB-409116432A8A}"/>
              </a:ext>
            </a:extLst>
          </p:cNvPr>
          <p:cNvSpPr/>
          <p:nvPr/>
        </p:nvSpPr>
        <p:spPr>
          <a:xfrm rot="5400000">
            <a:off x="8367868" y="871102"/>
            <a:ext cx="133927" cy="85898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753175D8-72F6-A25E-8075-3A3DB2C8764A}"/>
              </a:ext>
            </a:extLst>
          </p:cNvPr>
          <p:cNvSpPr/>
          <p:nvPr/>
        </p:nvSpPr>
        <p:spPr>
          <a:xfrm rot="16200000">
            <a:off x="2408207" y="4095015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9AAF1A92-26E4-545B-3113-0094C333E152}"/>
              </a:ext>
            </a:extLst>
          </p:cNvPr>
          <p:cNvSpPr/>
          <p:nvPr/>
        </p:nvSpPr>
        <p:spPr>
          <a:xfrm rot="16200000">
            <a:off x="2718615" y="3419377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CC4B7AD4-2958-3AF3-A4B8-8EE09AA24696}"/>
              </a:ext>
            </a:extLst>
          </p:cNvPr>
          <p:cNvSpPr/>
          <p:nvPr/>
        </p:nvSpPr>
        <p:spPr>
          <a:xfrm rot="10800000">
            <a:off x="1846819" y="320544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72D4EDDC-2231-E450-F85D-B645543D2F1F}"/>
              </a:ext>
            </a:extLst>
          </p:cNvPr>
          <p:cNvSpPr/>
          <p:nvPr/>
        </p:nvSpPr>
        <p:spPr>
          <a:xfrm rot="16200000">
            <a:off x="1005624" y="2670826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A475016-36AF-A38F-6F5D-38451F540C56}"/>
              </a:ext>
            </a:extLst>
          </p:cNvPr>
          <p:cNvSpPr/>
          <p:nvPr/>
        </p:nvSpPr>
        <p:spPr>
          <a:xfrm rot="21410745">
            <a:off x="2314338" y="2502313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7F13092-D270-E603-76AB-919201F35B2D}"/>
              </a:ext>
            </a:extLst>
          </p:cNvPr>
          <p:cNvSpPr/>
          <p:nvPr/>
        </p:nvSpPr>
        <p:spPr>
          <a:xfrm rot="16200000">
            <a:off x="3987140" y="1888039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291A9A24-FDA9-730F-F4FE-9073AD3814A0}"/>
              </a:ext>
            </a:extLst>
          </p:cNvPr>
          <p:cNvSpPr/>
          <p:nvPr/>
        </p:nvSpPr>
        <p:spPr>
          <a:xfrm rot="10800000">
            <a:off x="2314339" y="1668584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23C4E0E0-FBD3-AA64-6AA3-B103AB2EDA95}"/>
              </a:ext>
            </a:extLst>
          </p:cNvPr>
          <p:cNvSpPr/>
          <p:nvPr/>
        </p:nvSpPr>
        <p:spPr>
          <a:xfrm rot="16200000">
            <a:off x="1495606" y="1135900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69F41617-514D-EE39-B824-12079C9853B1}"/>
              </a:ext>
            </a:extLst>
          </p:cNvPr>
          <p:cNvSpPr/>
          <p:nvPr/>
        </p:nvSpPr>
        <p:spPr>
          <a:xfrm rot="16200000">
            <a:off x="3035315" y="794742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E01FC1-6F5C-4C08-F605-D57963C1D4EE}"/>
              </a:ext>
            </a:extLst>
          </p:cNvPr>
          <p:cNvSpPr txBox="1"/>
          <p:nvPr/>
        </p:nvSpPr>
        <p:spPr>
          <a:xfrm>
            <a:off x="8979404" y="35237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위로 올라가는 판자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C2CB6E-6D36-E345-6E29-B3B723006531}"/>
              </a:ext>
            </a:extLst>
          </p:cNvPr>
          <p:cNvSpPr txBox="1"/>
          <p:nvPr/>
        </p:nvSpPr>
        <p:spPr>
          <a:xfrm>
            <a:off x="9034029" y="109269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나무 판자</a:t>
            </a: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87BC1B4-CAC9-8A1F-1158-8F44EE2E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281761"/>
              </p:ext>
            </p:extLst>
          </p:nvPr>
        </p:nvGraphicFramePr>
        <p:xfrm>
          <a:off x="6592311" y="1908437"/>
          <a:ext cx="4581923" cy="2045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456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158835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나무 판자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48" name="Picture 2" descr="PBR 나무 판자 02 3D 모델 $19 - .blend .fbx .obj - Free3D">
            <a:extLst>
              <a:ext uri="{FF2B5EF4-FFF2-40B4-BE49-F238E27FC236}">
                <a16:creationId xmlns:a16="http://schemas.microsoft.com/office/drawing/2014/main" id="{01701449-1EB2-C0AA-0C86-4A5FD638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7932" y="2389680"/>
            <a:ext cx="1606551" cy="160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C6020C0-EC68-036E-17E1-43FE0125653B}"/>
              </a:ext>
            </a:extLst>
          </p:cNvPr>
          <p:cNvSpPr txBox="1"/>
          <p:nvPr/>
        </p:nvSpPr>
        <p:spPr>
          <a:xfrm>
            <a:off x="3919312" y="5622342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CB182CA-C1CB-35FA-C063-A2F58664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124" y="4570587"/>
            <a:ext cx="1151751" cy="216027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614E1E4-FC5A-C16D-C4F7-4B53B9216811}"/>
              </a:ext>
            </a:extLst>
          </p:cNvPr>
          <p:cNvSpPr txBox="1"/>
          <p:nvPr/>
        </p:nvSpPr>
        <p:spPr>
          <a:xfrm>
            <a:off x="6935902" y="556233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판자 넓이 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03400D-3252-99A3-1CA6-1CB954A7906B}"/>
              </a:ext>
            </a:extLst>
          </p:cNvPr>
          <p:cNvSpPr txBox="1"/>
          <p:nvPr/>
        </p:nvSpPr>
        <p:spPr>
          <a:xfrm>
            <a:off x="7041463" y="4399917"/>
            <a:ext cx="513313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지금까지 와는 다른 폭이</a:t>
            </a:r>
            <a:r>
              <a:rPr lang="en-US" altLang="ko-KR" sz="1900" dirty="0"/>
              <a:t> </a:t>
            </a:r>
            <a:r>
              <a:rPr lang="ko-KR" altLang="en-US" sz="1900" dirty="0"/>
              <a:t>좁은 장애물을</a:t>
            </a:r>
            <a:endParaRPr lang="en-US" altLang="ko-KR" sz="1900" dirty="0"/>
          </a:p>
          <a:p>
            <a:r>
              <a:rPr lang="ko-KR" altLang="en-US" sz="1900" dirty="0"/>
              <a:t>       넣어 플레이어를 당황하게 만든다</a:t>
            </a:r>
            <a:r>
              <a:rPr lang="en-US" altLang="ko-KR" sz="1900" dirty="0"/>
              <a:t>.     </a:t>
            </a:r>
            <a:r>
              <a:rPr lang="ko-KR" altLang="en-US" sz="1900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8008E0-9EC9-DFF6-A3F2-EF5956537566}"/>
              </a:ext>
            </a:extLst>
          </p:cNvPr>
          <p:cNvSpPr txBox="1"/>
          <p:nvPr/>
        </p:nvSpPr>
        <p:spPr>
          <a:xfrm>
            <a:off x="1220856" y="437724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(</a:t>
            </a:r>
            <a:r>
              <a:rPr lang="ko-KR" altLang="en-US" sz="1300" dirty="0"/>
              <a:t>막다른 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85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CD1D7-3122-3FF9-BFDF-A4366A5C0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BCC97-E67C-8084-96C8-5BB59E2A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나무통 점프 맵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조금 쉬움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353634-E96E-881D-9326-5DC005BB9DB3}"/>
              </a:ext>
            </a:extLst>
          </p:cNvPr>
          <p:cNvSpPr/>
          <p:nvPr/>
        </p:nvSpPr>
        <p:spPr>
          <a:xfrm>
            <a:off x="1612404" y="6007048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81C5DE-3AC5-A4A2-FE1D-3DD7C4B89580}"/>
              </a:ext>
            </a:extLst>
          </p:cNvPr>
          <p:cNvSpPr/>
          <p:nvPr/>
        </p:nvSpPr>
        <p:spPr>
          <a:xfrm>
            <a:off x="843476" y="5314320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1E0AD6-CC21-9068-3698-66774009B7D2}"/>
              </a:ext>
            </a:extLst>
          </p:cNvPr>
          <p:cNvSpPr/>
          <p:nvPr/>
        </p:nvSpPr>
        <p:spPr>
          <a:xfrm>
            <a:off x="176148" y="4420121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B3FCA0-06D2-13DA-F513-B0C731827096}"/>
              </a:ext>
            </a:extLst>
          </p:cNvPr>
          <p:cNvSpPr/>
          <p:nvPr/>
        </p:nvSpPr>
        <p:spPr>
          <a:xfrm>
            <a:off x="843475" y="3475161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B6B2C8-C7DC-AD93-4F80-CCDB325E8EC7}"/>
              </a:ext>
            </a:extLst>
          </p:cNvPr>
          <p:cNvSpPr/>
          <p:nvPr/>
        </p:nvSpPr>
        <p:spPr>
          <a:xfrm>
            <a:off x="3856546" y="2600304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C6FE7D8-F200-231F-5D44-B61B5694C335}"/>
              </a:ext>
            </a:extLst>
          </p:cNvPr>
          <p:cNvSpPr/>
          <p:nvPr/>
        </p:nvSpPr>
        <p:spPr>
          <a:xfrm rot="13184321">
            <a:off x="1546278" y="5455881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559FF56-8B4F-7BEA-20A0-767A23FC57F1}"/>
              </a:ext>
            </a:extLst>
          </p:cNvPr>
          <p:cNvSpPr/>
          <p:nvPr/>
        </p:nvSpPr>
        <p:spPr>
          <a:xfrm rot="184179">
            <a:off x="1847693" y="3053234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17169F7-C69B-A7C4-67FE-D288B981616E}"/>
              </a:ext>
            </a:extLst>
          </p:cNvPr>
          <p:cNvSpPr/>
          <p:nvPr/>
        </p:nvSpPr>
        <p:spPr>
          <a:xfrm rot="18795109">
            <a:off x="243238" y="3690657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652140B-68C2-78AC-2AA0-53941A6F093F}"/>
              </a:ext>
            </a:extLst>
          </p:cNvPr>
          <p:cNvSpPr/>
          <p:nvPr/>
        </p:nvSpPr>
        <p:spPr>
          <a:xfrm rot="13184321">
            <a:off x="777352" y="4635618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74008A6F-EC7A-83FC-90CB-8C5765DCA724}"/>
              </a:ext>
            </a:extLst>
          </p:cNvPr>
          <p:cNvSpPr/>
          <p:nvPr/>
        </p:nvSpPr>
        <p:spPr>
          <a:xfrm rot="16200000">
            <a:off x="2379035" y="967220"/>
            <a:ext cx="492419" cy="209408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8451A6-83C4-4DB9-A3C3-CA70A827CB12}"/>
              </a:ext>
            </a:extLst>
          </p:cNvPr>
          <p:cNvSpPr/>
          <p:nvPr/>
        </p:nvSpPr>
        <p:spPr>
          <a:xfrm>
            <a:off x="1612400" y="3468580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BB5659-39D8-9D9E-BD34-80283A784F23}"/>
              </a:ext>
            </a:extLst>
          </p:cNvPr>
          <p:cNvSpPr/>
          <p:nvPr/>
        </p:nvSpPr>
        <p:spPr>
          <a:xfrm>
            <a:off x="2408191" y="3474037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15C121-44EB-5CC1-2485-0B487E1AC45D}"/>
              </a:ext>
            </a:extLst>
          </p:cNvPr>
          <p:cNvSpPr/>
          <p:nvPr/>
        </p:nvSpPr>
        <p:spPr>
          <a:xfrm>
            <a:off x="3168112" y="3474037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055126-2D13-CADA-B47A-B6D9E082C54D}"/>
              </a:ext>
            </a:extLst>
          </p:cNvPr>
          <p:cNvSpPr/>
          <p:nvPr/>
        </p:nvSpPr>
        <p:spPr>
          <a:xfrm>
            <a:off x="3141313" y="1928703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6F1635-0A86-6631-2E97-8E57992AADD0}"/>
              </a:ext>
            </a:extLst>
          </p:cNvPr>
          <p:cNvSpPr/>
          <p:nvPr/>
        </p:nvSpPr>
        <p:spPr>
          <a:xfrm>
            <a:off x="2408190" y="1637864"/>
            <a:ext cx="434109" cy="6927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C548B0B9-C925-DBCC-6BFA-7A9552436E39}"/>
              </a:ext>
            </a:extLst>
          </p:cNvPr>
          <p:cNvSpPr/>
          <p:nvPr/>
        </p:nvSpPr>
        <p:spPr>
          <a:xfrm rot="13184321">
            <a:off x="3790421" y="2053442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DCF9FE39-D1F4-8930-BA00-5EC5740B81F2}"/>
              </a:ext>
            </a:extLst>
          </p:cNvPr>
          <p:cNvSpPr/>
          <p:nvPr/>
        </p:nvSpPr>
        <p:spPr>
          <a:xfrm rot="13184321">
            <a:off x="3012268" y="1408575"/>
            <a:ext cx="566354" cy="26173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5F9FC22-6266-4B0E-ADE2-856CF1F58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207525"/>
              </p:ext>
            </p:extLst>
          </p:nvPr>
        </p:nvGraphicFramePr>
        <p:xfrm>
          <a:off x="6555366" y="1345336"/>
          <a:ext cx="4581923" cy="26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595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207240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나무 통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A8505056-CA68-6CD1-7E14-D31CA6FC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092" y="1930751"/>
            <a:ext cx="1476581" cy="2038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24766BE-7F97-A633-28B0-57F0A434C1A3}"/>
              </a:ext>
            </a:extLst>
          </p:cNvPr>
          <p:cNvSpPr txBox="1"/>
          <p:nvPr/>
        </p:nvSpPr>
        <p:spPr>
          <a:xfrm>
            <a:off x="6487684" y="4691188"/>
            <a:ext cx="45608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플레이어가 폭이 좁은 점프 맵 또한</a:t>
            </a:r>
            <a:endParaRPr lang="en-US" altLang="ko-KR" sz="1900" dirty="0"/>
          </a:p>
          <a:p>
            <a:r>
              <a:rPr lang="en-US" altLang="ko-KR" sz="1900" dirty="0"/>
              <a:t>      </a:t>
            </a:r>
            <a:r>
              <a:rPr lang="ko-KR" altLang="en-US" sz="1900" dirty="0"/>
              <a:t> 익숙해지게 만든다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31431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C6C3-B31A-0480-8BDC-6A0BB7775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679A6-8A5F-0064-4FB9-E1CCB915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일자 길</a:t>
            </a:r>
            <a:r>
              <a:rPr lang="en-US" altLang="ko-KR" sz="3000" dirty="0"/>
              <a:t>+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뾰족덫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보통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E9ADB-7754-3C50-BA0D-949A94F002E0}"/>
              </a:ext>
            </a:extLst>
          </p:cNvPr>
          <p:cNvSpPr/>
          <p:nvPr/>
        </p:nvSpPr>
        <p:spPr>
          <a:xfrm>
            <a:off x="1819564" y="1206195"/>
            <a:ext cx="1838036" cy="30702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C383DC-C1F0-C750-494F-5FF441003E73}"/>
              </a:ext>
            </a:extLst>
          </p:cNvPr>
          <p:cNvSpPr/>
          <p:nvPr/>
        </p:nvSpPr>
        <p:spPr>
          <a:xfrm>
            <a:off x="883228" y="2396829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121AB9-FE57-6297-EDB8-3EBEAC575F99}"/>
              </a:ext>
            </a:extLst>
          </p:cNvPr>
          <p:cNvSpPr/>
          <p:nvPr/>
        </p:nvSpPr>
        <p:spPr>
          <a:xfrm>
            <a:off x="1335811" y="2429158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EA2523-F6B7-FD4D-4816-EDF2629B6943}"/>
              </a:ext>
            </a:extLst>
          </p:cNvPr>
          <p:cNvSpPr/>
          <p:nvPr/>
        </p:nvSpPr>
        <p:spPr>
          <a:xfrm>
            <a:off x="1340432" y="2618502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1928E2-5495-C513-42F4-967B658C3DED}"/>
              </a:ext>
            </a:extLst>
          </p:cNvPr>
          <p:cNvSpPr/>
          <p:nvPr/>
        </p:nvSpPr>
        <p:spPr>
          <a:xfrm>
            <a:off x="1335815" y="2798610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CE64AE-2DC5-0E81-BE11-EDD1093D8902}"/>
              </a:ext>
            </a:extLst>
          </p:cNvPr>
          <p:cNvSpPr/>
          <p:nvPr/>
        </p:nvSpPr>
        <p:spPr>
          <a:xfrm>
            <a:off x="883228" y="3597556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A207F8-E947-3D2C-273D-08E209865F40}"/>
              </a:ext>
            </a:extLst>
          </p:cNvPr>
          <p:cNvSpPr/>
          <p:nvPr/>
        </p:nvSpPr>
        <p:spPr>
          <a:xfrm>
            <a:off x="1335811" y="3629885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23C844-08D8-B4BD-7E31-D7E683E670FC}"/>
              </a:ext>
            </a:extLst>
          </p:cNvPr>
          <p:cNvSpPr/>
          <p:nvPr/>
        </p:nvSpPr>
        <p:spPr>
          <a:xfrm>
            <a:off x="1340432" y="3819229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77B93E-215D-7073-1213-0FDBF8E664B0}"/>
              </a:ext>
            </a:extLst>
          </p:cNvPr>
          <p:cNvSpPr/>
          <p:nvPr/>
        </p:nvSpPr>
        <p:spPr>
          <a:xfrm>
            <a:off x="1335815" y="3999337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1A8A18-5627-6F3E-4703-30917D5B1515}"/>
              </a:ext>
            </a:extLst>
          </p:cNvPr>
          <p:cNvSpPr/>
          <p:nvPr/>
        </p:nvSpPr>
        <p:spPr>
          <a:xfrm>
            <a:off x="4118260" y="1840337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EAA66C-6A41-D033-3673-C5AF3D13EA9D}"/>
              </a:ext>
            </a:extLst>
          </p:cNvPr>
          <p:cNvSpPr/>
          <p:nvPr/>
        </p:nvSpPr>
        <p:spPr>
          <a:xfrm>
            <a:off x="3797871" y="1863427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6651F9-1141-7A50-A686-09E30D5BE05D}"/>
              </a:ext>
            </a:extLst>
          </p:cNvPr>
          <p:cNvSpPr/>
          <p:nvPr/>
        </p:nvSpPr>
        <p:spPr>
          <a:xfrm>
            <a:off x="3802492" y="2052771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C00401-DA4A-B0C8-C85C-99962915980D}"/>
              </a:ext>
            </a:extLst>
          </p:cNvPr>
          <p:cNvSpPr/>
          <p:nvPr/>
        </p:nvSpPr>
        <p:spPr>
          <a:xfrm>
            <a:off x="3797875" y="2232879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5C7D9EE-E494-62F4-8E6E-351233BDAAB3}"/>
              </a:ext>
            </a:extLst>
          </p:cNvPr>
          <p:cNvSpPr/>
          <p:nvPr/>
        </p:nvSpPr>
        <p:spPr>
          <a:xfrm>
            <a:off x="4122881" y="3075702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23C5638-BCF9-2A89-8DCF-26AB69A3DFBD}"/>
              </a:ext>
            </a:extLst>
          </p:cNvPr>
          <p:cNvSpPr/>
          <p:nvPr/>
        </p:nvSpPr>
        <p:spPr>
          <a:xfrm>
            <a:off x="3802492" y="3098792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007240-0582-A850-52B9-C965962BFDAE}"/>
              </a:ext>
            </a:extLst>
          </p:cNvPr>
          <p:cNvSpPr/>
          <p:nvPr/>
        </p:nvSpPr>
        <p:spPr>
          <a:xfrm>
            <a:off x="3807113" y="3288136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9DE376-2FEF-965B-0F15-9677D4975D3D}"/>
              </a:ext>
            </a:extLst>
          </p:cNvPr>
          <p:cNvSpPr/>
          <p:nvPr/>
        </p:nvSpPr>
        <p:spPr>
          <a:xfrm>
            <a:off x="3802496" y="3468244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6ABD90B-6992-8977-5AA9-2C43AA0BA305}"/>
              </a:ext>
            </a:extLst>
          </p:cNvPr>
          <p:cNvSpPr/>
          <p:nvPr/>
        </p:nvSpPr>
        <p:spPr>
          <a:xfrm rot="16200000">
            <a:off x="2133242" y="3154570"/>
            <a:ext cx="1170711" cy="20940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948B368-7897-79A4-C4FA-11C9A62AD806}"/>
              </a:ext>
            </a:extLst>
          </p:cNvPr>
          <p:cNvSpPr/>
          <p:nvPr/>
        </p:nvSpPr>
        <p:spPr>
          <a:xfrm>
            <a:off x="1981199" y="2594540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8169637-0182-3603-5981-983410F4CA22}"/>
              </a:ext>
            </a:extLst>
          </p:cNvPr>
          <p:cNvSpPr/>
          <p:nvPr/>
        </p:nvSpPr>
        <p:spPr>
          <a:xfrm>
            <a:off x="1953489" y="3789929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7C4EC0F-E188-E15E-655B-236230CE1075}"/>
              </a:ext>
            </a:extLst>
          </p:cNvPr>
          <p:cNvSpPr/>
          <p:nvPr/>
        </p:nvSpPr>
        <p:spPr>
          <a:xfrm rot="10800000">
            <a:off x="2993728" y="2052771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02F48DDE-1808-83A5-FB5C-B509A357B66A}"/>
              </a:ext>
            </a:extLst>
          </p:cNvPr>
          <p:cNvSpPr/>
          <p:nvPr/>
        </p:nvSpPr>
        <p:spPr>
          <a:xfrm rot="10800000">
            <a:off x="2989107" y="3218643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AC772C4-089C-6892-B379-32E4EA82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52" y="4473043"/>
            <a:ext cx="4182059" cy="149563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AB44D56-95AA-689D-875A-D6432F6E3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11133"/>
              </p:ext>
            </p:extLst>
          </p:nvPr>
        </p:nvGraphicFramePr>
        <p:xfrm>
          <a:off x="6726849" y="1206194"/>
          <a:ext cx="4581923" cy="182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95428170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3432309301"/>
                    </a:ext>
                  </a:extLst>
                </a:gridCol>
              </a:tblGrid>
              <a:tr h="416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1506"/>
                  </a:ext>
                </a:extLst>
              </a:tr>
              <a:tr h="1410753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뾰족</a:t>
                      </a:r>
                      <a:r>
                        <a:rPr lang="ko-KR" altLang="en-US" dirty="0"/>
                        <a:t> 덫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93207"/>
                  </a:ext>
                </a:extLst>
              </a:tr>
            </a:tbl>
          </a:graphicData>
        </a:graphic>
      </p:graphicFrame>
      <p:pic>
        <p:nvPicPr>
          <p:cNvPr id="34" name="그림 33" descr="스크린샷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85DB4A8-5A84-3D94-6C80-64B82F45C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404" y="1628034"/>
            <a:ext cx="1558636" cy="1383015"/>
          </a:xfrm>
          <a:prstGeom prst="rect">
            <a:avLst/>
          </a:prstGeom>
        </p:spPr>
      </p:pic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0C1675A-24C9-259A-54E9-241888AA4244}"/>
              </a:ext>
            </a:extLst>
          </p:cNvPr>
          <p:cNvSpPr/>
          <p:nvPr/>
        </p:nvSpPr>
        <p:spPr>
          <a:xfrm>
            <a:off x="1981198" y="1609553"/>
            <a:ext cx="492419" cy="20940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69D739-5C51-549B-B7C6-4A5979ACE758}"/>
              </a:ext>
            </a:extLst>
          </p:cNvPr>
          <p:cNvSpPr/>
          <p:nvPr/>
        </p:nvSpPr>
        <p:spPr>
          <a:xfrm>
            <a:off x="925366" y="1448767"/>
            <a:ext cx="461819" cy="55418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47082F-DB9B-E79A-48F7-D4A9FB13A668}"/>
              </a:ext>
            </a:extLst>
          </p:cNvPr>
          <p:cNvSpPr/>
          <p:nvPr/>
        </p:nvSpPr>
        <p:spPr>
          <a:xfrm>
            <a:off x="1377949" y="1481096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F52A90-6661-9EF2-88D7-2E7197D8C744}"/>
              </a:ext>
            </a:extLst>
          </p:cNvPr>
          <p:cNvSpPr/>
          <p:nvPr/>
        </p:nvSpPr>
        <p:spPr>
          <a:xfrm>
            <a:off x="1382570" y="1670440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7FAA9D-5D38-09A3-327A-3B335A28FBF2}"/>
              </a:ext>
            </a:extLst>
          </p:cNvPr>
          <p:cNvSpPr/>
          <p:nvPr/>
        </p:nvSpPr>
        <p:spPr>
          <a:xfrm>
            <a:off x="1377953" y="1850548"/>
            <a:ext cx="315768" cy="13854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627513-64AD-33AD-520F-8825BF41072A}"/>
              </a:ext>
            </a:extLst>
          </p:cNvPr>
          <p:cNvSpPr txBox="1"/>
          <p:nvPr/>
        </p:nvSpPr>
        <p:spPr>
          <a:xfrm>
            <a:off x="6726849" y="3776068"/>
            <a:ext cx="4370107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 </a:t>
            </a:r>
            <a:r>
              <a:rPr lang="ko-KR" altLang="en-US" sz="1900" dirty="0"/>
              <a:t>함정 타이밍 맞추는 걸 알려준다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406979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30B2A-CC43-E0AE-584D-3A57598F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55AF8-C8E6-BC76-2017-0D03E2B7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0"/>
            <a:ext cx="10515600" cy="96491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긴 사다리 구간</a:t>
            </a:r>
            <a:r>
              <a:rPr lang="en-US" altLang="ko-KR" sz="3000" dirty="0"/>
              <a:t>(</a:t>
            </a:r>
            <a:r>
              <a:rPr lang="ko-KR" altLang="en-US" sz="3000" dirty="0"/>
              <a:t>난이도</a:t>
            </a:r>
            <a:r>
              <a:rPr lang="en-US" altLang="ko-KR" sz="3000" dirty="0"/>
              <a:t>: </a:t>
            </a:r>
            <a:r>
              <a:rPr lang="ko-KR" altLang="en-US" sz="3000" dirty="0"/>
              <a:t>없음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AAA732-2F49-D4DA-23C1-5545564CBB18}"/>
              </a:ext>
            </a:extLst>
          </p:cNvPr>
          <p:cNvSpPr/>
          <p:nvPr/>
        </p:nvSpPr>
        <p:spPr>
          <a:xfrm>
            <a:off x="441692" y="1861290"/>
            <a:ext cx="434109" cy="45302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0D4D6A8-61D8-7BA5-2EC1-A3C631881442}"/>
              </a:ext>
            </a:extLst>
          </p:cNvPr>
          <p:cNvSpPr/>
          <p:nvPr/>
        </p:nvSpPr>
        <p:spPr>
          <a:xfrm rot="16200000">
            <a:off x="370803" y="4305961"/>
            <a:ext cx="1806651" cy="31502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55E24D-1957-90F7-42E1-44269145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73" y="2327727"/>
            <a:ext cx="1521134" cy="3754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26AEE-87B8-5D99-3440-6F6684D21DD8}"/>
              </a:ext>
            </a:extLst>
          </p:cNvPr>
          <p:cNvSpPr txBox="1"/>
          <p:nvPr/>
        </p:nvSpPr>
        <p:spPr>
          <a:xfrm>
            <a:off x="2363533" y="6312889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 사진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AFBE8C5-1B66-0BCA-036D-D227E491A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490990"/>
              </p:ext>
            </p:extLst>
          </p:nvPr>
        </p:nvGraphicFramePr>
        <p:xfrm>
          <a:off x="6555366" y="1345336"/>
          <a:ext cx="4581923" cy="266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152">
                  <a:extLst>
                    <a:ext uri="{9D8B030D-6E8A-4147-A177-3AD203B41FA5}">
                      <a16:colId xmlns:a16="http://schemas.microsoft.com/office/drawing/2014/main" val="3816369926"/>
                    </a:ext>
                  </a:extLst>
                </a:gridCol>
                <a:gridCol w="2352771">
                  <a:extLst>
                    <a:ext uri="{9D8B030D-6E8A-4147-A177-3AD203B41FA5}">
                      <a16:colId xmlns:a16="http://schemas.microsoft.com/office/drawing/2014/main" val="547672912"/>
                    </a:ext>
                  </a:extLst>
                </a:gridCol>
              </a:tblGrid>
              <a:tr h="5958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등장 하는 사물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87876"/>
                  </a:ext>
                </a:extLst>
              </a:tr>
              <a:tr h="2072407"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사다리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8841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B8A93348-8061-5341-8C6C-304FEF97E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082"/>
          <a:stretch/>
        </p:blipFill>
        <p:spPr>
          <a:xfrm>
            <a:off x="9437368" y="1967949"/>
            <a:ext cx="972517" cy="2045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561656-2149-09DE-1F63-74BCF9B7052A}"/>
              </a:ext>
            </a:extLst>
          </p:cNvPr>
          <p:cNvSpPr txBox="1"/>
          <p:nvPr/>
        </p:nvSpPr>
        <p:spPr>
          <a:xfrm>
            <a:off x="6487684" y="4691188"/>
            <a:ext cx="491192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900" dirty="0"/>
              <a:t>의도</a:t>
            </a:r>
            <a:r>
              <a:rPr lang="en-US" altLang="ko-KR" sz="1900" dirty="0"/>
              <a:t>:</a:t>
            </a:r>
            <a:r>
              <a:rPr lang="ko-KR" altLang="en-US" sz="1900" dirty="0"/>
              <a:t>한 구역을 클리어한 플레이어를 잠시</a:t>
            </a:r>
            <a:endParaRPr lang="en-US" altLang="ko-KR" sz="1900" dirty="0"/>
          </a:p>
          <a:p>
            <a:r>
              <a:rPr lang="ko-KR" altLang="en-US" sz="1900" dirty="0"/>
              <a:t>      쉬게 하고 구역을 나누는 역할을 한다</a:t>
            </a:r>
            <a:r>
              <a:rPr lang="en-US" altLang="ko-KR" sz="1900" dirty="0"/>
              <a:t>.</a:t>
            </a:r>
            <a:r>
              <a:rPr lang="ko-KR" altLang="en-US" sz="1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843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268</Words>
  <Application>Microsoft Office PowerPoint</Application>
  <PresentationFormat>와이드스크린</PresentationFormat>
  <Paragraphs>76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돌 발판 점프 맵(난이도: 쉬움)</vt:lpstr>
      <vt:lpstr>쇠사슬 밟고 돌아가며 올라가기(난이도: 쉬움)</vt:lpstr>
      <vt:lpstr>계단 + 뾰족덫_감지형(난이도: 조금 쉬움)</vt:lpstr>
      <vt:lpstr>좁은 나무판자 길 따라가기(난이도: 보통)</vt:lpstr>
      <vt:lpstr>나무통 점프 맵(난이도: 조금 쉬움)</vt:lpstr>
      <vt:lpstr>일자 길+ 뾰족덫(난이도: 보통)</vt:lpstr>
      <vt:lpstr>긴 사다리 구간(난이도: 없음)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 ㅊ</dc:creator>
  <cp:lastModifiedBy>jy ㅊ</cp:lastModifiedBy>
  <cp:revision>39</cp:revision>
  <dcterms:created xsi:type="dcterms:W3CDTF">2025-04-11T10:12:34Z</dcterms:created>
  <dcterms:modified xsi:type="dcterms:W3CDTF">2025-04-12T02:16:56Z</dcterms:modified>
</cp:coreProperties>
</file>