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9" r:id="rId11"/>
    <p:sldId id="267" r:id="rId12"/>
    <p:sldId id="264" r:id="rId13"/>
    <p:sldId id="265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70BDC-7D1F-43F4-85E6-C902B1C1EDD0}" type="datetimeFigureOut">
              <a:rPr lang="ko-KR" altLang="en-US" smtClean="0"/>
              <a:t>2025-04-27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569FE-51F9-4895-A191-54164F569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790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B1198-3CBE-611B-64CC-7FEDA3096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0CF0FE-D44B-BB7D-3A0F-C5BBC885D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EF975-E324-2696-FEAB-71771815C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73A7-1E07-4B0B-BDD3-8C4D998403BF}" type="datetimeFigureOut">
              <a:rPr lang="ko-KR" altLang="en-US" smtClean="0"/>
              <a:t>2025-04-27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4906D-E7C7-377A-9CF2-5B012D286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2DB0F-2B88-69B4-BBB8-F6E1B592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1613-83D4-47C5-9C64-EF166C4B7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67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19E70-E50B-24AA-1C88-F78CFDA1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172C5E-BA9B-34E5-E996-5554F91FE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65B695-01FD-539C-1F17-CFD1E7CC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73A7-1E07-4B0B-BDD3-8C4D998403BF}" type="datetimeFigureOut">
              <a:rPr lang="ko-KR" altLang="en-US" smtClean="0"/>
              <a:t>2025-04-27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4CC99-24A2-9912-F1C9-1B3D5BEC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811083-FE57-ADB9-B36F-CBED7806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1613-83D4-47C5-9C64-EF166C4B7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26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E73960-9880-6526-D922-65BD4D27B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27B386-B917-3257-76F3-B2F0F2398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7423D7-3910-9CC9-BAC8-924464CA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73A7-1E07-4B0B-BDD3-8C4D998403BF}" type="datetimeFigureOut">
              <a:rPr lang="ko-KR" altLang="en-US" smtClean="0"/>
              <a:t>2025-04-27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80A60C-3FEB-5AC9-95DE-661BA64B3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530592-E2EE-BE3A-0551-94CCDDFC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1613-83D4-47C5-9C64-EF166C4B7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72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ED1E1-D2CF-AD58-4AE1-E71CEDA1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DA1A82-9769-2818-81A2-A7BCEDE39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C58A4B-F841-C19D-ACEA-180917FF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73A7-1E07-4B0B-BDD3-8C4D998403BF}" type="datetimeFigureOut">
              <a:rPr lang="ko-KR" altLang="en-US" smtClean="0"/>
              <a:t>2025-04-27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28B796-7AC9-5819-2DF7-CF508836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459399-9A39-CE42-5BB0-9765D4EB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1613-83D4-47C5-9C64-EF166C4B7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16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7E8DE-3CED-3BCD-067F-7450FE62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E14945-37BD-ACC2-FC1C-E3E185718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E050B4-DB59-04B6-B9BB-C863235A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73A7-1E07-4B0B-BDD3-8C4D998403BF}" type="datetimeFigureOut">
              <a:rPr lang="ko-KR" altLang="en-US" smtClean="0"/>
              <a:t>2025-04-27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9DCA0-48D7-C244-4830-3DA73A50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17A7A-6FE1-63CE-BC10-22502B93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1613-83D4-47C5-9C64-EF166C4B7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64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494F1-1581-FBF3-C5B0-913E97F96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5D651-5445-6F3E-ED6B-6528500FD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34AA3E-B960-D217-B6FE-D7F630E74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581215-9B47-B827-09B6-E761A9D5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73A7-1E07-4B0B-BDD3-8C4D998403BF}" type="datetimeFigureOut">
              <a:rPr lang="ko-KR" altLang="en-US" smtClean="0"/>
              <a:t>2025-04-27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E4D04-E140-C315-E270-3421C6CB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977F6C-439B-1CC8-DA03-8A8A8798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1613-83D4-47C5-9C64-EF166C4B7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06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A837C-6E71-92E8-9952-A4E268E10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3611E6-BF07-070B-56A1-A3D8025DE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059CBA-99FF-51A7-E515-83381CC9D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A366BA-E3C8-D3AD-2D9C-AB0CC5AD3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6D1CCE-40AA-BF09-C0EE-33077CBA4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03BD36-A628-27FB-04D4-C5CFE232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73A7-1E07-4B0B-BDD3-8C4D998403BF}" type="datetimeFigureOut">
              <a:rPr lang="ko-KR" altLang="en-US" smtClean="0"/>
              <a:t>2025-04-27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F9E82E-BACA-B60D-B48A-E75491B04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86B18E-F2D8-2339-6B3D-084A905B2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1613-83D4-47C5-9C64-EF166C4B7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0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87FA2-CD2E-BE29-CBF8-AE5185E5B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B32FA0-B473-8D74-1B3E-4FF411997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73A7-1E07-4B0B-BDD3-8C4D998403BF}" type="datetimeFigureOut">
              <a:rPr lang="ko-KR" altLang="en-US" smtClean="0"/>
              <a:t>2025-04-27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3141F7-F13A-EF92-D0CD-9C6C133C6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076C4D-6A29-E685-BF45-786D7C17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1613-83D4-47C5-9C64-EF166C4B7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64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3CB635-E821-C43C-666B-D08679F2F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73A7-1E07-4B0B-BDD3-8C4D998403BF}" type="datetimeFigureOut">
              <a:rPr lang="ko-KR" altLang="en-US" smtClean="0"/>
              <a:t>2025-04-27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A4EB3F-1C66-7777-D846-D6FD15D4F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A2C5A3-FFBB-1656-D8B5-E38238872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1613-83D4-47C5-9C64-EF166C4B7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11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C0824-D589-B5B5-02D6-47BE8CF72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34A2E-19F4-0FA3-99BD-B076E6849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7FB718-2DB2-E2BF-1B62-8690CCFB6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3486EE-8D20-617C-6F02-04BB3F42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73A7-1E07-4B0B-BDD3-8C4D998403BF}" type="datetimeFigureOut">
              <a:rPr lang="ko-KR" altLang="en-US" smtClean="0"/>
              <a:t>2025-04-27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86E8A8-A01F-64B6-7411-437A1D8AF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67E495-9917-0810-41F9-6F977F6D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1613-83D4-47C5-9C64-EF166C4B7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2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891FD-D3BF-3426-931C-8DB41FBC5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8EAF8E-DEF1-E850-3C0B-DC3DDB18D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270FCF-666C-539C-01AB-B3DB49AB9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45A884-97A4-854F-CB8D-55B40FB7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73A7-1E07-4B0B-BDD3-8C4D998403BF}" type="datetimeFigureOut">
              <a:rPr lang="ko-KR" altLang="en-US" smtClean="0"/>
              <a:t>2025-04-27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907576-4D77-ACC7-70FE-BC8F15D7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727A7F-50D1-875F-9F6E-F15463B6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1613-83D4-47C5-9C64-EF166C4B7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31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6E3234-8040-F85F-A061-8B4B95D8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5BBC4-4602-E6FA-4FF3-2E3B99A56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859424-CB01-EF3F-570B-A92D0FEA7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D873A7-1E07-4B0B-BDD3-8C4D998403BF}" type="datetimeFigureOut">
              <a:rPr lang="ko-KR" altLang="en-US" smtClean="0"/>
              <a:t>2025-04-27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1DEDD0-C84F-0486-10BF-ABBD34D76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378C9-FBF4-7F6F-1D90-B86A735D6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271613-83D4-47C5-9C64-EF166C4B7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03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14.xml"/><Relationship Id="rId7" Type="http://schemas.openxmlformats.org/officeDocument/2006/relationships/slide" Target="slide18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560812-7C73-4A90-29BB-1A12275F5B5A}"/>
              </a:ext>
            </a:extLst>
          </p:cNvPr>
          <p:cNvSpPr txBox="1"/>
          <p:nvPr/>
        </p:nvSpPr>
        <p:spPr>
          <a:xfrm>
            <a:off x="4359564" y="2817091"/>
            <a:ext cx="290816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500" dirty="0"/>
              <a:t>1-1 </a:t>
            </a:r>
            <a:r>
              <a:rPr lang="ko-KR" altLang="en-US" sz="5500" dirty="0"/>
              <a:t>구역</a:t>
            </a:r>
          </a:p>
        </p:txBody>
      </p:sp>
    </p:spTree>
    <p:extLst>
      <p:ext uri="{BB962C8B-B14F-4D97-AF65-F5344CB8AC3E}">
        <p14:creationId xmlns:p14="http://schemas.microsoft.com/office/powerpoint/2010/main" val="395280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C93AD-D6E8-6F74-B28F-53AE8A60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BB507-3FAC-2E97-9767-4A480AFD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27" y="-73943"/>
            <a:ext cx="10515600" cy="964911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(</a:t>
            </a:r>
            <a:r>
              <a:rPr lang="ko-KR" altLang="en-US" sz="3000" dirty="0"/>
              <a:t>임시</a:t>
            </a:r>
            <a:r>
              <a:rPr lang="en-US" altLang="ko-KR" sz="3000" dirty="0"/>
              <a:t>) </a:t>
            </a:r>
            <a:r>
              <a:rPr lang="ko-KR" altLang="en-US" sz="3000" dirty="0"/>
              <a:t>사다리 구간 워프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5DA771-E855-3B16-3355-DCE8355B6CE8}"/>
              </a:ext>
            </a:extLst>
          </p:cNvPr>
          <p:cNvSpPr txBox="1"/>
          <p:nvPr/>
        </p:nvSpPr>
        <p:spPr>
          <a:xfrm>
            <a:off x="6884063" y="5125297"/>
            <a:ext cx="496321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dirty="0"/>
              <a:t>의도</a:t>
            </a:r>
            <a:r>
              <a:rPr lang="en-US" altLang="ko-KR" sz="1900" dirty="0"/>
              <a:t>: </a:t>
            </a:r>
            <a:r>
              <a:rPr lang="ko-KR" altLang="en-US" sz="1900" dirty="0"/>
              <a:t>플레이어가 사다리구간을 클리어할 시</a:t>
            </a:r>
            <a:endParaRPr lang="en-US" altLang="ko-KR" sz="1900" dirty="0"/>
          </a:p>
          <a:p>
            <a:r>
              <a:rPr lang="ko-KR" altLang="en-US" sz="1900" dirty="0"/>
              <a:t>도달 하게 되는 위치로 이동시킨다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C9596E-6B3A-C61D-175C-522B0A6EC90A}"/>
              </a:ext>
            </a:extLst>
          </p:cNvPr>
          <p:cNvSpPr/>
          <p:nvPr/>
        </p:nvSpPr>
        <p:spPr>
          <a:xfrm>
            <a:off x="1509469" y="1102229"/>
            <a:ext cx="315023" cy="236419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4014B5-D862-1A42-2407-8D11DDA2E49A}"/>
              </a:ext>
            </a:extLst>
          </p:cNvPr>
          <p:cNvSpPr/>
          <p:nvPr/>
        </p:nvSpPr>
        <p:spPr>
          <a:xfrm>
            <a:off x="1509469" y="1782406"/>
            <a:ext cx="335132" cy="3636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DC7590-BC7D-1AC8-5C74-1C26A5E07685}"/>
              </a:ext>
            </a:extLst>
          </p:cNvPr>
          <p:cNvSpPr/>
          <p:nvPr/>
        </p:nvSpPr>
        <p:spPr>
          <a:xfrm>
            <a:off x="1549389" y="1782406"/>
            <a:ext cx="229146" cy="90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4D65216-87D0-A8A6-2A68-2D529885E42F}"/>
              </a:ext>
            </a:extLst>
          </p:cNvPr>
          <p:cNvSpPr/>
          <p:nvPr/>
        </p:nvSpPr>
        <p:spPr>
          <a:xfrm>
            <a:off x="1554010" y="1971750"/>
            <a:ext cx="229146" cy="90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5996EAC-B4BB-36F7-DCA8-B6FD0547D4CE}"/>
              </a:ext>
            </a:extLst>
          </p:cNvPr>
          <p:cNvSpPr/>
          <p:nvPr/>
        </p:nvSpPr>
        <p:spPr>
          <a:xfrm>
            <a:off x="1500233" y="3675207"/>
            <a:ext cx="315023" cy="236419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3B992FD-F449-F9E6-42BA-2292ECC6DC0E}"/>
              </a:ext>
            </a:extLst>
          </p:cNvPr>
          <p:cNvSpPr/>
          <p:nvPr/>
        </p:nvSpPr>
        <p:spPr>
          <a:xfrm>
            <a:off x="1478238" y="2643906"/>
            <a:ext cx="335132" cy="3636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04F564-FDB5-EA6A-0906-FDDCFA074833}"/>
              </a:ext>
            </a:extLst>
          </p:cNvPr>
          <p:cNvSpPr/>
          <p:nvPr/>
        </p:nvSpPr>
        <p:spPr>
          <a:xfrm>
            <a:off x="1518158" y="2643906"/>
            <a:ext cx="229146" cy="90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7D87E38-8653-D4E6-06DF-1F8D600104DA}"/>
              </a:ext>
            </a:extLst>
          </p:cNvPr>
          <p:cNvSpPr/>
          <p:nvPr/>
        </p:nvSpPr>
        <p:spPr>
          <a:xfrm>
            <a:off x="1522779" y="2833250"/>
            <a:ext cx="229146" cy="90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AC5F10-F309-9191-499A-2D958F047F0F}"/>
              </a:ext>
            </a:extLst>
          </p:cNvPr>
          <p:cNvSpPr/>
          <p:nvPr/>
        </p:nvSpPr>
        <p:spPr>
          <a:xfrm>
            <a:off x="1488891" y="6248185"/>
            <a:ext cx="335132" cy="3636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C07F4-008F-2E53-CEA7-092A2FCE1290}"/>
              </a:ext>
            </a:extLst>
          </p:cNvPr>
          <p:cNvSpPr txBox="1"/>
          <p:nvPr/>
        </p:nvSpPr>
        <p:spPr>
          <a:xfrm>
            <a:off x="1958110" y="6242504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플레이어기 사다리 밑 워프 발판을 밟을 시 위로 워프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D635B90-D343-BAB5-9728-74ACC758B415}"/>
              </a:ext>
            </a:extLst>
          </p:cNvPr>
          <p:cNvSpPr/>
          <p:nvPr/>
        </p:nvSpPr>
        <p:spPr>
          <a:xfrm>
            <a:off x="1496396" y="711618"/>
            <a:ext cx="335132" cy="363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A0E7FF11-11C6-7415-9F26-A3BF606F51DD}"/>
              </a:ext>
            </a:extLst>
          </p:cNvPr>
          <p:cNvSpPr/>
          <p:nvPr/>
        </p:nvSpPr>
        <p:spPr>
          <a:xfrm rot="10800000">
            <a:off x="2075894" y="751457"/>
            <a:ext cx="759669" cy="31502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E417C7C7-32AE-BBF4-AE81-61A5EA8B3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027777"/>
              </p:ext>
            </p:extLst>
          </p:nvPr>
        </p:nvGraphicFramePr>
        <p:xfrm>
          <a:off x="6895960" y="1144381"/>
          <a:ext cx="4337767" cy="1826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368">
                  <a:extLst>
                    <a:ext uri="{9D8B030D-6E8A-4147-A177-3AD203B41FA5}">
                      <a16:colId xmlns:a16="http://schemas.microsoft.com/office/drawing/2014/main" val="954281706"/>
                    </a:ext>
                  </a:extLst>
                </a:gridCol>
                <a:gridCol w="2227399">
                  <a:extLst>
                    <a:ext uri="{9D8B030D-6E8A-4147-A177-3AD203B41FA5}">
                      <a16:colId xmlns:a16="http://schemas.microsoft.com/office/drawing/2014/main" val="3432309301"/>
                    </a:ext>
                  </a:extLst>
                </a:gridCol>
              </a:tblGrid>
              <a:tr h="4160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등장 하는 사물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941506"/>
                  </a:ext>
                </a:extLst>
              </a:tr>
              <a:tr h="1410753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워프 발판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93207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46C313-11EF-FA1E-2330-1E7177E5C97D}"/>
              </a:ext>
            </a:extLst>
          </p:cNvPr>
          <p:cNvSpPr/>
          <p:nvPr/>
        </p:nvSpPr>
        <p:spPr>
          <a:xfrm>
            <a:off x="9365672" y="1873318"/>
            <a:ext cx="1514763" cy="7705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178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E9D8C-92F1-470B-F3EF-3C8947248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38AC84-F789-2F2D-6D2B-8ABBFA2A94A0}"/>
              </a:ext>
            </a:extLst>
          </p:cNvPr>
          <p:cNvSpPr txBox="1"/>
          <p:nvPr/>
        </p:nvSpPr>
        <p:spPr>
          <a:xfrm>
            <a:off x="4359564" y="2817091"/>
            <a:ext cx="290816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500" dirty="0"/>
              <a:t>1-2 </a:t>
            </a:r>
            <a:r>
              <a:rPr lang="ko-KR" altLang="en-US" sz="5500" dirty="0"/>
              <a:t>구역</a:t>
            </a:r>
          </a:p>
        </p:txBody>
      </p:sp>
    </p:spTree>
    <p:extLst>
      <p:ext uri="{BB962C8B-B14F-4D97-AF65-F5344CB8AC3E}">
        <p14:creationId xmlns:p14="http://schemas.microsoft.com/office/powerpoint/2010/main" val="496839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AAD91-E308-A9EA-0F96-7FBE5367B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510083-0009-9D68-D109-9A462FBAAA16}"/>
              </a:ext>
            </a:extLst>
          </p:cNvPr>
          <p:cNvSpPr/>
          <p:nvPr/>
        </p:nvSpPr>
        <p:spPr>
          <a:xfrm>
            <a:off x="4202544" y="163944"/>
            <a:ext cx="2650837" cy="64400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3618ABFA-90C3-5104-AA87-17AE3169940D}"/>
              </a:ext>
            </a:extLst>
          </p:cNvPr>
          <p:cNvSpPr txBox="1"/>
          <p:nvPr/>
        </p:nvSpPr>
        <p:spPr>
          <a:xfrm>
            <a:off x="7020264" y="6093569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사다리</a:t>
            </a:r>
            <a:r>
              <a:rPr lang="en-US" altLang="ko-KR" dirty="0"/>
              <a:t>+ </a:t>
            </a:r>
            <a:r>
              <a:rPr lang="ko-KR" altLang="en-US" dirty="0" err="1"/>
              <a:t>뾰족</a:t>
            </a:r>
            <a:r>
              <a:rPr lang="ko-KR" altLang="en-US" dirty="0"/>
              <a:t> 덫</a:t>
            </a:r>
          </a:p>
        </p:txBody>
      </p:sp>
      <p:sp>
        <p:nvSpPr>
          <p:cNvPr id="6" name="TextBox 5">
            <a:hlinkClick r:id="rId3" action="ppaction://hlinksldjump"/>
            <a:extLst>
              <a:ext uri="{FF2B5EF4-FFF2-40B4-BE49-F238E27FC236}">
                <a16:creationId xmlns:a16="http://schemas.microsoft.com/office/drawing/2014/main" id="{C7C5119E-EE86-5804-6AE3-6FB260DD07D9}"/>
              </a:ext>
            </a:extLst>
          </p:cNvPr>
          <p:cNvSpPr txBox="1"/>
          <p:nvPr/>
        </p:nvSpPr>
        <p:spPr>
          <a:xfrm>
            <a:off x="1324454" y="5458635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여러가지 소품 점프 맵</a:t>
            </a:r>
            <a:endParaRPr lang="en-US" altLang="ko-KR" dirty="0"/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37500BAA-F51E-1F87-A681-195150D2ED03}"/>
              </a:ext>
            </a:extLst>
          </p:cNvPr>
          <p:cNvSpPr txBox="1"/>
          <p:nvPr/>
        </p:nvSpPr>
        <p:spPr>
          <a:xfrm>
            <a:off x="1440870" y="4729883"/>
            <a:ext cx="265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더 얇은 나무통 점프 맵</a:t>
            </a:r>
          </a:p>
        </p:txBody>
      </p:sp>
      <p:sp>
        <p:nvSpPr>
          <p:cNvPr id="8" name="TextBox 7">
            <a:hlinkClick r:id="rId5" action="ppaction://hlinksldjump"/>
            <a:extLst>
              <a:ext uri="{FF2B5EF4-FFF2-40B4-BE49-F238E27FC236}">
                <a16:creationId xmlns:a16="http://schemas.microsoft.com/office/drawing/2014/main" id="{0CDAEBF8-51A3-185D-773B-D73E45834A02}"/>
              </a:ext>
            </a:extLst>
          </p:cNvPr>
          <p:cNvSpPr txBox="1"/>
          <p:nvPr/>
        </p:nvSpPr>
        <p:spPr>
          <a:xfrm>
            <a:off x="7963641" y="377672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사라지는 발판</a:t>
            </a:r>
          </a:p>
        </p:txBody>
      </p:sp>
      <p:sp>
        <p:nvSpPr>
          <p:cNvPr id="9" name="TextBox 8">
            <a:hlinkClick r:id="rId6" action="ppaction://hlinksldjump"/>
            <a:extLst>
              <a:ext uri="{FF2B5EF4-FFF2-40B4-BE49-F238E27FC236}">
                <a16:creationId xmlns:a16="http://schemas.microsoft.com/office/drawing/2014/main" id="{AF5C79EB-FC97-4255-2561-3FE70FFC0F58}"/>
              </a:ext>
            </a:extLst>
          </p:cNvPr>
          <p:cNvSpPr txBox="1"/>
          <p:nvPr/>
        </p:nvSpPr>
        <p:spPr>
          <a:xfrm>
            <a:off x="2167500" y="265004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턱이 높은 계단</a:t>
            </a:r>
            <a:endParaRPr lang="en-US" altLang="ko-KR" dirty="0"/>
          </a:p>
        </p:txBody>
      </p:sp>
      <p:sp>
        <p:nvSpPr>
          <p:cNvPr id="10" name="TextBox 9">
            <a:hlinkClick r:id="rId7" action="ppaction://hlinksldjump"/>
            <a:extLst>
              <a:ext uri="{FF2B5EF4-FFF2-40B4-BE49-F238E27FC236}">
                <a16:creationId xmlns:a16="http://schemas.microsoft.com/office/drawing/2014/main" id="{EF7A2397-EEF6-D9BC-806D-F6541A236DB0}"/>
              </a:ext>
            </a:extLst>
          </p:cNvPr>
          <p:cNvSpPr txBox="1"/>
          <p:nvPr/>
        </p:nvSpPr>
        <p:spPr>
          <a:xfrm>
            <a:off x="1855643" y="1829924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얇은 돌 발판 점프 맵</a:t>
            </a:r>
          </a:p>
        </p:txBody>
      </p:sp>
      <p:sp>
        <p:nvSpPr>
          <p:cNvPr id="12" name="TextBox 11">
            <a:hlinkClick r:id="rId8" action="ppaction://hlinksldjump"/>
            <a:extLst>
              <a:ext uri="{FF2B5EF4-FFF2-40B4-BE49-F238E27FC236}">
                <a16:creationId xmlns:a16="http://schemas.microsoft.com/office/drawing/2014/main" id="{7DCB1AC6-80D1-E3EA-CCDB-B161636C5B69}"/>
              </a:ext>
            </a:extLst>
          </p:cNvPr>
          <p:cNvSpPr txBox="1"/>
          <p:nvPr/>
        </p:nvSpPr>
        <p:spPr>
          <a:xfrm>
            <a:off x="6941982" y="1132783"/>
            <a:ext cx="1921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대포 구간</a:t>
            </a:r>
            <a:endParaRPr lang="en-US" altLang="ko-KR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DD7F7C0-1D0F-C3B5-8261-17A38C6B2258}"/>
              </a:ext>
            </a:extLst>
          </p:cNvPr>
          <p:cNvSpPr/>
          <p:nvPr/>
        </p:nvSpPr>
        <p:spPr>
          <a:xfrm>
            <a:off x="4260516" y="5474674"/>
            <a:ext cx="711443" cy="3025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0C87923-7C4D-AD62-16CD-352D8E287482}"/>
              </a:ext>
            </a:extLst>
          </p:cNvPr>
          <p:cNvSpPr/>
          <p:nvPr/>
        </p:nvSpPr>
        <p:spPr>
          <a:xfrm rot="10800000">
            <a:off x="6142179" y="6144650"/>
            <a:ext cx="711443" cy="28485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43EEB9C-CE00-3808-C7BC-C7C44F183789}"/>
              </a:ext>
            </a:extLst>
          </p:cNvPr>
          <p:cNvSpPr/>
          <p:nvPr/>
        </p:nvSpPr>
        <p:spPr>
          <a:xfrm>
            <a:off x="4358663" y="2683437"/>
            <a:ext cx="711443" cy="3025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1BDDAFFA-878C-277F-EE8D-B4332448D62F}"/>
              </a:ext>
            </a:extLst>
          </p:cNvPr>
          <p:cNvSpPr/>
          <p:nvPr/>
        </p:nvSpPr>
        <p:spPr>
          <a:xfrm>
            <a:off x="4249824" y="4729883"/>
            <a:ext cx="711443" cy="28385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E71CB22B-101B-3449-F2AB-E9068715666A}"/>
              </a:ext>
            </a:extLst>
          </p:cNvPr>
          <p:cNvSpPr/>
          <p:nvPr/>
        </p:nvSpPr>
        <p:spPr>
          <a:xfrm rot="10800000">
            <a:off x="7077137" y="3818960"/>
            <a:ext cx="711443" cy="2848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F25F1238-1884-3788-6CDF-802F812E6AEE}"/>
              </a:ext>
            </a:extLst>
          </p:cNvPr>
          <p:cNvSpPr/>
          <p:nvPr/>
        </p:nvSpPr>
        <p:spPr>
          <a:xfrm rot="10800000">
            <a:off x="6127477" y="1157739"/>
            <a:ext cx="711443" cy="30255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0D946D-DDA4-2CB6-99CA-E55DD80E4E46}"/>
              </a:ext>
            </a:extLst>
          </p:cNvPr>
          <p:cNvSpPr/>
          <p:nvPr/>
        </p:nvSpPr>
        <p:spPr>
          <a:xfrm>
            <a:off x="5400603" y="6093569"/>
            <a:ext cx="39201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790D1A-7112-D98E-7908-3B812A4DADAA}"/>
              </a:ext>
            </a:extLst>
          </p:cNvPr>
          <p:cNvSpPr/>
          <p:nvPr/>
        </p:nvSpPr>
        <p:spPr>
          <a:xfrm>
            <a:off x="5400603" y="5485185"/>
            <a:ext cx="39201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C06D2935-84A3-25D1-CC4B-41C7C58C12C2}"/>
              </a:ext>
            </a:extLst>
          </p:cNvPr>
          <p:cNvSpPr/>
          <p:nvPr/>
        </p:nvSpPr>
        <p:spPr>
          <a:xfrm rot="16200000">
            <a:off x="5745085" y="5918729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05167935-5668-4F9B-022A-3242CE53AE03}"/>
              </a:ext>
            </a:extLst>
          </p:cNvPr>
          <p:cNvSpPr/>
          <p:nvPr/>
        </p:nvSpPr>
        <p:spPr>
          <a:xfrm rot="16200000">
            <a:off x="5778125" y="2195525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0B2EEF-9C5B-1CD3-1834-09E1EA170F6E}"/>
              </a:ext>
            </a:extLst>
          </p:cNvPr>
          <p:cNvSpPr/>
          <p:nvPr/>
        </p:nvSpPr>
        <p:spPr>
          <a:xfrm>
            <a:off x="5403775" y="4729884"/>
            <a:ext cx="39201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EFD55415-00BD-1685-0CC5-1331770B9D0B}"/>
              </a:ext>
            </a:extLst>
          </p:cNvPr>
          <p:cNvSpPr/>
          <p:nvPr/>
        </p:nvSpPr>
        <p:spPr>
          <a:xfrm rot="16200000">
            <a:off x="5755355" y="5155240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48A17E-9359-3CC4-288A-755A930B9540}"/>
              </a:ext>
            </a:extLst>
          </p:cNvPr>
          <p:cNvSpPr/>
          <p:nvPr/>
        </p:nvSpPr>
        <p:spPr>
          <a:xfrm>
            <a:off x="6223954" y="3776722"/>
            <a:ext cx="39201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E795C6C-8CF3-B835-7D42-D1285FC6E9FA}"/>
              </a:ext>
            </a:extLst>
          </p:cNvPr>
          <p:cNvSpPr/>
          <p:nvPr/>
        </p:nvSpPr>
        <p:spPr>
          <a:xfrm>
            <a:off x="5331957" y="2683437"/>
            <a:ext cx="39201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5BF7E09-FCD4-E55F-8D81-DB8C2EAA41F3}"/>
              </a:ext>
            </a:extLst>
          </p:cNvPr>
          <p:cNvSpPr/>
          <p:nvPr/>
        </p:nvSpPr>
        <p:spPr>
          <a:xfrm>
            <a:off x="5350882" y="1138888"/>
            <a:ext cx="39201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231432-B23A-BF3E-5383-E11F20A88FBE}"/>
              </a:ext>
            </a:extLst>
          </p:cNvPr>
          <p:cNvSpPr/>
          <p:nvPr/>
        </p:nvSpPr>
        <p:spPr>
          <a:xfrm>
            <a:off x="5350882" y="1884327"/>
            <a:ext cx="39201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1D402C7A-5DBD-829C-F1B1-B4E6C7C843A3}"/>
              </a:ext>
            </a:extLst>
          </p:cNvPr>
          <p:cNvSpPr/>
          <p:nvPr/>
        </p:nvSpPr>
        <p:spPr>
          <a:xfrm rot="18422254">
            <a:off x="5690205" y="4283799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AB94EEAB-FBE6-D9A7-6822-E4F5B77BB012}"/>
              </a:ext>
            </a:extLst>
          </p:cNvPr>
          <p:cNvSpPr/>
          <p:nvPr/>
        </p:nvSpPr>
        <p:spPr>
          <a:xfrm rot="14080204">
            <a:off x="5668169" y="3438346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787B649F-8F83-7260-F91B-9879E1179EF7}"/>
              </a:ext>
            </a:extLst>
          </p:cNvPr>
          <p:cNvSpPr/>
          <p:nvPr/>
        </p:nvSpPr>
        <p:spPr>
          <a:xfrm rot="16200000">
            <a:off x="9006264" y="666908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C32CA1-6232-0455-F037-D54CBB61630C}"/>
              </a:ext>
            </a:extLst>
          </p:cNvPr>
          <p:cNvSpPr txBox="1"/>
          <p:nvPr/>
        </p:nvSpPr>
        <p:spPr>
          <a:xfrm>
            <a:off x="9615055" y="64849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플레이어 진행 방향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DE4D112-F784-199E-43AE-E20F24697385}"/>
              </a:ext>
            </a:extLst>
          </p:cNvPr>
          <p:cNvSpPr txBox="1"/>
          <p:nvPr/>
        </p:nvSpPr>
        <p:spPr>
          <a:xfrm>
            <a:off x="9018460" y="1257670"/>
            <a:ext cx="24817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*</a:t>
            </a:r>
            <a:r>
              <a:rPr lang="ko-KR" altLang="en-US" sz="1500" dirty="0"/>
              <a:t>링크 누를 시 </a:t>
            </a:r>
            <a:r>
              <a:rPr lang="en-US" altLang="ko-KR" sz="1500" dirty="0"/>
              <a:t>ctrl+</a:t>
            </a:r>
            <a:r>
              <a:rPr lang="ko-KR" altLang="en-US" sz="1500" dirty="0" err="1"/>
              <a:t>좌클릭</a:t>
            </a:r>
            <a:r>
              <a:rPr lang="en-US" altLang="ko-KR" sz="1500" dirty="0"/>
              <a:t> </a:t>
            </a:r>
            <a:endParaRPr lang="ko-KR" altLang="en-US" sz="1500" dirty="0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F5BA194E-8D21-1894-288A-3AA0A13B1C24}"/>
              </a:ext>
            </a:extLst>
          </p:cNvPr>
          <p:cNvSpPr/>
          <p:nvPr/>
        </p:nvSpPr>
        <p:spPr>
          <a:xfrm rot="16200000">
            <a:off x="5263741" y="536802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B50F5C4A-13FA-5A98-9982-5883902AE990}"/>
              </a:ext>
            </a:extLst>
          </p:cNvPr>
          <p:cNvSpPr/>
          <p:nvPr/>
        </p:nvSpPr>
        <p:spPr>
          <a:xfrm rot="16200000">
            <a:off x="5791265" y="1452359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A2CBA18-15C8-8160-C856-C7CF93CA48EF}"/>
              </a:ext>
            </a:extLst>
          </p:cNvPr>
          <p:cNvSpPr/>
          <p:nvPr/>
        </p:nvSpPr>
        <p:spPr>
          <a:xfrm>
            <a:off x="4366061" y="1886969"/>
            <a:ext cx="711443" cy="3025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68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CADCE-429C-B4FD-BC4B-F591B5DCC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19859-387B-2120-4C49-8D09A24AF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870"/>
            <a:ext cx="10515600" cy="964911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사다리</a:t>
            </a:r>
            <a:r>
              <a:rPr lang="en-US" altLang="ko-KR" sz="3000" dirty="0"/>
              <a:t>+</a:t>
            </a:r>
            <a:r>
              <a:rPr lang="ko-KR" altLang="en-US" sz="3000" dirty="0" err="1"/>
              <a:t>뾰족덫</a:t>
            </a:r>
            <a:r>
              <a:rPr lang="ko-KR" altLang="en-US" sz="3000" dirty="0"/>
              <a:t> 구간</a:t>
            </a:r>
            <a:r>
              <a:rPr lang="en-US" altLang="ko-KR" sz="3000" dirty="0"/>
              <a:t>(</a:t>
            </a:r>
            <a:r>
              <a:rPr lang="ko-KR" altLang="en-US" sz="3000" dirty="0"/>
              <a:t>난이도</a:t>
            </a:r>
            <a:r>
              <a:rPr lang="en-US" altLang="ko-KR" sz="3000" dirty="0"/>
              <a:t>: </a:t>
            </a:r>
            <a:r>
              <a:rPr lang="ko-KR" altLang="en-US" sz="3000" dirty="0"/>
              <a:t>조금 쉬움</a:t>
            </a:r>
            <a:r>
              <a:rPr lang="en-US" altLang="ko-KR" sz="3000" dirty="0"/>
              <a:t>) </a:t>
            </a:r>
            <a:r>
              <a:rPr lang="ko-KR" altLang="en-US" sz="2000" dirty="0"/>
              <a:t>중간발표 이후에 구현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A9D688-956D-560B-F912-FA3D91BF6835}"/>
              </a:ext>
            </a:extLst>
          </p:cNvPr>
          <p:cNvSpPr/>
          <p:nvPr/>
        </p:nvSpPr>
        <p:spPr>
          <a:xfrm>
            <a:off x="3553577" y="1163781"/>
            <a:ext cx="434109" cy="537556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C0F84AF1-72E6-D4AA-A815-75F3B007F0CE}"/>
              </a:ext>
            </a:extLst>
          </p:cNvPr>
          <p:cNvSpPr/>
          <p:nvPr/>
        </p:nvSpPr>
        <p:spPr>
          <a:xfrm rot="16200000">
            <a:off x="4092289" y="3652635"/>
            <a:ext cx="1806651" cy="31502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AD27194-E76B-6D98-30AC-7E066DFB3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618571"/>
              </p:ext>
            </p:extLst>
          </p:nvPr>
        </p:nvGraphicFramePr>
        <p:xfrm>
          <a:off x="6900167" y="1164177"/>
          <a:ext cx="4343543" cy="2432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178">
                  <a:extLst>
                    <a:ext uri="{9D8B030D-6E8A-4147-A177-3AD203B41FA5}">
                      <a16:colId xmlns:a16="http://schemas.microsoft.com/office/drawing/2014/main" val="3816369926"/>
                    </a:ext>
                  </a:extLst>
                </a:gridCol>
                <a:gridCol w="2230365">
                  <a:extLst>
                    <a:ext uri="{9D8B030D-6E8A-4147-A177-3AD203B41FA5}">
                      <a16:colId xmlns:a16="http://schemas.microsoft.com/office/drawing/2014/main" val="547672912"/>
                    </a:ext>
                  </a:extLst>
                </a:gridCol>
              </a:tblGrid>
              <a:tr h="5432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등장 하는 사물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487876"/>
                  </a:ext>
                </a:extLst>
              </a:tr>
              <a:tr h="1889463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사다리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88419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03A2BB86-A1BE-D90D-C70C-8B5CAC20F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71" b="14082"/>
          <a:stretch/>
        </p:blipFill>
        <p:spPr>
          <a:xfrm>
            <a:off x="9657900" y="1720100"/>
            <a:ext cx="921921" cy="18564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003457-A4FA-18AE-9B5C-07F0F31BA26F}"/>
              </a:ext>
            </a:extLst>
          </p:cNvPr>
          <p:cNvSpPr txBox="1"/>
          <p:nvPr/>
        </p:nvSpPr>
        <p:spPr>
          <a:xfrm>
            <a:off x="6900167" y="5562284"/>
            <a:ext cx="529183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dirty="0"/>
              <a:t>의도</a:t>
            </a:r>
            <a:r>
              <a:rPr lang="en-US" altLang="ko-KR" sz="1900" dirty="0"/>
              <a:t>:</a:t>
            </a:r>
            <a:r>
              <a:rPr lang="ko-KR" altLang="en-US" sz="1900" dirty="0"/>
              <a:t>플레이어가 지나온 </a:t>
            </a:r>
            <a:r>
              <a:rPr lang="ko-KR" altLang="en-US" sz="1900" dirty="0" err="1"/>
              <a:t>뾰족</a:t>
            </a:r>
            <a:r>
              <a:rPr lang="ko-KR" altLang="en-US" sz="1900" dirty="0"/>
              <a:t> 덫 과 사다리구간</a:t>
            </a:r>
            <a:endParaRPr lang="en-US" altLang="ko-KR" sz="1900" dirty="0"/>
          </a:p>
          <a:p>
            <a:r>
              <a:rPr lang="ko-KR" altLang="en-US" sz="1900" dirty="0"/>
              <a:t>을 합쳐 플레이어의 응용력을 키운다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DB91973-A212-52E2-BB45-2156F62ED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868374"/>
              </p:ext>
            </p:extLst>
          </p:nvPr>
        </p:nvGraphicFramePr>
        <p:xfrm>
          <a:off x="6905943" y="3596934"/>
          <a:ext cx="4337767" cy="1826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368">
                  <a:extLst>
                    <a:ext uri="{9D8B030D-6E8A-4147-A177-3AD203B41FA5}">
                      <a16:colId xmlns:a16="http://schemas.microsoft.com/office/drawing/2014/main" val="954281706"/>
                    </a:ext>
                  </a:extLst>
                </a:gridCol>
                <a:gridCol w="2227399">
                  <a:extLst>
                    <a:ext uri="{9D8B030D-6E8A-4147-A177-3AD203B41FA5}">
                      <a16:colId xmlns:a16="http://schemas.microsoft.com/office/drawing/2014/main" val="3432309301"/>
                    </a:ext>
                  </a:extLst>
                </a:gridCol>
              </a:tblGrid>
              <a:tr h="4160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등장 하는 사물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941506"/>
                  </a:ext>
                </a:extLst>
              </a:tr>
              <a:tr h="1410753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뾰족</a:t>
                      </a:r>
                      <a:r>
                        <a:rPr lang="ko-KR" altLang="en-US" dirty="0"/>
                        <a:t> 덫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93207"/>
                  </a:ext>
                </a:extLst>
              </a:tr>
            </a:tbl>
          </a:graphicData>
        </a:graphic>
      </p:graphicFrame>
      <p:pic>
        <p:nvPicPr>
          <p:cNvPr id="6" name="그림 5" descr="스크린샷, 예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C4D4D5D-7C11-E96A-0D74-D75F9ECB1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498" y="4018774"/>
            <a:ext cx="1558636" cy="138301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1FB583A-68EF-40A1-C622-A5BFC22FAD0F}"/>
              </a:ext>
            </a:extLst>
          </p:cNvPr>
          <p:cNvSpPr/>
          <p:nvPr/>
        </p:nvSpPr>
        <p:spPr>
          <a:xfrm>
            <a:off x="3567258" y="5285193"/>
            <a:ext cx="461819" cy="55418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DBA971-F4E3-0253-A42A-561EDF74BF12}"/>
              </a:ext>
            </a:extLst>
          </p:cNvPr>
          <p:cNvSpPr/>
          <p:nvPr/>
        </p:nvSpPr>
        <p:spPr>
          <a:xfrm>
            <a:off x="3607179" y="5285193"/>
            <a:ext cx="315768" cy="138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D021B6-BB5E-F933-983D-4282CB532EF3}"/>
              </a:ext>
            </a:extLst>
          </p:cNvPr>
          <p:cNvSpPr/>
          <p:nvPr/>
        </p:nvSpPr>
        <p:spPr>
          <a:xfrm>
            <a:off x="3611800" y="5474537"/>
            <a:ext cx="315768" cy="138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A7D737-F221-046F-94CD-FA142E6263C6}"/>
              </a:ext>
            </a:extLst>
          </p:cNvPr>
          <p:cNvSpPr/>
          <p:nvPr/>
        </p:nvSpPr>
        <p:spPr>
          <a:xfrm>
            <a:off x="3607183" y="5654645"/>
            <a:ext cx="315768" cy="138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EE3B24-A7DF-9DA1-FD4C-893A2F3D10A0}"/>
              </a:ext>
            </a:extLst>
          </p:cNvPr>
          <p:cNvSpPr/>
          <p:nvPr/>
        </p:nvSpPr>
        <p:spPr>
          <a:xfrm>
            <a:off x="3532404" y="3939971"/>
            <a:ext cx="461819" cy="55418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804288A-9739-14C6-C419-4406552E3179}"/>
              </a:ext>
            </a:extLst>
          </p:cNvPr>
          <p:cNvSpPr/>
          <p:nvPr/>
        </p:nvSpPr>
        <p:spPr>
          <a:xfrm>
            <a:off x="3572325" y="3939971"/>
            <a:ext cx="315768" cy="138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B7D56CE-44F4-6337-56B1-64D4199FD6CB}"/>
              </a:ext>
            </a:extLst>
          </p:cNvPr>
          <p:cNvSpPr/>
          <p:nvPr/>
        </p:nvSpPr>
        <p:spPr>
          <a:xfrm>
            <a:off x="3576946" y="4129315"/>
            <a:ext cx="315768" cy="138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FA2856-7B4C-3B85-0125-A2998DB9D6D5}"/>
              </a:ext>
            </a:extLst>
          </p:cNvPr>
          <p:cNvSpPr/>
          <p:nvPr/>
        </p:nvSpPr>
        <p:spPr>
          <a:xfrm>
            <a:off x="3572329" y="4309423"/>
            <a:ext cx="315768" cy="138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5EC3BB-3D02-90C3-3051-C8222FD5CBA7}"/>
              </a:ext>
            </a:extLst>
          </p:cNvPr>
          <p:cNvSpPr/>
          <p:nvPr/>
        </p:nvSpPr>
        <p:spPr>
          <a:xfrm>
            <a:off x="3532400" y="2739909"/>
            <a:ext cx="461819" cy="55418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DB30D5-F3CB-4F50-3FC0-F49474034D6C}"/>
              </a:ext>
            </a:extLst>
          </p:cNvPr>
          <p:cNvSpPr/>
          <p:nvPr/>
        </p:nvSpPr>
        <p:spPr>
          <a:xfrm>
            <a:off x="3572321" y="2739909"/>
            <a:ext cx="315768" cy="138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2E34DE-EDD5-9A80-82F9-2A74A9DFD418}"/>
              </a:ext>
            </a:extLst>
          </p:cNvPr>
          <p:cNvSpPr/>
          <p:nvPr/>
        </p:nvSpPr>
        <p:spPr>
          <a:xfrm>
            <a:off x="3576942" y="2929253"/>
            <a:ext cx="315768" cy="138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F8C6D8-9207-F650-732A-E7AC5047F2BF}"/>
              </a:ext>
            </a:extLst>
          </p:cNvPr>
          <p:cNvSpPr/>
          <p:nvPr/>
        </p:nvSpPr>
        <p:spPr>
          <a:xfrm>
            <a:off x="3572325" y="3109361"/>
            <a:ext cx="315768" cy="138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7E022F2-904B-2964-283A-EDB18C972BC8}"/>
              </a:ext>
            </a:extLst>
          </p:cNvPr>
          <p:cNvSpPr/>
          <p:nvPr/>
        </p:nvSpPr>
        <p:spPr>
          <a:xfrm>
            <a:off x="3537017" y="1628573"/>
            <a:ext cx="461819" cy="55418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2B911DC-7F35-F7DA-4CDC-E2234A098D61}"/>
              </a:ext>
            </a:extLst>
          </p:cNvPr>
          <p:cNvSpPr/>
          <p:nvPr/>
        </p:nvSpPr>
        <p:spPr>
          <a:xfrm>
            <a:off x="3576938" y="1628573"/>
            <a:ext cx="315768" cy="138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71A8AB-CADE-4DD3-7D09-B41A6F989E0C}"/>
              </a:ext>
            </a:extLst>
          </p:cNvPr>
          <p:cNvSpPr/>
          <p:nvPr/>
        </p:nvSpPr>
        <p:spPr>
          <a:xfrm>
            <a:off x="3581559" y="1817917"/>
            <a:ext cx="315768" cy="138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0946BE-2723-5A6A-5DEB-D656D602D0A4}"/>
              </a:ext>
            </a:extLst>
          </p:cNvPr>
          <p:cNvSpPr/>
          <p:nvPr/>
        </p:nvSpPr>
        <p:spPr>
          <a:xfrm>
            <a:off x="3576942" y="1998025"/>
            <a:ext cx="315768" cy="138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525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C35B7-EE91-8157-9C78-F43C303E6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B8D3C-436E-C1D3-246A-23955650D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54" y="-113825"/>
            <a:ext cx="10515600" cy="964911"/>
          </a:xfrm>
        </p:spPr>
        <p:txBody>
          <a:bodyPr>
            <a:normAutofit/>
          </a:bodyPr>
          <a:lstStyle/>
          <a:p>
            <a:r>
              <a:rPr lang="ko-KR" altLang="en-US" sz="2600" dirty="0"/>
              <a:t>여러가지 사물 점프 맵</a:t>
            </a:r>
            <a:r>
              <a:rPr lang="en-US" altLang="ko-KR" sz="2600" dirty="0"/>
              <a:t>(</a:t>
            </a:r>
            <a:r>
              <a:rPr lang="ko-KR" altLang="en-US" sz="2600" dirty="0"/>
              <a:t>난이도</a:t>
            </a:r>
            <a:r>
              <a:rPr lang="en-US" altLang="ko-KR" sz="2600" dirty="0"/>
              <a:t>: </a:t>
            </a:r>
            <a:r>
              <a:rPr lang="ko-KR" altLang="en-US" sz="2600" dirty="0"/>
              <a:t>쉬움</a:t>
            </a:r>
            <a:r>
              <a:rPr lang="en-US" altLang="ko-KR" sz="2600" dirty="0"/>
              <a:t>)</a:t>
            </a:r>
            <a:endParaRPr lang="ko-KR" altLang="en-US" sz="2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E5EA8C-75C0-4315-FEFB-FA60C1603F9D}"/>
              </a:ext>
            </a:extLst>
          </p:cNvPr>
          <p:cNvSpPr/>
          <p:nvPr/>
        </p:nvSpPr>
        <p:spPr>
          <a:xfrm>
            <a:off x="3896390" y="6132631"/>
            <a:ext cx="434109" cy="53055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2B9E34-DD6A-AF79-32C9-347D5EF2B121}"/>
              </a:ext>
            </a:extLst>
          </p:cNvPr>
          <p:cNvSpPr/>
          <p:nvPr/>
        </p:nvSpPr>
        <p:spPr>
          <a:xfrm>
            <a:off x="3896389" y="5148778"/>
            <a:ext cx="434109" cy="53055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1EB5B14-EE1B-7044-0514-C31A3CB4A7EC}"/>
              </a:ext>
            </a:extLst>
          </p:cNvPr>
          <p:cNvSpPr/>
          <p:nvPr/>
        </p:nvSpPr>
        <p:spPr>
          <a:xfrm rot="13184321">
            <a:off x="5801956" y="1709926"/>
            <a:ext cx="566354" cy="2617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ED2BB74-1430-7BCE-C633-34C11B5117D9}"/>
              </a:ext>
            </a:extLst>
          </p:cNvPr>
          <p:cNvSpPr/>
          <p:nvPr/>
        </p:nvSpPr>
        <p:spPr>
          <a:xfrm rot="18795109">
            <a:off x="5562919" y="4483829"/>
            <a:ext cx="566354" cy="2617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8C4B20BE-F15C-6A03-7673-0AB45B6BCA24}"/>
              </a:ext>
            </a:extLst>
          </p:cNvPr>
          <p:cNvSpPr/>
          <p:nvPr/>
        </p:nvSpPr>
        <p:spPr>
          <a:xfrm rot="16200000">
            <a:off x="4515967" y="5677690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6B0D1DD-C1A5-6752-C1BA-6F8F1E195885}"/>
              </a:ext>
            </a:extLst>
          </p:cNvPr>
          <p:cNvSpPr/>
          <p:nvPr/>
        </p:nvSpPr>
        <p:spPr>
          <a:xfrm>
            <a:off x="5539456" y="2775852"/>
            <a:ext cx="434109" cy="53055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8814E64-614F-D86D-F810-3976D2229F01}"/>
              </a:ext>
            </a:extLst>
          </p:cNvPr>
          <p:cNvSpPr/>
          <p:nvPr/>
        </p:nvSpPr>
        <p:spPr>
          <a:xfrm>
            <a:off x="3891056" y="797047"/>
            <a:ext cx="434109" cy="53055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9497FCB1-E733-BCB7-EC20-C236449FCA2D}"/>
              </a:ext>
            </a:extLst>
          </p:cNvPr>
          <p:cNvSpPr/>
          <p:nvPr/>
        </p:nvSpPr>
        <p:spPr>
          <a:xfrm rot="13184321">
            <a:off x="4747919" y="955221"/>
            <a:ext cx="566354" cy="2617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C8A3724-D20C-0183-BFB1-F2375032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065515"/>
              </p:ext>
            </p:extLst>
          </p:nvPr>
        </p:nvGraphicFramePr>
        <p:xfrm>
          <a:off x="7616632" y="125583"/>
          <a:ext cx="4076442" cy="6007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230">
                  <a:extLst>
                    <a:ext uri="{9D8B030D-6E8A-4147-A177-3AD203B41FA5}">
                      <a16:colId xmlns:a16="http://schemas.microsoft.com/office/drawing/2014/main" val="3816369926"/>
                    </a:ext>
                  </a:extLst>
                </a:gridCol>
                <a:gridCol w="2093212">
                  <a:extLst>
                    <a:ext uri="{9D8B030D-6E8A-4147-A177-3AD203B41FA5}">
                      <a16:colId xmlns:a16="http://schemas.microsoft.com/office/drawing/2014/main" val="547672912"/>
                    </a:ext>
                  </a:extLst>
                </a:gridCol>
              </a:tblGrid>
              <a:tr h="5557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등장 하는 사물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487876"/>
                  </a:ext>
                </a:extLst>
              </a:tr>
              <a:tr h="193272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나무 통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88419"/>
                  </a:ext>
                </a:extLst>
              </a:tr>
              <a:tr h="1585876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의자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451212"/>
                  </a:ext>
                </a:extLst>
              </a:tr>
              <a:tr h="1932720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나무 상자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409175"/>
                  </a:ext>
                </a:extLst>
              </a:tr>
            </a:tbl>
          </a:graphicData>
        </a:graphic>
      </p:graphicFrame>
      <p:pic>
        <p:nvPicPr>
          <p:cNvPr id="25" name="그림 24">
            <a:extLst>
              <a:ext uri="{FF2B5EF4-FFF2-40B4-BE49-F238E27FC236}">
                <a16:creationId xmlns:a16="http://schemas.microsoft.com/office/drawing/2014/main" id="{88B08D91-5E00-07FC-504F-84F32FC37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746" y="696935"/>
            <a:ext cx="1377054" cy="190122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0C8CD2F-07F0-3CE8-8CDA-14C084A77360}"/>
              </a:ext>
            </a:extLst>
          </p:cNvPr>
          <p:cNvSpPr txBox="1"/>
          <p:nvPr/>
        </p:nvSpPr>
        <p:spPr>
          <a:xfrm>
            <a:off x="7416900" y="6152337"/>
            <a:ext cx="447590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dirty="0"/>
              <a:t>의도</a:t>
            </a:r>
            <a:r>
              <a:rPr lang="en-US" altLang="ko-KR" sz="1900" dirty="0"/>
              <a:t>:</a:t>
            </a:r>
            <a:r>
              <a:rPr lang="ko-KR" altLang="en-US" sz="1900" dirty="0"/>
              <a:t> 여러가지 사물을 넣어 플레이어가</a:t>
            </a:r>
            <a:endParaRPr lang="en-US" altLang="ko-KR" sz="1900" dirty="0"/>
          </a:p>
          <a:p>
            <a:r>
              <a:rPr lang="ko-KR" altLang="en-US" sz="1900" dirty="0"/>
              <a:t>색다르게 느끼도록 만든다</a:t>
            </a:r>
            <a:r>
              <a:rPr lang="en-US" altLang="ko-KR" sz="19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CD8BC7-0850-F7AB-8886-443F70CFF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3693" y="2709378"/>
            <a:ext cx="1528087" cy="143924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2F082F-1F0E-B60D-E347-1CC3CD97A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4441" y="4182005"/>
            <a:ext cx="1965027" cy="1835938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23A65D-9C2F-E8FB-5B1B-60740BADC694}"/>
              </a:ext>
            </a:extLst>
          </p:cNvPr>
          <p:cNvSpPr/>
          <p:nvPr/>
        </p:nvSpPr>
        <p:spPr>
          <a:xfrm>
            <a:off x="8994794" y="1318134"/>
            <a:ext cx="434109" cy="53055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48EAAA-7256-E05F-F079-F3CC47979A31}"/>
              </a:ext>
            </a:extLst>
          </p:cNvPr>
          <p:cNvSpPr/>
          <p:nvPr/>
        </p:nvSpPr>
        <p:spPr>
          <a:xfrm>
            <a:off x="9015585" y="3129107"/>
            <a:ext cx="434109" cy="5633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E16AA1E-DD78-22BB-AC76-7DE883EF5EA3}"/>
              </a:ext>
            </a:extLst>
          </p:cNvPr>
          <p:cNvSpPr/>
          <p:nvPr/>
        </p:nvSpPr>
        <p:spPr>
          <a:xfrm>
            <a:off x="9032771" y="4972855"/>
            <a:ext cx="434109" cy="563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DCD1653-36B5-DCBC-D6D9-3B11E7FC1CA2}"/>
              </a:ext>
            </a:extLst>
          </p:cNvPr>
          <p:cNvSpPr/>
          <p:nvPr/>
        </p:nvSpPr>
        <p:spPr>
          <a:xfrm>
            <a:off x="5539456" y="3692436"/>
            <a:ext cx="434109" cy="5633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1430C0-6854-F57B-DE7B-82E276102F30}"/>
              </a:ext>
            </a:extLst>
          </p:cNvPr>
          <p:cNvSpPr/>
          <p:nvPr/>
        </p:nvSpPr>
        <p:spPr>
          <a:xfrm>
            <a:off x="4739181" y="4420121"/>
            <a:ext cx="434109" cy="563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AB5E27-694B-0963-0DC0-BD3873B3D2D2}"/>
              </a:ext>
            </a:extLst>
          </p:cNvPr>
          <p:cNvSpPr/>
          <p:nvPr/>
        </p:nvSpPr>
        <p:spPr>
          <a:xfrm>
            <a:off x="5349610" y="1953216"/>
            <a:ext cx="434109" cy="5633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7EEBC3-18F1-081E-E66B-15BCEE301ECC}"/>
              </a:ext>
            </a:extLst>
          </p:cNvPr>
          <p:cNvSpPr/>
          <p:nvPr/>
        </p:nvSpPr>
        <p:spPr>
          <a:xfrm>
            <a:off x="4641579" y="1435736"/>
            <a:ext cx="434109" cy="563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A534BFC8-0567-12C2-3A2B-A19F9914802C}"/>
              </a:ext>
            </a:extLst>
          </p:cNvPr>
          <p:cNvSpPr/>
          <p:nvPr/>
        </p:nvSpPr>
        <p:spPr>
          <a:xfrm rot="16200000">
            <a:off x="6148753" y="3017511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879BB3-F6FD-B862-461C-EBC138AF2CAE}"/>
              </a:ext>
            </a:extLst>
          </p:cNvPr>
          <p:cNvSpPr txBox="1"/>
          <p:nvPr/>
        </p:nvSpPr>
        <p:spPr>
          <a:xfrm>
            <a:off x="163253" y="619758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위에서 봤을 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4540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6DCFF-501F-CB83-2B7E-9D036BB0E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13D24-3946-3D50-664B-EDFA0D26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7684" y="-375"/>
            <a:ext cx="5248704" cy="964911"/>
          </a:xfrm>
        </p:spPr>
        <p:txBody>
          <a:bodyPr>
            <a:normAutofit/>
          </a:bodyPr>
          <a:lstStyle/>
          <a:p>
            <a:r>
              <a:rPr lang="ko-KR" altLang="en-US" sz="2300" dirty="0"/>
              <a:t>더 얇은 나무통 점프 맵</a:t>
            </a:r>
            <a:r>
              <a:rPr lang="en-US" altLang="ko-KR" sz="2300" dirty="0"/>
              <a:t>(</a:t>
            </a:r>
            <a:r>
              <a:rPr lang="ko-KR" altLang="en-US" sz="2300" dirty="0"/>
              <a:t>난이도</a:t>
            </a:r>
            <a:r>
              <a:rPr lang="en-US" altLang="ko-KR" sz="2300" dirty="0"/>
              <a:t>: </a:t>
            </a:r>
            <a:r>
              <a:rPr lang="ko-KR" altLang="en-US" sz="2300" dirty="0"/>
              <a:t>보통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7FB2EE-F29B-16E9-00E8-9FDDC870F746}"/>
              </a:ext>
            </a:extLst>
          </p:cNvPr>
          <p:cNvSpPr/>
          <p:nvPr/>
        </p:nvSpPr>
        <p:spPr>
          <a:xfrm>
            <a:off x="3837561" y="6151251"/>
            <a:ext cx="321759" cy="6927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497D1C-7A5D-7D98-B9F1-B130284478E9}"/>
              </a:ext>
            </a:extLst>
          </p:cNvPr>
          <p:cNvSpPr/>
          <p:nvPr/>
        </p:nvSpPr>
        <p:spPr>
          <a:xfrm>
            <a:off x="3837183" y="5054345"/>
            <a:ext cx="321759" cy="6927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C25DE8-BA09-4616-B69C-DE6FD6054F9F}"/>
              </a:ext>
            </a:extLst>
          </p:cNvPr>
          <p:cNvSpPr/>
          <p:nvPr/>
        </p:nvSpPr>
        <p:spPr>
          <a:xfrm>
            <a:off x="3830778" y="2469538"/>
            <a:ext cx="321759" cy="6927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3505823-1A2D-C7D5-73B4-49228BE913C7}"/>
              </a:ext>
            </a:extLst>
          </p:cNvPr>
          <p:cNvSpPr/>
          <p:nvPr/>
        </p:nvSpPr>
        <p:spPr>
          <a:xfrm rot="16200000">
            <a:off x="4392561" y="5714713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F93600-E6F0-98BF-1049-FA334E1717C1}"/>
              </a:ext>
            </a:extLst>
          </p:cNvPr>
          <p:cNvSpPr/>
          <p:nvPr/>
        </p:nvSpPr>
        <p:spPr>
          <a:xfrm>
            <a:off x="4770875" y="135716"/>
            <a:ext cx="321759" cy="6927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CB68BA-D708-E5B6-CD92-35CDDC0A20EB}"/>
              </a:ext>
            </a:extLst>
          </p:cNvPr>
          <p:cNvSpPr/>
          <p:nvPr/>
        </p:nvSpPr>
        <p:spPr>
          <a:xfrm>
            <a:off x="3832959" y="3780413"/>
            <a:ext cx="321759" cy="6927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BF9BF3A-107F-B0F6-DD18-280B864C6B51}"/>
              </a:ext>
            </a:extLst>
          </p:cNvPr>
          <p:cNvSpPr/>
          <p:nvPr/>
        </p:nvSpPr>
        <p:spPr>
          <a:xfrm>
            <a:off x="3850244" y="1189151"/>
            <a:ext cx="321759" cy="6927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5B67331-BE46-56BA-085A-E832A2D7586F}"/>
              </a:ext>
            </a:extLst>
          </p:cNvPr>
          <p:cNvGraphicFramePr>
            <a:graphicFrameLocks noGrp="1"/>
          </p:cNvGraphicFramePr>
          <p:nvPr/>
        </p:nvGraphicFramePr>
        <p:xfrm>
          <a:off x="6555366" y="1345336"/>
          <a:ext cx="4581923" cy="2668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152">
                  <a:extLst>
                    <a:ext uri="{9D8B030D-6E8A-4147-A177-3AD203B41FA5}">
                      <a16:colId xmlns:a16="http://schemas.microsoft.com/office/drawing/2014/main" val="3816369926"/>
                    </a:ext>
                  </a:extLst>
                </a:gridCol>
                <a:gridCol w="2352771">
                  <a:extLst>
                    <a:ext uri="{9D8B030D-6E8A-4147-A177-3AD203B41FA5}">
                      <a16:colId xmlns:a16="http://schemas.microsoft.com/office/drawing/2014/main" val="547672912"/>
                    </a:ext>
                  </a:extLst>
                </a:gridCol>
              </a:tblGrid>
              <a:tr h="5958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등장 하는 사물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487876"/>
                  </a:ext>
                </a:extLst>
              </a:tr>
              <a:tr h="2072407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나무 통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88419"/>
                  </a:ext>
                </a:extLst>
              </a:tr>
            </a:tbl>
          </a:graphicData>
        </a:graphic>
      </p:graphicFrame>
      <p:pic>
        <p:nvPicPr>
          <p:cNvPr id="25" name="그림 24">
            <a:extLst>
              <a:ext uri="{FF2B5EF4-FFF2-40B4-BE49-F238E27FC236}">
                <a16:creationId xmlns:a16="http://schemas.microsoft.com/office/drawing/2014/main" id="{228B6BDD-C8E9-E8E5-53D6-241DF3775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092" y="1930751"/>
            <a:ext cx="1476581" cy="20386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51F30DB-C1A2-FE61-377B-785F683DFA87}"/>
              </a:ext>
            </a:extLst>
          </p:cNvPr>
          <p:cNvSpPr txBox="1"/>
          <p:nvPr/>
        </p:nvSpPr>
        <p:spPr>
          <a:xfrm>
            <a:off x="6487684" y="4691188"/>
            <a:ext cx="562044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dirty="0"/>
              <a:t>의도</a:t>
            </a:r>
            <a:r>
              <a:rPr lang="en-US" altLang="ko-KR" sz="1900" dirty="0"/>
              <a:t>:</a:t>
            </a:r>
            <a:r>
              <a:rPr lang="ko-KR" altLang="en-US" sz="1900" dirty="0"/>
              <a:t>폭이 좁고 점프해야 하는 거리를 길게 만들어</a:t>
            </a:r>
            <a:endParaRPr lang="en-US" altLang="ko-KR" sz="1900" dirty="0"/>
          </a:p>
          <a:p>
            <a:r>
              <a:rPr lang="ko-KR" altLang="en-US" sz="1900" dirty="0"/>
              <a:t>플레이어가 어려움을 느끼도록 만든다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4A5C351D-4CC4-3BB7-2C25-878FF67CCB4F}"/>
              </a:ext>
            </a:extLst>
          </p:cNvPr>
          <p:cNvSpPr/>
          <p:nvPr/>
        </p:nvSpPr>
        <p:spPr>
          <a:xfrm rot="16200000">
            <a:off x="4392561" y="4415571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1A430B3-CDA8-774D-C28D-6F14568FBA8D}"/>
              </a:ext>
            </a:extLst>
          </p:cNvPr>
          <p:cNvSpPr/>
          <p:nvPr/>
        </p:nvSpPr>
        <p:spPr>
          <a:xfrm rot="16200000">
            <a:off x="4392562" y="3324295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FCFF5B26-450A-3858-F00E-4FD1B10EF208}"/>
              </a:ext>
            </a:extLst>
          </p:cNvPr>
          <p:cNvSpPr/>
          <p:nvPr/>
        </p:nvSpPr>
        <p:spPr>
          <a:xfrm rot="18167186">
            <a:off x="4497266" y="1240633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4AA847-DE01-63AF-C732-F9D37EC79E5C}"/>
              </a:ext>
            </a:extLst>
          </p:cNvPr>
          <p:cNvSpPr txBox="1"/>
          <p:nvPr/>
        </p:nvSpPr>
        <p:spPr>
          <a:xfrm>
            <a:off x="6425508" y="747594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위에서 봤을 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0CB8A71A-0C9B-1686-A8F3-C8CFF4E13273}"/>
              </a:ext>
            </a:extLst>
          </p:cNvPr>
          <p:cNvSpPr/>
          <p:nvPr/>
        </p:nvSpPr>
        <p:spPr>
          <a:xfrm rot="18167186">
            <a:off x="5322600" y="167212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656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4F900-144E-B9FA-0F8C-292A11919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03F20-4035-AEE3-11C0-D355D0E2B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6160655" cy="964911"/>
          </a:xfrm>
        </p:spPr>
        <p:txBody>
          <a:bodyPr>
            <a:normAutofit/>
          </a:bodyPr>
          <a:lstStyle/>
          <a:p>
            <a:r>
              <a:rPr lang="ko-KR" altLang="en-US" sz="2300" dirty="0"/>
              <a:t>사라지는 발판 구간</a:t>
            </a:r>
            <a:r>
              <a:rPr lang="en-US" altLang="ko-KR" sz="2300" dirty="0"/>
              <a:t>(</a:t>
            </a:r>
            <a:r>
              <a:rPr lang="ko-KR" altLang="en-US" sz="2300" dirty="0"/>
              <a:t>난이도</a:t>
            </a:r>
            <a:r>
              <a:rPr lang="en-US" altLang="ko-KR" sz="2300" dirty="0"/>
              <a:t>: </a:t>
            </a:r>
            <a:r>
              <a:rPr lang="ko-KR" altLang="en-US" sz="2300" dirty="0"/>
              <a:t>조금 어려움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68BF3B1-4A32-1B9B-32C3-93EEBA0A4C68}"/>
              </a:ext>
            </a:extLst>
          </p:cNvPr>
          <p:cNvSpPr/>
          <p:nvPr/>
        </p:nvSpPr>
        <p:spPr>
          <a:xfrm rot="16200000">
            <a:off x="5516251" y="5583035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0BA52E08-79CD-76E2-D771-734ECDFD6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926338"/>
              </p:ext>
            </p:extLst>
          </p:nvPr>
        </p:nvGraphicFramePr>
        <p:xfrm>
          <a:off x="6989475" y="1467357"/>
          <a:ext cx="4581923" cy="1642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152">
                  <a:extLst>
                    <a:ext uri="{9D8B030D-6E8A-4147-A177-3AD203B41FA5}">
                      <a16:colId xmlns:a16="http://schemas.microsoft.com/office/drawing/2014/main" val="3816369926"/>
                    </a:ext>
                  </a:extLst>
                </a:gridCol>
                <a:gridCol w="2352771">
                  <a:extLst>
                    <a:ext uri="{9D8B030D-6E8A-4147-A177-3AD203B41FA5}">
                      <a16:colId xmlns:a16="http://schemas.microsoft.com/office/drawing/2014/main" val="547672912"/>
                    </a:ext>
                  </a:extLst>
                </a:gridCol>
              </a:tblGrid>
              <a:tr h="366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등장 하는 사물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487876"/>
                  </a:ext>
                </a:extLst>
              </a:tr>
              <a:tr h="1275513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사라지는 발판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8841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D1F46983-B117-ACB2-0D9A-A7B30758D471}"/>
              </a:ext>
            </a:extLst>
          </p:cNvPr>
          <p:cNvSpPr txBox="1"/>
          <p:nvPr/>
        </p:nvSpPr>
        <p:spPr>
          <a:xfrm>
            <a:off x="6989475" y="4075282"/>
            <a:ext cx="496321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dirty="0"/>
              <a:t>의도</a:t>
            </a:r>
            <a:r>
              <a:rPr lang="en-US" altLang="ko-KR" sz="1900" dirty="0"/>
              <a:t>:</a:t>
            </a:r>
            <a:r>
              <a:rPr lang="ko-KR" altLang="en-US" sz="1900" dirty="0"/>
              <a:t>새로운 유형의 함정을 통해 플레이어가</a:t>
            </a:r>
            <a:endParaRPr lang="en-US" altLang="ko-KR" sz="1900" dirty="0"/>
          </a:p>
          <a:p>
            <a:r>
              <a:rPr lang="ko-KR" altLang="en-US" sz="1900" dirty="0"/>
              <a:t>어렵다고 느껴 도전욕구를 발생시킨다</a:t>
            </a:r>
            <a:r>
              <a:rPr lang="en-US" altLang="ko-KR" sz="1900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0A7E4E-FC9E-0B2B-E306-7749C84F9723}"/>
              </a:ext>
            </a:extLst>
          </p:cNvPr>
          <p:cNvSpPr txBox="1"/>
          <p:nvPr/>
        </p:nvSpPr>
        <p:spPr>
          <a:xfrm>
            <a:off x="45036" y="780245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위에서 봤을 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F82DA6-FA16-E69B-E785-7C7F58B0BD74}"/>
              </a:ext>
            </a:extLst>
          </p:cNvPr>
          <p:cNvSpPr/>
          <p:nvPr/>
        </p:nvSpPr>
        <p:spPr>
          <a:xfrm>
            <a:off x="9627388" y="2148470"/>
            <a:ext cx="1514763" cy="7705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BE7472-4604-A6A6-69B9-942DE7F01C3A}"/>
              </a:ext>
            </a:extLst>
          </p:cNvPr>
          <p:cNvSpPr/>
          <p:nvPr/>
        </p:nvSpPr>
        <p:spPr>
          <a:xfrm>
            <a:off x="3687763" y="5933949"/>
            <a:ext cx="1514763" cy="7705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0DA5E4-C2DF-A951-C478-DF8DF08CF311}"/>
              </a:ext>
            </a:extLst>
          </p:cNvPr>
          <p:cNvSpPr txBox="1"/>
          <p:nvPr/>
        </p:nvSpPr>
        <p:spPr>
          <a:xfrm>
            <a:off x="6989475" y="3191516"/>
            <a:ext cx="443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정해진 시간마다 나타남과 사라짐을 반복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367ED1-22B0-5DAE-FFAB-FFF9E656F1E4}"/>
              </a:ext>
            </a:extLst>
          </p:cNvPr>
          <p:cNvSpPr/>
          <p:nvPr/>
        </p:nvSpPr>
        <p:spPr>
          <a:xfrm>
            <a:off x="3687762" y="4569113"/>
            <a:ext cx="1514763" cy="7705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D2515B-82CD-49CF-F15F-B966DF7CBE1B}"/>
              </a:ext>
            </a:extLst>
          </p:cNvPr>
          <p:cNvSpPr/>
          <p:nvPr/>
        </p:nvSpPr>
        <p:spPr>
          <a:xfrm>
            <a:off x="2625581" y="3191516"/>
            <a:ext cx="1514763" cy="7705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9EE8F4A-094E-21AD-0188-83F3164B1CA6}"/>
              </a:ext>
            </a:extLst>
          </p:cNvPr>
          <p:cNvSpPr/>
          <p:nvPr/>
        </p:nvSpPr>
        <p:spPr>
          <a:xfrm>
            <a:off x="1695355" y="1903199"/>
            <a:ext cx="1514763" cy="7705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2D746E2-BD68-7975-F7D9-8A4CC8552B21}"/>
              </a:ext>
            </a:extLst>
          </p:cNvPr>
          <p:cNvSpPr/>
          <p:nvPr/>
        </p:nvSpPr>
        <p:spPr>
          <a:xfrm rot="14080204">
            <a:off x="4626915" y="3736064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83F5CD33-8D57-CDD0-6866-B6FCAE23033F}"/>
              </a:ext>
            </a:extLst>
          </p:cNvPr>
          <p:cNvSpPr/>
          <p:nvPr/>
        </p:nvSpPr>
        <p:spPr>
          <a:xfrm rot="16200000">
            <a:off x="2277871" y="1237168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72E9711D-C274-090E-8EB0-E2225F213803}"/>
              </a:ext>
            </a:extLst>
          </p:cNvPr>
          <p:cNvSpPr/>
          <p:nvPr/>
        </p:nvSpPr>
        <p:spPr>
          <a:xfrm rot="14080204">
            <a:off x="3666334" y="2448434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768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85522-A47A-2132-E1CF-627F00ABA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69224-1260-3C3E-94C7-F61E8215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6160655" cy="964911"/>
          </a:xfrm>
        </p:spPr>
        <p:txBody>
          <a:bodyPr>
            <a:normAutofit/>
          </a:bodyPr>
          <a:lstStyle/>
          <a:p>
            <a:r>
              <a:rPr lang="ko-KR" altLang="en-US" sz="2300" dirty="0"/>
              <a:t>턱이 높은 계단</a:t>
            </a:r>
            <a:r>
              <a:rPr lang="en-US" altLang="ko-KR" sz="2300" dirty="0"/>
              <a:t>(</a:t>
            </a:r>
            <a:r>
              <a:rPr lang="ko-KR" altLang="en-US" sz="2300" dirty="0"/>
              <a:t>난이도</a:t>
            </a:r>
            <a:r>
              <a:rPr lang="en-US" altLang="ko-KR" sz="2300" dirty="0"/>
              <a:t>: </a:t>
            </a:r>
            <a:r>
              <a:rPr lang="ko-KR" altLang="en-US" sz="2300" dirty="0"/>
              <a:t>매우 쉬움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1C05623F-C16D-90C0-799D-A6EE7693AEC7}"/>
              </a:ext>
            </a:extLst>
          </p:cNvPr>
          <p:cNvSpPr/>
          <p:nvPr/>
        </p:nvSpPr>
        <p:spPr>
          <a:xfrm rot="16200000">
            <a:off x="772589" y="5169501"/>
            <a:ext cx="1538221" cy="34062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DCF70ED-DFF7-FC08-F051-FB7364D68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892031"/>
              </p:ext>
            </p:extLst>
          </p:nvPr>
        </p:nvGraphicFramePr>
        <p:xfrm>
          <a:off x="7072602" y="2079824"/>
          <a:ext cx="4581923" cy="1642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152">
                  <a:extLst>
                    <a:ext uri="{9D8B030D-6E8A-4147-A177-3AD203B41FA5}">
                      <a16:colId xmlns:a16="http://schemas.microsoft.com/office/drawing/2014/main" val="3816369926"/>
                    </a:ext>
                  </a:extLst>
                </a:gridCol>
                <a:gridCol w="2352771">
                  <a:extLst>
                    <a:ext uri="{9D8B030D-6E8A-4147-A177-3AD203B41FA5}">
                      <a16:colId xmlns:a16="http://schemas.microsoft.com/office/drawing/2014/main" val="547672912"/>
                    </a:ext>
                  </a:extLst>
                </a:gridCol>
              </a:tblGrid>
              <a:tr h="366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등장 하는 사물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487876"/>
                  </a:ext>
                </a:extLst>
              </a:tr>
              <a:tr h="1275513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계단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8841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48A591A5-336C-CFBD-7223-9960CAE77D85}"/>
              </a:ext>
            </a:extLst>
          </p:cNvPr>
          <p:cNvSpPr txBox="1"/>
          <p:nvPr/>
        </p:nvSpPr>
        <p:spPr>
          <a:xfrm>
            <a:off x="7072602" y="4341082"/>
            <a:ext cx="447590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dirty="0"/>
              <a:t>의도</a:t>
            </a:r>
            <a:r>
              <a:rPr lang="en-US" altLang="ko-KR" sz="1900" dirty="0"/>
              <a:t>:</a:t>
            </a:r>
            <a:r>
              <a:rPr lang="ko-KR" altLang="en-US" sz="1900" dirty="0"/>
              <a:t>플레이어에게 휴식을 주고 구역을 </a:t>
            </a:r>
            <a:endParaRPr lang="en-US" altLang="ko-KR" sz="1900" dirty="0"/>
          </a:p>
          <a:p>
            <a:r>
              <a:rPr lang="ko-KR" altLang="en-US" sz="1900" dirty="0"/>
              <a:t>나누기</a:t>
            </a:r>
            <a:r>
              <a:rPr lang="en-US" altLang="ko-KR" sz="1900" dirty="0"/>
              <a:t> </a:t>
            </a:r>
            <a:r>
              <a:rPr lang="ko-KR" altLang="en-US" sz="1900" dirty="0"/>
              <a:t>위해</a:t>
            </a:r>
            <a:r>
              <a:rPr lang="en-US" altLang="ko-KR" sz="1900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DEB7AE-C163-C65A-BD14-2F3051A31CFB}"/>
              </a:ext>
            </a:extLst>
          </p:cNvPr>
          <p:cNvSpPr txBox="1"/>
          <p:nvPr/>
        </p:nvSpPr>
        <p:spPr>
          <a:xfrm>
            <a:off x="45036" y="780245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앞에서 봤을 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34ADEA-D639-81D9-9C72-030F21AEFCD4}"/>
              </a:ext>
            </a:extLst>
          </p:cNvPr>
          <p:cNvSpPr/>
          <p:nvPr/>
        </p:nvSpPr>
        <p:spPr>
          <a:xfrm>
            <a:off x="1919266" y="5825226"/>
            <a:ext cx="2754333" cy="50505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29E1EC-437D-9948-260F-BDB663149FA5}"/>
              </a:ext>
            </a:extLst>
          </p:cNvPr>
          <p:cNvSpPr/>
          <p:nvPr/>
        </p:nvSpPr>
        <p:spPr>
          <a:xfrm>
            <a:off x="1974682" y="5320169"/>
            <a:ext cx="2625025" cy="50505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68A924-CF1A-C05E-775B-DD0C15F0FF00}"/>
              </a:ext>
            </a:extLst>
          </p:cNvPr>
          <p:cNvSpPr/>
          <p:nvPr/>
        </p:nvSpPr>
        <p:spPr>
          <a:xfrm>
            <a:off x="2020861" y="4834755"/>
            <a:ext cx="2514190" cy="50505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421988-4847-D1A1-B35C-8181A8896A3D}"/>
              </a:ext>
            </a:extLst>
          </p:cNvPr>
          <p:cNvSpPr/>
          <p:nvPr/>
        </p:nvSpPr>
        <p:spPr>
          <a:xfrm>
            <a:off x="2094752" y="4341082"/>
            <a:ext cx="2366408" cy="50505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09C460-CAC8-A44D-EC9B-909911463029}"/>
              </a:ext>
            </a:extLst>
          </p:cNvPr>
          <p:cNvSpPr/>
          <p:nvPr/>
        </p:nvSpPr>
        <p:spPr>
          <a:xfrm>
            <a:off x="2154788" y="3872114"/>
            <a:ext cx="2241718" cy="50505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D496B6-EEA8-5782-8224-77F96377E4D3}"/>
              </a:ext>
            </a:extLst>
          </p:cNvPr>
          <p:cNvSpPr/>
          <p:nvPr/>
        </p:nvSpPr>
        <p:spPr>
          <a:xfrm>
            <a:off x="2214823" y="3350451"/>
            <a:ext cx="2181683" cy="50505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1BCE9A-4D61-3FF5-ACD6-56AC99C11153}"/>
              </a:ext>
            </a:extLst>
          </p:cNvPr>
          <p:cNvSpPr/>
          <p:nvPr/>
        </p:nvSpPr>
        <p:spPr>
          <a:xfrm>
            <a:off x="2274859" y="2876207"/>
            <a:ext cx="2043137" cy="50505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4EB5D3-44E1-6030-B8C7-7C4754C75DAA}"/>
              </a:ext>
            </a:extLst>
          </p:cNvPr>
          <p:cNvSpPr/>
          <p:nvPr/>
        </p:nvSpPr>
        <p:spPr>
          <a:xfrm>
            <a:off x="2341820" y="2371150"/>
            <a:ext cx="1927687" cy="50505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B7E047-4FAD-12A2-FCC1-BD33D04C0716}"/>
              </a:ext>
            </a:extLst>
          </p:cNvPr>
          <p:cNvSpPr/>
          <p:nvPr/>
        </p:nvSpPr>
        <p:spPr>
          <a:xfrm>
            <a:off x="2396664" y="1829688"/>
            <a:ext cx="1757966" cy="50505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F3E969-C023-3E73-5DF3-DD27654743C9}"/>
              </a:ext>
            </a:extLst>
          </p:cNvPr>
          <p:cNvSpPr/>
          <p:nvPr/>
        </p:nvSpPr>
        <p:spPr>
          <a:xfrm>
            <a:off x="2431876" y="1316328"/>
            <a:ext cx="1687541" cy="50505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E8FF2BCD-B8DD-8CA4-FAA4-436A56F718A6}"/>
              </a:ext>
            </a:extLst>
          </p:cNvPr>
          <p:cNvSpPr/>
          <p:nvPr/>
        </p:nvSpPr>
        <p:spPr>
          <a:xfrm rot="16200000">
            <a:off x="772588" y="2886099"/>
            <a:ext cx="1538221" cy="34062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5EBAA5D-A42D-1512-350B-E7BB9EC47632}"/>
              </a:ext>
            </a:extLst>
          </p:cNvPr>
          <p:cNvSpPr/>
          <p:nvPr/>
        </p:nvSpPr>
        <p:spPr>
          <a:xfrm>
            <a:off x="9363563" y="2730106"/>
            <a:ext cx="2181683" cy="50505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099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12D5B-1AE3-046B-9945-FCA785E5C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96982-3B19-FA27-FBDC-EBE10C269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7684" y="-375"/>
            <a:ext cx="5248704" cy="964911"/>
          </a:xfrm>
        </p:spPr>
        <p:txBody>
          <a:bodyPr>
            <a:normAutofit/>
          </a:bodyPr>
          <a:lstStyle/>
          <a:p>
            <a:r>
              <a:rPr lang="ko-KR" altLang="en-US" sz="2300" dirty="0"/>
              <a:t>얇은 돌 발판 점프 맵</a:t>
            </a:r>
            <a:r>
              <a:rPr lang="en-US" altLang="ko-KR" sz="2300" dirty="0"/>
              <a:t>(</a:t>
            </a:r>
            <a:r>
              <a:rPr lang="ko-KR" altLang="en-US" sz="2300" dirty="0"/>
              <a:t>난이도</a:t>
            </a:r>
            <a:r>
              <a:rPr lang="en-US" altLang="ko-KR" sz="2300" dirty="0"/>
              <a:t>: </a:t>
            </a:r>
            <a:r>
              <a:rPr lang="ko-KR" altLang="en-US" sz="2300" dirty="0"/>
              <a:t>보통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92045D1E-DC85-99CB-F982-A91AC1BC6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096084"/>
              </p:ext>
            </p:extLst>
          </p:nvPr>
        </p:nvGraphicFramePr>
        <p:xfrm>
          <a:off x="6493168" y="1909947"/>
          <a:ext cx="4581923" cy="1952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152">
                  <a:extLst>
                    <a:ext uri="{9D8B030D-6E8A-4147-A177-3AD203B41FA5}">
                      <a16:colId xmlns:a16="http://schemas.microsoft.com/office/drawing/2014/main" val="3816369926"/>
                    </a:ext>
                  </a:extLst>
                </a:gridCol>
                <a:gridCol w="2352771">
                  <a:extLst>
                    <a:ext uri="{9D8B030D-6E8A-4147-A177-3AD203B41FA5}">
                      <a16:colId xmlns:a16="http://schemas.microsoft.com/office/drawing/2014/main" val="547672912"/>
                    </a:ext>
                  </a:extLst>
                </a:gridCol>
              </a:tblGrid>
              <a:tr h="4359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등장 하는 사물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487876"/>
                  </a:ext>
                </a:extLst>
              </a:tr>
              <a:tr h="1516106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얇은 돌 발판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8841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B1911E5F-ADF2-4651-DDE4-5C3A76D30CAA}"/>
              </a:ext>
            </a:extLst>
          </p:cNvPr>
          <p:cNvSpPr txBox="1"/>
          <p:nvPr/>
        </p:nvSpPr>
        <p:spPr>
          <a:xfrm>
            <a:off x="6425508" y="4168265"/>
            <a:ext cx="509947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dirty="0"/>
              <a:t>의도</a:t>
            </a:r>
            <a:r>
              <a:rPr lang="en-US" altLang="ko-KR" sz="1900" dirty="0"/>
              <a:t>:1-1 </a:t>
            </a:r>
            <a:r>
              <a:rPr lang="ko-KR" altLang="en-US" sz="1900" dirty="0"/>
              <a:t>구역에 있던 점프 맵 과 비슷하지만 </a:t>
            </a:r>
            <a:endParaRPr lang="en-US" altLang="ko-KR" sz="1900" dirty="0"/>
          </a:p>
          <a:p>
            <a:r>
              <a:rPr lang="ko-KR" altLang="en-US" sz="1900" dirty="0"/>
              <a:t>더 어렵게 만들어 플레이어의 실력을 키운다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C72805A-BB1A-97E8-8467-C2868DC11CA2}"/>
              </a:ext>
            </a:extLst>
          </p:cNvPr>
          <p:cNvSpPr/>
          <p:nvPr/>
        </p:nvSpPr>
        <p:spPr>
          <a:xfrm rot="16200000">
            <a:off x="817777" y="5509803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369518-DD0A-BB1A-2DDB-0F32E7548324}"/>
              </a:ext>
            </a:extLst>
          </p:cNvPr>
          <p:cNvSpPr txBox="1"/>
          <p:nvPr/>
        </p:nvSpPr>
        <p:spPr>
          <a:xfrm>
            <a:off x="6425508" y="747594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위에서 봤을 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F782FE-AB97-3FB6-D9BC-01C7A723A394}"/>
              </a:ext>
            </a:extLst>
          </p:cNvPr>
          <p:cNvSpPr/>
          <p:nvPr/>
        </p:nvSpPr>
        <p:spPr>
          <a:xfrm>
            <a:off x="2015099" y="5996523"/>
            <a:ext cx="183679" cy="8614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7C16E5-9DE8-C789-A0C6-FC5AFAD7F580}"/>
              </a:ext>
            </a:extLst>
          </p:cNvPr>
          <p:cNvSpPr/>
          <p:nvPr/>
        </p:nvSpPr>
        <p:spPr>
          <a:xfrm>
            <a:off x="2025383" y="4506819"/>
            <a:ext cx="183679" cy="8614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D7DD05-5F54-5D3B-AE4C-62B27402490B}"/>
              </a:ext>
            </a:extLst>
          </p:cNvPr>
          <p:cNvSpPr/>
          <p:nvPr/>
        </p:nvSpPr>
        <p:spPr>
          <a:xfrm rot="5400000">
            <a:off x="2025382" y="3447853"/>
            <a:ext cx="183679" cy="8614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0375BC-9358-5445-A9E2-70C6435A0F77}"/>
              </a:ext>
            </a:extLst>
          </p:cNvPr>
          <p:cNvSpPr/>
          <p:nvPr/>
        </p:nvSpPr>
        <p:spPr>
          <a:xfrm rot="5400000">
            <a:off x="3569361" y="3446808"/>
            <a:ext cx="183679" cy="8614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1DD27AE-3E87-AAF9-21D5-F88B0BF913A1}"/>
              </a:ext>
            </a:extLst>
          </p:cNvPr>
          <p:cNvSpPr/>
          <p:nvPr/>
        </p:nvSpPr>
        <p:spPr>
          <a:xfrm rot="5400000">
            <a:off x="5176396" y="3446807"/>
            <a:ext cx="183679" cy="8614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A9619C-F057-85B4-8B6E-C2B674BD68EA}"/>
              </a:ext>
            </a:extLst>
          </p:cNvPr>
          <p:cNvSpPr/>
          <p:nvPr/>
        </p:nvSpPr>
        <p:spPr>
          <a:xfrm>
            <a:off x="5176395" y="2519329"/>
            <a:ext cx="183679" cy="8614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5BFFAE0-9F7F-68DB-148A-591B668A7C3E}"/>
              </a:ext>
            </a:extLst>
          </p:cNvPr>
          <p:cNvSpPr/>
          <p:nvPr/>
        </p:nvSpPr>
        <p:spPr>
          <a:xfrm>
            <a:off x="5176395" y="1116926"/>
            <a:ext cx="183679" cy="8614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B31606-A3C9-84BE-BE76-556EB5562943}"/>
              </a:ext>
            </a:extLst>
          </p:cNvPr>
          <p:cNvSpPr/>
          <p:nvPr/>
        </p:nvSpPr>
        <p:spPr>
          <a:xfrm rot="5400000">
            <a:off x="5188086" y="218632"/>
            <a:ext cx="183679" cy="8614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86AEF06-B728-92E5-604E-CFB21E137F11}"/>
              </a:ext>
            </a:extLst>
          </p:cNvPr>
          <p:cNvSpPr/>
          <p:nvPr/>
        </p:nvSpPr>
        <p:spPr>
          <a:xfrm rot="5400000">
            <a:off x="3571814" y="193130"/>
            <a:ext cx="183679" cy="8614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CCAD3D5-57BB-2995-77FB-F64106BEF82B}"/>
              </a:ext>
            </a:extLst>
          </p:cNvPr>
          <p:cNvSpPr/>
          <p:nvPr/>
        </p:nvSpPr>
        <p:spPr>
          <a:xfrm rot="5400000">
            <a:off x="2025382" y="205218"/>
            <a:ext cx="183679" cy="8614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03EBFEE1-EADF-129D-D384-7F793CC114B8}"/>
              </a:ext>
            </a:extLst>
          </p:cNvPr>
          <p:cNvSpPr/>
          <p:nvPr/>
        </p:nvSpPr>
        <p:spPr>
          <a:xfrm rot="16200000">
            <a:off x="1883878" y="171219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6243A630-B5CA-AEAA-523B-777F63D45D60}"/>
              </a:ext>
            </a:extLst>
          </p:cNvPr>
          <p:cNvSpPr/>
          <p:nvPr/>
        </p:nvSpPr>
        <p:spPr>
          <a:xfrm>
            <a:off x="1860728" y="3231505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A9834B6C-BCD3-87C2-7328-82A221324D4D}"/>
              </a:ext>
            </a:extLst>
          </p:cNvPr>
          <p:cNvSpPr/>
          <p:nvPr/>
        </p:nvSpPr>
        <p:spPr>
          <a:xfrm rot="16200000">
            <a:off x="5759232" y="2414625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8FB4EE4D-27BF-7681-67E7-E76ABEF0C89D}"/>
              </a:ext>
            </a:extLst>
          </p:cNvPr>
          <p:cNvSpPr/>
          <p:nvPr/>
        </p:nvSpPr>
        <p:spPr>
          <a:xfrm rot="10800000">
            <a:off x="3414990" y="1012222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1A438CC8-9F21-CA34-8DE9-F1DF9F84CC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45" t="47486" r="10025" b="17145"/>
          <a:stretch/>
        </p:blipFill>
        <p:spPr>
          <a:xfrm>
            <a:off x="8749293" y="2714998"/>
            <a:ext cx="2260800" cy="5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71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168B2-EA1B-F72D-3351-7185133A5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926F5-4F61-6F2E-406F-781FD5395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6160655" cy="964911"/>
          </a:xfrm>
        </p:spPr>
        <p:txBody>
          <a:bodyPr>
            <a:normAutofit/>
          </a:bodyPr>
          <a:lstStyle/>
          <a:p>
            <a:r>
              <a:rPr lang="ko-KR" altLang="en-US" sz="2300" dirty="0"/>
              <a:t>대포 구간</a:t>
            </a:r>
            <a:r>
              <a:rPr lang="en-US" altLang="ko-KR" sz="2300" dirty="0"/>
              <a:t>(</a:t>
            </a:r>
            <a:r>
              <a:rPr lang="ko-KR" altLang="en-US" sz="2300" dirty="0"/>
              <a:t>난이도</a:t>
            </a:r>
            <a:r>
              <a:rPr lang="en-US" altLang="ko-KR" sz="2300" dirty="0"/>
              <a:t>: </a:t>
            </a:r>
            <a:r>
              <a:rPr lang="ko-KR" altLang="en-US" sz="2300" dirty="0"/>
              <a:t>매우 쉬움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0DC1A2AB-B4BD-789E-FF0A-90628B357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637139"/>
              </p:ext>
            </p:extLst>
          </p:nvPr>
        </p:nvGraphicFramePr>
        <p:xfrm>
          <a:off x="7064167" y="942135"/>
          <a:ext cx="4581923" cy="2701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152">
                  <a:extLst>
                    <a:ext uri="{9D8B030D-6E8A-4147-A177-3AD203B41FA5}">
                      <a16:colId xmlns:a16="http://schemas.microsoft.com/office/drawing/2014/main" val="3816369926"/>
                    </a:ext>
                  </a:extLst>
                </a:gridCol>
                <a:gridCol w="2352771">
                  <a:extLst>
                    <a:ext uri="{9D8B030D-6E8A-4147-A177-3AD203B41FA5}">
                      <a16:colId xmlns:a16="http://schemas.microsoft.com/office/drawing/2014/main" val="547672912"/>
                    </a:ext>
                  </a:extLst>
                </a:gridCol>
              </a:tblGrid>
              <a:tr h="6034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등장 하는 사물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487876"/>
                  </a:ext>
                </a:extLst>
              </a:tr>
              <a:tr h="2098518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대포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88419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E70BE3A-FA48-B5AA-D325-BB7FF1DE07E2}"/>
              </a:ext>
            </a:extLst>
          </p:cNvPr>
          <p:cNvSpPr txBox="1"/>
          <p:nvPr/>
        </p:nvSpPr>
        <p:spPr>
          <a:xfrm>
            <a:off x="6968753" y="4242652"/>
            <a:ext cx="4878259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dirty="0"/>
              <a:t>의도</a:t>
            </a:r>
            <a:r>
              <a:rPr lang="en-US" altLang="ko-KR" sz="1900" dirty="0"/>
              <a:t>:</a:t>
            </a:r>
            <a:r>
              <a:rPr lang="ko-KR" altLang="en-US" sz="1900" dirty="0"/>
              <a:t>플레이어에게 대포로 날아가는 재미를</a:t>
            </a:r>
            <a:endParaRPr lang="en-US" altLang="ko-KR" sz="1900" dirty="0"/>
          </a:p>
          <a:p>
            <a:r>
              <a:rPr lang="ko-KR" altLang="en-US" sz="1900" dirty="0"/>
              <a:t>주고 쉽게 높이 올라간다는 생각이</a:t>
            </a:r>
            <a:endParaRPr lang="en-US" altLang="ko-KR" sz="1900" dirty="0"/>
          </a:p>
          <a:p>
            <a:r>
              <a:rPr lang="ko-KR" altLang="en-US" sz="1900" dirty="0"/>
              <a:t>들게 만든다</a:t>
            </a:r>
            <a:r>
              <a:rPr lang="en-US" altLang="ko-KR" sz="1900" dirty="0"/>
              <a:t>.</a:t>
            </a:r>
          </a:p>
        </p:txBody>
      </p:sp>
      <p:pic>
        <p:nvPicPr>
          <p:cNvPr id="1026" name="Picture 2" descr="대포 일러스트 삽화, 대포, 입체 대포, 아름다운 대포 PNG 일러스트 및 PSD 이미지 무료 다운로드 - Pngtree">
            <a:extLst>
              <a:ext uri="{FF2B5EF4-FFF2-40B4-BE49-F238E27FC236}">
                <a16:creationId xmlns:a16="http://schemas.microsoft.com/office/drawing/2014/main" id="{C84130E8-2CBA-32EF-CD59-76307B758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020" y="1540727"/>
            <a:ext cx="2015638" cy="201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대포 일러스트 삽화, 대포, 입체 대포, 아름다운 대포 PNG 일러스트 및 PSD 이미지 무료 다운로드 - Pngtree">
            <a:extLst>
              <a:ext uri="{FF2B5EF4-FFF2-40B4-BE49-F238E27FC236}">
                <a16:creationId xmlns:a16="http://schemas.microsoft.com/office/drawing/2014/main" id="{6DD6544F-7A39-3DD7-4491-FFA2561D6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143" y="4799524"/>
            <a:ext cx="1780110" cy="178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D74FF8-9C19-6C4D-085B-F0E5FCEB962D}"/>
              </a:ext>
            </a:extLst>
          </p:cNvPr>
          <p:cNvSpPr/>
          <p:nvPr/>
        </p:nvSpPr>
        <p:spPr>
          <a:xfrm>
            <a:off x="1978070" y="942135"/>
            <a:ext cx="1102256" cy="50505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8D4F58E-E234-D8D2-A22F-32B9632CA642}"/>
              </a:ext>
            </a:extLst>
          </p:cNvPr>
          <p:cNvSpPr/>
          <p:nvPr/>
        </p:nvSpPr>
        <p:spPr>
          <a:xfrm rot="16200000">
            <a:off x="1918706" y="3747589"/>
            <a:ext cx="1222566" cy="34062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FBE3E0F-7474-9E87-1DDA-D5F3D8334F39}"/>
              </a:ext>
            </a:extLst>
          </p:cNvPr>
          <p:cNvSpPr/>
          <p:nvPr/>
        </p:nvSpPr>
        <p:spPr>
          <a:xfrm rot="16200000">
            <a:off x="1918707" y="2158506"/>
            <a:ext cx="1222566" cy="34062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DDA7E8-3F36-0E2F-F881-5AAE94F88FFE}"/>
              </a:ext>
            </a:extLst>
          </p:cNvPr>
          <p:cNvSpPr txBox="1"/>
          <p:nvPr/>
        </p:nvSpPr>
        <p:spPr>
          <a:xfrm>
            <a:off x="3611418" y="5689579"/>
            <a:ext cx="3398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플레이어가 대포에 탈 시</a:t>
            </a:r>
            <a:endParaRPr lang="en-US" altLang="ko-KR" dirty="0"/>
          </a:p>
          <a:p>
            <a:r>
              <a:rPr lang="ko-KR" altLang="en-US" dirty="0"/>
              <a:t>위로 쏘아지며 빠르게 </a:t>
            </a:r>
            <a:r>
              <a:rPr lang="en-US" altLang="ko-KR" dirty="0"/>
              <a:t>1-3</a:t>
            </a:r>
            <a:r>
              <a:rPr lang="ko-KR" altLang="en-US" dirty="0"/>
              <a:t>구역 </a:t>
            </a:r>
            <a:endParaRPr lang="en-US" altLang="ko-KR" dirty="0"/>
          </a:p>
          <a:p>
            <a:r>
              <a:rPr lang="ko-KR" altLang="en-US" dirty="0"/>
              <a:t>시작 지점으로 가진다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003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359B64-FF2A-9E0A-7699-F6F67A795999}"/>
              </a:ext>
            </a:extLst>
          </p:cNvPr>
          <p:cNvSpPr/>
          <p:nvPr/>
        </p:nvSpPr>
        <p:spPr>
          <a:xfrm>
            <a:off x="4202544" y="163944"/>
            <a:ext cx="2650837" cy="64400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DB6121-8CB6-7204-6784-F398BE66B014}"/>
              </a:ext>
            </a:extLst>
          </p:cNvPr>
          <p:cNvSpPr txBox="1"/>
          <p:nvPr/>
        </p:nvSpPr>
        <p:spPr>
          <a:xfrm>
            <a:off x="7020264" y="6093569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2" action="ppaction://hlinksldjump"/>
              </a:rPr>
              <a:t>돌 발판 점프 맵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FE65D7-F7F2-87AE-AE25-0289484D3B7F}"/>
              </a:ext>
            </a:extLst>
          </p:cNvPr>
          <p:cNvSpPr txBox="1"/>
          <p:nvPr/>
        </p:nvSpPr>
        <p:spPr>
          <a:xfrm>
            <a:off x="759927" y="5474674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3" action="ppaction://hlinksldjump"/>
              </a:rPr>
              <a:t>쇠사슬 밟고 돌아가며 올라가기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35BF73-D7FB-0BBF-D2BD-88090DFF900D}"/>
              </a:ext>
            </a:extLst>
          </p:cNvPr>
          <p:cNvSpPr txBox="1"/>
          <p:nvPr/>
        </p:nvSpPr>
        <p:spPr>
          <a:xfrm>
            <a:off x="2085514" y="4688516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4" action="ppaction://hlinksldjump"/>
              </a:rPr>
              <a:t>계단</a:t>
            </a:r>
            <a:r>
              <a:rPr lang="en-US" altLang="ko-KR" dirty="0">
                <a:hlinkClick r:id="rId4" action="ppaction://hlinksldjump"/>
              </a:rPr>
              <a:t>+ </a:t>
            </a:r>
            <a:r>
              <a:rPr lang="ko-KR" altLang="en-US" dirty="0">
                <a:hlinkClick r:id="rId4" action="ppaction://hlinksldjump"/>
              </a:rPr>
              <a:t>덫</a:t>
            </a:r>
            <a:r>
              <a:rPr lang="en-US" altLang="ko-KR" dirty="0">
                <a:hlinkClick r:id="rId4" action="ppaction://hlinksldjump"/>
              </a:rPr>
              <a:t>_ </a:t>
            </a:r>
            <a:r>
              <a:rPr lang="ko-KR" altLang="en-US" dirty="0">
                <a:hlinkClick r:id="rId4" action="ppaction://hlinksldjump"/>
              </a:rPr>
              <a:t>감지형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98A19-49F5-5241-6AB8-3C936F6A57CF}"/>
              </a:ext>
            </a:extLst>
          </p:cNvPr>
          <p:cNvSpPr txBox="1"/>
          <p:nvPr/>
        </p:nvSpPr>
        <p:spPr>
          <a:xfrm>
            <a:off x="7185507" y="3991939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5" action="ppaction://hlinksldjump"/>
              </a:rPr>
              <a:t>좁은 나무판자 길 찾기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25B040-173B-7F21-3355-DAA8D8AECCDC}"/>
              </a:ext>
            </a:extLst>
          </p:cNvPr>
          <p:cNvSpPr txBox="1"/>
          <p:nvPr/>
        </p:nvSpPr>
        <p:spPr>
          <a:xfrm>
            <a:off x="1621439" y="337783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6" action="ppaction://hlinksldjump"/>
              </a:rPr>
              <a:t>나무통 점프 맵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9EC0BB-FBBA-D066-3DDD-D69B2ACC5C57}"/>
              </a:ext>
            </a:extLst>
          </p:cNvPr>
          <p:cNvSpPr txBox="1"/>
          <p:nvPr/>
        </p:nvSpPr>
        <p:spPr>
          <a:xfrm>
            <a:off x="2225721" y="2319122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7" action="ppaction://hlinksldjump"/>
              </a:rPr>
              <a:t>일자 길</a:t>
            </a:r>
            <a:r>
              <a:rPr lang="en-US" altLang="ko-KR" dirty="0">
                <a:hlinkClick r:id="rId7" action="ppaction://hlinksldjump"/>
              </a:rPr>
              <a:t>+ </a:t>
            </a:r>
            <a:r>
              <a:rPr lang="ko-KR" altLang="en-US" dirty="0" err="1">
                <a:hlinkClick r:id="rId7" action="ppaction://hlinksldjump"/>
              </a:rPr>
              <a:t>뾰족덫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531C67-90E1-A973-922D-FCC5464A200C}"/>
              </a:ext>
            </a:extLst>
          </p:cNvPr>
          <p:cNvSpPr txBox="1"/>
          <p:nvPr/>
        </p:nvSpPr>
        <p:spPr>
          <a:xfrm>
            <a:off x="6909040" y="1690742"/>
            <a:ext cx="1921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8" action="ppaction://hlinksldjump"/>
              </a:rPr>
              <a:t>긴 사다리 구간</a:t>
            </a:r>
            <a:endParaRPr lang="en-US" altLang="ko-KR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2FD5F610-30C4-2357-5629-04F51C8D11F6}"/>
              </a:ext>
            </a:extLst>
          </p:cNvPr>
          <p:cNvSpPr/>
          <p:nvPr/>
        </p:nvSpPr>
        <p:spPr>
          <a:xfrm>
            <a:off x="4260516" y="5474674"/>
            <a:ext cx="711443" cy="3025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0E4AC57-0CED-627B-9A92-82FDA21706A6}"/>
              </a:ext>
            </a:extLst>
          </p:cNvPr>
          <p:cNvSpPr/>
          <p:nvPr/>
        </p:nvSpPr>
        <p:spPr>
          <a:xfrm rot="10800000">
            <a:off x="6142179" y="6144650"/>
            <a:ext cx="711443" cy="28485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EF66F86-2DA4-5313-3028-B71A8A31D3ED}"/>
              </a:ext>
            </a:extLst>
          </p:cNvPr>
          <p:cNvSpPr/>
          <p:nvPr/>
        </p:nvSpPr>
        <p:spPr>
          <a:xfrm>
            <a:off x="4251278" y="2356068"/>
            <a:ext cx="711443" cy="3025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C746304A-7DD6-04AA-85D0-580B1610AED3}"/>
              </a:ext>
            </a:extLst>
          </p:cNvPr>
          <p:cNvSpPr/>
          <p:nvPr/>
        </p:nvSpPr>
        <p:spPr>
          <a:xfrm>
            <a:off x="3473902" y="3377834"/>
            <a:ext cx="711443" cy="3025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8619B02-F039-2B41-525A-63FBF7F40FF3}"/>
              </a:ext>
            </a:extLst>
          </p:cNvPr>
          <p:cNvSpPr/>
          <p:nvPr/>
        </p:nvSpPr>
        <p:spPr>
          <a:xfrm>
            <a:off x="4249824" y="4729883"/>
            <a:ext cx="711443" cy="28385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CDEA8EA-0331-39A6-2EA3-9463BC451FF3}"/>
              </a:ext>
            </a:extLst>
          </p:cNvPr>
          <p:cNvSpPr/>
          <p:nvPr/>
        </p:nvSpPr>
        <p:spPr>
          <a:xfrm rot="10800000">
            <a:off x="6124740" y="4022877"/>
            <a:ext cx="711443" cy="2848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6B6371A5-0401-FDE2-3379-2E6CAFE5A251}"/>
              </a:ext>
            </a:extLst>
          </p:cNvPr>
          <p:cNvSpPr/>
          <p:nvPr/>
        </p:nvSpPr>
        <p:spPr>
          <a:xfrm rot="10800000">
            <a:off x="6106269" y="1726610"/>
            <a:ext cx="711443" cy="30255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734920-1A5D-99AE-E5BC-20DA2333FF54}"/>
              </a:ext>
            </a:extLst>
          </p:cNvPr>
          <p:cNvSpPr/>
          <p:nvPr/>
        </p:nvSpPr>
        <p:spPr>
          <a:xfrm>
            <a:off x="5400603" y="6093569"/>
            <a:ext cx="39201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DE47AA2-5B84-A752-B2BC-B7CA4F1B8AD8}"/>
              </a:ext>
            </a:extLst>
          </p:cNvPr>
          <p:cNvSpPr/>
          <p:nvPr/>
        </p:nvSpPr>
        <p:spPr>
          <a:xfrm>
            <a:off x="5400603" y="5485185"/>
            <a:ext cx="39201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45FF984D-AB4C-2DC2-B78D-EB0C68EAD9A2}"/>
              </a:ext>
            </a:extLst>
          </p:cNvPr>
          <p:cNvSpPr/>
          <p:nvPr/>
        </p:nvSpPr>
        <p:spPr>
          <a:xfrm rot="16200000">
            <a:off x="5745085" y="5918729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ED51A712-FF91-5EE7-831D-5EB629B8B59D}"/>
              </a:ext>
            </a:extLst>
          </p:cNvPr>
          <p:cNvSpPr/>
          <p:nvPr/>
        </p:nvSpPr>
        <p:spPr>
          <a:xfrm rot="16200000">
            <a:off x="5778125" y="2195525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339B709-3EFE-9F2D-D8A1-6D62DE1C4A3D}"/>
              </a:ext>
            </a:extLst>
          </p:cNvPr>
          <p:cNvSpPr/>
          <p:nvPr/>
        </p:nvSpPr>
        <p:spPr>
          <a:xfrm>
            <a:off x="5403775" y="4729884"/>
            <a:ext cx="39201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DE3412B5-D2A5-2DFD-C40B-10F28874E7BB}"/>
              </a:ext>
            </a:extLst>
          </p:cNvPr>
          <p:cNvSpPr/>
          <p:nvPr/>
        </p:nvSpPr>
        <p:spPr>
          <a:xfrm rot="16200000">
            <a:off x="5755355" y="5155240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6933A5-7269-FF47-1AB1-E41C6F3C2170}"/>
              </a:ext>
            </a:extLst>
          </p:cNvPr>
          <p:cNvSpPr/>
          <p:nvPr/>
        </p:nvSpPr>
        <p:spPr>
          <a:xfrm>
            <a:off x="5400603" y="3991939"/>
            <a:ext cx="39201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CAD1553F-E65F-0CF0-EEFA-5B16EDCC64EB}"/>
              </a:ext>
            </a:extLst>
          </p:cNvPr>
          <p:cNvSpPr/>
          <p:nvPr/>
        </p:nvSpPr>
        <p:spPr>
          <a:xfrm rot="19078282">
            <a:off x="4688936" y="2958642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D7BEE4-369A-7210-3BF3-3081C6DE65C1}"/>
              </a:ext>
            </a:extLst>
          </p:cNvPr>
          <p:cNvSpPr/>
          <p:nvPr/>
        </p:nvSpPr>
        <p:spPr>
          <a:xfrm>
            <a:off x="4355827" y="3388799"/>
            <a:ext cx="39201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F2D13DD-1546-DC2B-F788-ABD2479891C5}"/>
              </a:ext>
            </a:extLst>
          </p:cNvPr>
          <p:cNvSpPr/>
          <p:nvPr/>
        </p:nvSpPr>
        <p:spPr>
          <a:xfrm>
            <a:off x="5423837" y="1645598"/>
            <a:ext cx="39201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30EBDC7-4CE4-B34E-4BFD-41FCB89E60CF}"/>
              </a:ext>
            </a:extLst>
          </p:cNvPr>
          <p:cNvSpPr/>
          <p:nvPr/>
        </p:nvSpPr>
        <p:spPr>
          <a:xfrm>
            <a:off x="5418649" y="2319122"/>
            <a:ext cx="39201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BF04A72E-C024-77FF-D4F4-ECCE4FE87BF7}"/>
              </a:ext>
            </a:extLst>
          </p:cNvPr>
          <p:cNvSpPr/>
          <p:nvPr/>
        </p:nvSpPr>
        <p:spPr>
          <a:xfrm rot="16200000">
            <a:off x="5737982" y="4449238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A0007AB9-1B4C-79EE-B980-A3B8E4EFD93B}"/>
              </a:ext>
            </a:extLst>
          </p:cNvPr>
          <p:cNvSpPr/>
          <p:nvPr/>
        </p:nvSpPr>
        <p:spPr>
          <a:xfrm rot="14080204">
            <a:off x="4863410" y="3762782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98AC9B62-1EAF-9A4B-9E9E-C117B07D44F5}"/>
              </a:ext>
            </a:extLst>
          </p:cNvPr>
          <p:cNvSpPr/>
          <p:nvPr/>
        </p:nvSpPr>
        <p:spPr>
          <a:xfrm rot="16200000">
            <a:off x="9006264" y="666908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8D3EC2-F435-31AB-E24D-9D2B5369DC43}"/>
              </a:ext>
            </a:extLst>
          </p:cNvPr>
          <p:cNvSpPr txBox="1"/>
          <p:nvPr/>
        </p:nvSpPr>
        <p:spPr>
          <a:xfrm>
            <a:off x="9615055" y="64849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플레이어 진행 방향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23894D-D82B-B876-9FEB-45B0497CD5F5}"/>
              </a:ext>
            </a:extLst>
          </p:cNvPr>
          <p:cNvSpPr txBox="1"/>
          <p:nvPr/>
        </p:nvSpPr>
        <p:spPr>
          <a:xfrm>
            <a:off x="9018460" y="1257670"/>
            <a:ext cx="24817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*</a:t>
            </a:r>
            <a:r>
              <a:rPr lang="ko-KR" altLang="en-US" sz="1500" dirty="0"/>
              <a:t>링크 누를 시 </a:t>
            </a:r>
            <a:r>
              <a:rPr lang="en-US" altLang="ko-KR" sz="1500" dirty="0"/>
              <a:t>ctrl+</a:t>
            </a:r>
            <a:r>
              <a:rPr lang="ko-KR" altLang="en-US" sz="1500" dirty="0" err="1"/>
              <a:t>좌클릭</a:t>
            </a:r>
            <a:r>
              <a:rPr lang="en-US" altLang="ko-KR" sz="1500" dirty="0"/>
              <a:t> </a:t>
            </a:r>
            <a:endParaRPr lang="ko-KR" altLang="en-US" sz="1500" dirty="0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B2614F2A-742B-84F5-5884-192CC3AEBC2E}"/>
              </a:ext>
            </a:extLst>
          </p:cNvPr>
          <p:cNvSpPr/>
          <p:nvPr/>
        </p:nvSpPr>
        <p:spPr>
          <a:xfrm rot="16200000">
            <a:off x="5350398" y="926071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46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32BEE-C82D-15AD-13A4-F662B8B83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765145" cy="964911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돌 발판 점프 맵</a:t>
            </a:r>
            <a:r>
              <a:rPr lang="en-US" altLang="ko-KR" sz="3000" dirty="0"/>
              <a:t>(</a:t>
            </a:r>
            <a:r>
              <a:rPr lang="ko-KR" altLang="en-US" sz="3000" dirty="0"/>
              <a:t>난이도</a:t>
            </a:r>
            <a:r>
              <a:rPr lang="en-US" altLang="ko-KR" sz="3000" dirty="0"/>
              <a:t>: </a:t>
            </a:r>
            <a:r>
              <a:rPr lang="ko-KR" altLang="en-US" sz="3000" dirty="0"/>
              <a:t>쉬움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5A8108E-75BF-DAD1-59BD-79C9CAC05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747039"/>
              </p:ext>
            </p:extLst>
          </p:nvPr>
        </p:nvGraphicFramePr>
        <p:xfrm>
          <a:off x="7148258" y="1330036"/>
          <a:ext cx="4581923" cy="1337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152">
                  <a:extLst>
                    <a:ext uri="{9D8B030D-6E8A-4147-A177-3AD203B41FA5}">
                      <a16:colId xmlns:a16="http://schemas.microsoft.com/office/drawing/2014/main" val="3816369926"/>
                    </a:ext>
                  </a:extLst>
                </a:gridCol>
                <a:gridCol w="2352771">
                  <a:extLst>
                    <a:ext uri="{9D8B030D-6E8A-4147-A177-3AD203B41FA5}">
                      <a16:colId xmlns:a16="http://schemas.microsoft.com/office/drawing/2014/main" val="547672912"/>
                    </a:ext>
                  </a:extLst>
                </a:gridCol>
              </a:tblGrid>
              <a:tr h="4160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등장 하는 사물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487876"/>
                  </a:ext>
                </a:extLst>
              </a:tr>
              <a:tr h="921221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돌 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88419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AF04641B-80A5-C2A7-E5C1-D20A4DD46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269" y="1702398"/>
            <a:ext cx="2346912" cy="96491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50652E3-6294-7BBA-C09C-8734A304DDAC}"/>
              </a:ext>
            </a:extLst>
          </p:cNvPr>
          <p:cNvSpPr/>
          <p:nvPr/>
        </p:nvSpPr>
        <p:spPr>
          <a:xfrm>
            <a:off x="3056643" y="6127917"/>
            <a:ext cx="1145309" cy="4944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D7A16A-4187-5C80-986C-0A1F817702BF}"/>
              </a:ext>
            </a:extLst>
          </p:cNvPr>
          <p:cNvSpPr/>
          <p:nvPr/>
        </p:nvSpPr>
        <p:spPr>
          <a:xfrm>
            <a:off x="1518788" y="5559881"/>
            <a:ext cx="1145309" cy="4944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04475F-4232-A2F5-D1E2-E4413B03E5E2}"/>
              </a:ext>
            </a:extLst>
          </p:cNvPr>
          <p:cNvSpPr/>
          <p:nvPr/>
        </p:nvSpPr>
        <p:spPr>
          <a:xfrm>
            <a:off x="2913479" y="4822273"/>
            <a:ext cx="1145309" cy="4944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808C6A-FB0F-D1C5-0858-B69D1BBA102C}"/>
              </a:ext>
            </a:extLst>
          </p:cNvPr>
          <p:cNvSpPr/>
          <p:nvPr/>
        </p:nvSpPr>
        <p:spPr>
          <a:xfrm>
            <a:off x="4382062" y="4068350"/>
            <a:ext cx="1145309" cy="4944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D6ED43-62F9-B06A-C67F-56926283A16D}"/>
              </a:ext>
            </a:extLst>
          </p:cNvPr>
          <p:cNvSpPr/>
          <p:nvPr/>
        </p:nvSpPr>
        <p:spPr>
          <a:xfrm>
            <a:off x="2881152" y="3239245"/>
            <a:ext cx="1145309" cy="4944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F33D6A-2B74-9876-7A68-4D5A12FD7113}"/>
              </a:ext>
            </a:extLst>
          </p:cNvPr>
          <p:cNvSpPr/>
          <p:nvPr/>
        </p:nvSpPr>
        <p:spPr>
          <a:xfrm>
            <a:off x="1518788" y="2489531"/>
            <a:ext cx="1145309" cy="4944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F8931D-2586-1022-4224-D944AE71ED47}"/>
              </a:ext>
            </a:extLst>
          </p:cNvPr>
          <p:cNvSpPr/>
          <p:nvPr/>
        </p:nvSpPr>
        <p:spPr>
          <a:xfrm>
            <a:off x="2828853" y="1702398"/>
            <a:ext cx="1145309" cy="4944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60A9126-AB40-F059-E7FE-FD250D052C42}"/>
              </a:ext>
            </a:extLst>
          </p:cNvPr>
          <p:cNvSpPr/>
          <p:nvPr/>
        </p:nvSpPr>
        <p:spPr>
          <a:xfrm rot="18795109">
            <a:off x="2256325" y="4883014"/>
            <a:ext cx="566354" cy="2617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62911C63-6D13-28DC-D5EA-6D7366FFAF3C}"/>
              </a:ext>
            </a:extLst>
          </p:cNvPr>
          <p:cNvSpPr/>
          <p:nvPr/>
        </p:nvSpPr>
        <p:spPr>
          <a:xfrm rot="13184321">
            <a:off x="2790013" y="5715385"/>
            <a:ext cx="566354" cy="2617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FB1F178F-24AA-D704-96BE-6369E4F57BBD}"/>
              </a:ext>
            </a:extLst>
          </p:cNvPr>
          <p:cNvSpPr/>
          <p:nvPr/>
        </p:nvSpPr>
        <p:spPr>
          <a:xfrm rot="18795109">
            <a:off x="3591323" y="4303286"/>
            <a:ext cx="566354" cy="2617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369FCCA6-002C-D987-516F-6779F0C7726A}"/>
              </a:ext>
            </a:extLst>
          </p:cNvPr>
          <p:cNvSpPr/>
          <p:nvPr/>
        </p:nvSpPr>
        <p:spPr>
          <a:xfrm rot="18795109">
            <a:off x="2005072" y="1878423"/>
            <a:ext cx="566354" cy="2617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998BC36-AC3D-2C7C-98EE-C35DF397C969}"/>
              </a:ext>
            </a:extLst>
          </p:cNvPr>
          <p:cNvSpPr/>
          <p:nvPr/>
        </p:nvSpPr>
        <p:spPr>
          <a:xfrm rot="13184321">
            <a:off x="4220192" y="3273893"/>
            <a:ext cx="566354" cy="2617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C815F15-2816-E1C3-74EA-EB8AD238E1FF}"/>
              </a:ext>
            </a:extLst>
          </p:cNvPr>
          <p:cNvSpPr/>
          <p:nvPr/>
        </p:nvSpPr>
        <p:spPr>
          <a:xfrm rot="13184321">
            <a:off x="3019604" y="2647622"/>
            <a:ext cx="566354" cy="2617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7351CDAE-1E68-4C52-3CBF-02FD24825374}"/>
              </a:ext>
            </a:extLst>
          </p:cNvPr>
          <p:cNvSpPr/>
          <p:nvPr/>
        </p:nvSpPr>
        <p:spPr>
          <a:xfrm rot="16200000">
            <a:off x="3280640" y="1361160"/>
            <a:ext cx="332918" cy="28863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378C82-7B79-86AB-3A5D-A3D5114EA256}"/>
              </a:ext>
            </a:extLst>
          </p:cNvPr>
          <p:cNvSpPr txBox="1"/>
          <p:nvPr/>
        </p:nvSpPr>
        <p:spPr>
          <a:xfrm>
            <a:off x="7124993" y="3133211"/>
            <a:ext cx="437171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dirty="0"/>
              <a:t>의도</a:t>
            </a:r>
            <a:r>
              <a:rPr lang="en-US" altLang="ko-KR" sz="1900" dirty="0"/>
              <a:t>: </a:t>
            </a:r>
            <a:r>
              <a:rPr lang="ko-KR" altLang="en-US" sz="1900" dirty="0"/>
              <a:t>게임이 처음인 플레이어가</a:t>
            </a:r>
            <a:endParaRPr lang="en-US" altLang="ko-KR" sz="1900" dirty="0"/>
          </a:p>
          <a:p>
            <a:r>
              <a:rPr lang="en-US" altLang="ko-KR" sz="1900" dirty="0"/>
              <a:t>       </a:t>
            </a:r>
            <a:r>
              <a:rPr lang="ko-KR" altLang="en-US" sz="1900" dirty="0"/>
              <a:t>우리 게임 점프 맵 에 익숙해지게</a:t>
            </a:r>
            <a:endParaRPr lang="en-US" altLang="ko-KR" sz="1900" dirty="0"/>
          </a:p>
          <a:p>
            <a:r>
              <a:rPr lang="en-US" altLang="ko-KR" sz="1900" dirty="0"/>
              <a:t>       </a:t>
            </a:r>
            <a:r>
              <a:rPr lang="ko-KR" altLang="en-US" sz="1900" dirty="0"/>
              <a:t>만든다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65874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48A44-81B9-C620-BD8F-797CFC59A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533C2-0764-46E0-EE1E-2BC86F94B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쇠사슬 밟고 돌아가며 올라가기</a:t>
            </a:r>
            <a:r>
              <a:rPr lang="en-US" altLang="ko-KR" sz="3000" dirty="0"/>
              <a:t>(</a:t>
            </a:r>
            <a:r>
              <a:rPr lang="ko-KR" altLang="en-US" sz="3000" dirty="0"/>
              <a:t>난이도</a:t>
            </a:r>
            <a:r>
              <a:rPr lang="en-US" altLang="ko-KR" sz="3000" dirty="0"/>
              <a:t>: </a:t>
            </a:r>
            <a:r>
              <a:rPr lang="ko-KR" altLang="en-US" sz="3000" dirty="0"/>
              <a:t>쉬움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1CD9A7-49E8-8BC9-2820-D803EE8DD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65" y="4170657"/>
            <a:ext cx="4791751" cy="2232588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C80BC2A-F32F-E661-9D27-A53B075A3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733926"/>
              </p:ext>
            </p:extLst>
          </p:nvPr>
        </p:nvGraphicFramePr>
        <p:xfrm>
          <a:off x="6972768" y="1248365"/>
          <a:ext cx="4581923" cy="1337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152">
                  <a:extLst>
                    <a:ext uri="{9D8B030D-6E8A-4147-A177-3AD203B41FA5}">
                      <a16:colId xmlns:a16="http://schemas.microsoft.com/office/drawing/2014/main" val="3816369926"/>
                    </a:ext>
                  </a:extLst>
                </a:gridCol>
                <a:gridCol w="2352771">
                  <a:extLst>
                    <a:ext uri="{9D8B030D-6E8A-4147-A177-3AD203B41FA5}">
                      <a16:colId xmlns:a16="http://schemas.microsoft.com/office/drawing/2014/main" val="547672912"/>
                    </a:ext>
                  </a:extLst>
                </a:gridCol>
              </a:tblGrid>
              <a:tr h="4160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등장 하는 사물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487876"/>
                  </a:ext>
                </a:extLst>
              </a:tr>
              <a:tr h="9212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쇠 사슬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88419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3F4B30CE-013B-3B23-ECB7-FBAAB59B8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845" y="1613717"/>
            <a:ext cx="2357845" cy="959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10F8E7-80F4-142F-1BE9-BB3BA9333538}"/>
              </a:ext>
            </a:extLst>
          </p:cNvPr>
          <p:cNvSpPr txBox="1"/>
          <p:nvPr/>
        </p:nvSpPr>
        <p:spPr>
          <a:xfrm>
            <a:off x="2409742" y="6488668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예시 사진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FE1FAC9-4C9A-2212-03F1-A87932140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337" y="1330036"/>
            <a:ext cx="2900650" cy="2624922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6BA58DB1-C0B6-01CC-8C22-EBFED3F02F50}"/>
              </a:ext>
            </a:extLst>
          </p:cNvPr>
          <p:cNvSpPr/>
          <p:nvPr/>
        </p:nvSpPr>
        <p:spPr>
          <a:xfrm rot="21365801">
            <a:off x="2290325" y="3429219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E4D1D8D8-40D8-B7FF-273D-D16D1DD78C43}"/>
              </a:ext>
            </a:extLst>
          </p:cNvPr>
          <p:cNvSpPr/>
          <p:nvPr/>
        </p:nvSpPr>
        <p:spPr>
          <a:xfrm rot="20403611">
            <a:off x="3227189" y="3368048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36F8BB8-515E-41E6-57E9-3F82F8C98674}"/>
              </a:ext>
            </a:extLst>
          </p:cNvPr>
          <p:cNvSpPr/>
          <p:nvPr/>
        </p:nvSpPr>
        <p:spPr>
          <a:xfrm rot="12145385">
            <a:off x="2810624" y="2589966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3C15F3FD-88CD-129A-4567-B973047B31A4}"/>
              </a:ext>
            </a:extLst>
          </p:cNvPr>
          <p:cNvSpPr/>
          <p:nvPr/>
        </p:nvSpPr>
        <p:spPr>
          <a:xfrm rot="20870660">
            <a:off x="2536534" y="2945381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F9C95746-C75C-CA14-6EB6-CE37A41F16D1}"/>
              </a:ext>
            </a:extLst>
          </p:cNvPr>
          <p:cNvSpPr/>
          <p:nvPr/>
        </p:nvSpPr>
        <p:spPr>
          <a:xfrm rot="11429955">
            <a:off x="1859133" y="1936462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27B1A4-D26F-318D-60AA-146BCAB50B9F}"/>
              </a:ext>
            </a:extLst>
          </p:cNvPr>
          <p:cNvSpPr txBox="1"/>
          <p:nvPr/>
        </p:nvSpPr>
        <p:spPr>
          <a:xfrm>
            <a:off x="6972768" y="3253125"/>
            <a:ext cx="482696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dirty="0"/>
              <a:t>의도</a:t>
            </a:r>
            <a:r>
              <a:rPr lang="en-US" altLang="ko-KR" sz="1900" dirty="0"/>
              <a:t>: </a:t>
            </a:r>
            <a:r>
              <a:rPr lang="ko-KR" altLang="en-US" sz="1900" dirty="0"/>
              <a:t>플레이어가 쉽게 높이 올라 왔다는</a:t>
            </a:r>
            <a:endParaRPr lang="en-US" altLang="ko-KR" sz="1900" dirty="0"/>
          </a:p>
          <a:p>
            <a:r>
              <a:rPr lang="en-US" altLang="ko-KR" sz="1900" dirty="0"/>
              <a:t>       </a:t>
            </a:r>
            <a:r>
              <a:rPr lang="ko-KR" altLang="en-US" sz="1900" dirty="0"/>
              <a:t>생각이 들어 게임에 빠지도록 만든다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80126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E1BEA-4CBF-B6E2-8A50-B3B17941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F9BC7-1E9C-E1A4-4E64-E4C1A41F7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계단 </a:t>
            </a:r>
            <a:r>
              <a:rPr lang="en-US" altLang="ko-KR" sz="3000" dirty="0"/>
              <a:t>+ </a:t>
            </a:r>
            <a:r>
              <a:rPr lang="ko-KR" altLang="en-US" sz="3000" dirty="0" err="1"/>
              <a:t>뾰족덫</a:t>
            </a:r>
            <a:r>
              <a:rPr lang="en-US" altLang="ko-KR" sz="3000" dirty="0"/>
              <a:t>_</a:t>
            </a:r>
            <a:r>
              <a:rPr lang="ko-KR" altLang="en-US" sz="3000" dirty="0"/>
              <a:t>감지형</a:t>
            </a:r>
            <a:r>
              <a:rPr lang="en-US" altLang="ko-KR" sz="3000" dirty="0"/>
              <a:t>(</a:t>
            </a:r>
            <a:r>
              <a:rPr lang="ko-KR" altLang="en-US" sz="3000" dirty="0"/>
              <a:t>난이도</a:t>
            </a:r>
            <a:r>
              <a:rPr lang="en-US" altLang="ko-KR" sz="3000" dirty="0"/>
              <a:t>: </a:t>
            </a:r>
            <a:r>
              <a:rPr lang="ko-KR" altLang="en-US" sz="3000" dirty="0"/>
              <a:t>조금 쉬움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51D4E8-2851-27A3-F706-0326B7AAC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77" y="4186588"/>
            <a:ext cx="2443940" cy="204585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09C34B5-E3A6-21C3-D5B1-5202701744DD}"/>
              </a:ext>
            </a:extLst>
          </p:cNvPr>
          <p:cNvSpPr/>
          <p:nvPr/>
        </p:nvSpPr>
        <p:spPr>
          <a:xfrm>
            <a:off x="1819564" y="1330036"/>
            <a:ext cx="1838036" cy="25307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4A8289-B50B-3715-BB0A-9AA56AD2A23F}"/>
              </a:ext>
            </a:extLst>
          </p:cNvPr>
          <p:cNvSpPr/>
          <p:nvPr/>
        </p:nvSpPr>
        <p:spPr>
          <a:xfrm>
            <a:off x="1819564" y="1625599"/>
            <a:ext cx="1838036" cy="1385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66AAA6-8A06-46D5-665E-CC1F8C4FB3BD}"/>
              </a:ext>
            </a:extLst>
          </p:cNvPr>
          <p:cNvSpPr/>
          <p:nvPr/>
        </p:nvSpPr>
        <p:spPr>
          <a:xfrm>
            <a:off x="883228" y="1981198"/>
            <a:ext cx="461819" cy="55418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6265D4-F0E0-89CF-03D7-DBCCE03FB21E}"/>
              </a:ext>
            </a:extLst>
          </p:cNvPr>
          <p:cNvSpPr/>
          <p:nvPr/>
        </p:nvSpPr>
        <p:spPr>
          <a:xfrm>
            <a:off x="1335811" y="2013527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61B20B-797D-0180-75B4-552BE7B89594}"/>
              </a:ext>
            </a:extLst>
          </p:cNvPr>
          <p:cNvSpPr/>
          <p:nvPr/>
        </p:nvSpPr>
        <p:spPr>
          <a:xfrm>
            <a:off x="1340432" y="2202871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AA8C12-023D-1422-AC9E-726985939602}"/>
              </a:ext>
            </a:extLst>
          </p:cNvPr>
          <p:cNvSpPr/>
          <p:nvPr/>
        </p:nvSpPr>
        <p:spPr>
          <a:xfrm>
            <a:off x="1335815" y="2382979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A710D3-8D61-6B4B-180C-B595994DB18A}"/>
              </a:ext>
            </a:extLst>
          </p:cNvPr>
          <p:cNvSpPr/>
          <p:nvPr/>
        </p:nvSpPr>
        <p:spPr>
          <a:xfrm>
            <a:off x="883228" y="3181925"/>
            <a:ext cx="461819" cy="55418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CAB128-9E35-DDBD-B300-15EA3687D359}"/>
              </a:ext>
            </a:extLst>
          </p:cNvPr>
          <p:cNvSpPr/>
          <p:nvPr/>
        </p:nvSpPr>
        <p:spPr>
          <a:xfrm>
            <a:off x="1335811" y="3214254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44E6FC-3D0D-F53F-8D01-98BD77DB10DB}"/>
              </a:ext>
            </a:extLst>
          </p:cNvPr>
          <p:cNvSpPr/>
          <p:nvPr/>
        </p:nvSpPr>
        <p:spPr>
          <a:xfrm>
            <a:off x="1340432" y="3403598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E7FAA0-0E92-C786-EA80-27554F0E7733}"/>
              </a:ext>
            </a:extLst>
          </p:cNvPr>
          <p:cNvSpPr/>
          <p:nvPr/>
        </p:nvSpPr>
        <p:spPr>
          <a:xfrm>
            <a:off x="1335815" y="3583706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1C9129-E1BD-F23E-0161-76F8DAB60D86}"/>
              </a:ext>
            </a:extLst>
          </p:cNvPr>
          <p:cNvSpPr/>
          <p:nvPr/>
        </p:nvSpPr>
        <p:spPr>
          <a:xfrm>
            <a:off x="1819564" y="2235200"/>
            <a:ext cx="1838036" cy="1385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7AA4BC-E4AC-C20A-9F17-2AC931CEF806}"/>
              </a:ext>
            </a:extLst>
          </p:cNvPr>
          <p:cNvSpPr/>
          <p:nvPr/>
        </p:nvSpPr>
        <p:spPr>
          <a:xfrm>
            <a:off x="1819564" y="2844801"/>
            <a:ext cx="1838036" cy="1385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988BB5-94C9-9EBE-4B38-942238F8D987}"/>
              </a:ext>
            </a:extLst>
          </p:cNvPr>
          <p:cNvSpPr/>
          <p:nvPr/>
        </p:nvSpPr>
        <p:spPr>
          <a:xfrm>
            <a:off x="1805711" y="3468249"/>
            <a:ext cx="1838036" cy="1385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4C823E-6BAD-3222-963E-71E892219039}"/>
              </a:ext>
            </a:extLst>
          </p:cNvPr>
          <p:cNvSpPr/>
          <p:nvPr/>
        </p:nvSpPr>
        <p:spPr>
          <a:xfrm>
            <a:off x="4118260" y="1424706"/>
            <a:ext cx="461819" cy="55418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A0FD55-62D8-4D97-E4D4-B9B5B2C23BFA}"/>
              </a:ext>
            </a:extLst>
          </p:cNvPr>
          <p:cNvSpPr/>
          <p:nvPr/>
        </p:nvSpPr>
        <p:spPr>
          <a:xfrm>
            <a:off x="3797871" y="1447796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141E4F3-F382-CD6A-2367-4B03FA1A8CE5}"/>
              </a:ext>
            </a:extLst>
          </p:cNvPr>
          <p:cNvSpPr/>
          <p:nvPr/>
        </p:nvSpPr>
        <p:spPr>
          <a:xfrm>
            <a:off x="3802492" y="1637140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D715D5A-3388-1FB7-3108-99DA01059952}"/>
              </a:ext>
            </a:extLst>
          </p:cNvPr>
          <p:cNvSpPr/>
          <p:nvPr/>
        </p:nvSpPr>
        <p:spPr>
          <a:xfrm>
            <a:off x="3797875" y="1817248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2CE1E66-3D70-BDE5-BAD9-22E9B3B4B1FF}"/>
              </a:ext>
            </a:extLst>
          </p:cNvPr>
          <p:cNvSpPr/>
          <p:nvPr/>
        </p:nvSpPr>
        <p:spPr>
          <a:xfrm>
            <a:off x="4122881" y="2683161"/>
            <a:ext cx="461819" cy="55418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1C6FB86-DC21-3E10-5C2B-63A4A6060784}"/>
              </a:ext>
            </a:extLst>
          </p:cNvPr>
          <p:cNvSpPr/>
          <p:nvPr/>
        </p:nvSpPr>
        <p:spPr>
          <a:xfrm>
            <a:off x="3802492" y="2683161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092DB9-F97C-7DA8-C1BA-D945AF5A7F19}"/>
              </a:ext>
            </a:extLst>
          </p:cNvPr>
          <p:cNvSpPr/>
          <p:nvPr/>
        </p:nvSpPr>
        <p:spPr>
          <a:xfrm>
            <a:off x="3807113" y="2872505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D353B14-0634-AC85-C044-92110970AC07}"/>
              </a:ext>
            </a:extLst>
          </p:cNvPr>
          <p:cNvSpPr/>
          <p:nvPr/>
        </p:nvSpPr>
        <p:spPr>
          <a:xfrm>
            <a:off x="3802496" y="3052613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981140-EED3-7D9D-1DEF-8ED5112359D7}"/>
              </a:ext>
            </a:extLst>
          </p:cNvPr>
          <p:cNvSpPr txBox="1"/>
          <p:nvPr/>
        </p:nvSpPr>
        <p:spPr>
          <a:xfrm>
            <a:off x="569379" y="6325144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예시 사진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E4E0D823-DF98-59EC-7267-702F1271F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05237"/>
              </p:ext>
            </p:extLst>
          </p:nvPr>
        </p:nvGraphicFramePr>
        <p:xfrm>
          <a:off x="7456100" y="1379630"/>
          <a:ext cx="4581923" cy="3669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152">
                  <a:extLst>
                    <a:ext uri="{9D8B030D-6E8A-4147-A177-3AD203B41FA5}">
                      <a16:colId xmlns:a16="http://schemas.microsoft.com/office/drawing/2014/main" val="3816369926"/>
                    </a:ext>
                  </a:extLst>
                </a:gridCol>
                <a:gridCol w="2352771">
                  <a:extLst>
                    <a:ext uri="{9D8B030D-6E8A-4147-A177-3AD203B41FA5}">
                      <a16:colId xmlns:a16="http://schemas.microsoft.com/office/drawing/2014/main" val="547672912"/>
                    </a:ext>
                  </a:extLst>
                </a:gridCol>
              </a:tblGrid>
              <a:tr h="4160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등장 하는 사물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487876"/>
                  </a:ext>
                </a:extLst>
              </a:tr>
              <a:tr h="1410753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뾰족</a:t>
                      </a:r>
                      <a:r>
                        <a:rPr lang="ko-KR" altLang="en-US" dirty="0"/>
                        <a:t> 덫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감지형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88419"/>
                  </a:ext>
                </a:extLst>
              </a:tr>
              <a:tr h="921221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계단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806095"/>
                  </a:ext>
                </a:extLst>
              </a:tr>
              <a:tr h="921221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함정 범위 표시 선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346253"/>
                  </a:ext>
                </a:extLst>
              </a:tr>
            </a:tbl>
          </a:graphicData>
        </a:graphic>
      </p:graphicFrame>
      <p:pic>
        <p:nvPicPr>
          <p:cNvPr id="31" name="그림 30">
            <a:extLst>
              <a:ext uri="{FF2B5EF4-FFF2-40B4-BE49-F238E27FC236}">
                <a16:creationId xmlns:a16="http://schemas.microsoft.com/office/drawing/2014/main" id="{74DD2D1C-8053-AC98-9545-D14270F07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674416" y="4400698"/>
            <a:ext cx="2363607" cy="306630"/>
          </a:xfrm>
          <a:prstGeom prst="rect">
            <a:avLst/>
          </a:prstGeom>
        </p:spPr>
      </p:pic>
      <p:pic>
        <p:nvPicPr>
          <p:cNvPr id="33" name="그림 32" descr="스크린샷, 예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ACDF224-1788-CC59-D891-319E6AB985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058" y="1802505"/>
            <a:ext cx="1558636" cy="1383015"/>
          </a:xfrm>
          <a:prstGeom prst="rect">
            <a:avLst/>
          </a:prstGeom>
        </p:spPr>
      </p:pic>
      <p:pic>
        <p:nvPicPr>
          <p:cNvPr id="35" name="그림 34" descr="텍스트, 갈색, 계단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E349F15-C999-B27F-FF02-5160A3DF7E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01"/>
          <a:stretch/>
        </p:blipFill>
        <p:spPr>
          <a:xfrm>
            <a:off x="9663937" y="3185520"/>
            <a:ext cx="2363607" cy="94352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4B49C8C-3668-2852-F1D8-06330A58E99B}"/>
              </a:ext>
            </a:extLst>
          </p:cNvPr>
          <p:cNvSpPr txBox="1"/>
          <p:nvPr/>
        </p:nvSpPr>
        <p:spPr>
          <a:xfrm>
            <a:off x="7456100" y="5545208"/>
            <a:ext cx="464582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dirty="0"/>
              <a:t>의도</a:t>
            </a:r>
            <a:r>
              <a:rPr lang="en-US" altLang="ko-KR" sz="1900" dirty="0"/>
              <a:t>: </a:t>
            </a:r>
            <a:r>
              <a:rPr lang="ko-KR" altLang="en-US" sz="1900" dirty="0"/>
              <a:t>난이도는 낮지만 함정을 밟을 시 의</a:t>
            </a:r>
            <a:endParaRPr lang="en-US" altLang="ko-KR" sz="1900" dirty="0"/>
          </a:p>
          <a:p>
            <a:r>
              <a:rPr lang="en-US" altLang="ko-KR" sz="1900" dirty="0"/>
              <a:t>       </a:t>
            </a:r>
            <a:r>
              <a:rPr lang="ko-KR" altLang="en-US" sz="1900" dirty="0"/>
              <a:t>결과를 바로 보여준다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FD2A1227-FCAF-6CAE-4FBC-221DEB9CEC3E}"/>
              </a:ext>
            </a:extLst>
          </p:cNvPr>
          <p:cNvSpPr/>
          <p:nvPr/>
        </p:nvSpPr>
        <p:spPr>
          <a:xfrm rot="16200000">
            <a:off x="2478519" y="3363544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12C4BD5D-4C97-907E-479A-0D8F13A1D42B}"/>
              </a:ext>
            </a:extLst>
          </p:cNvPr>
          <p:cNvSpPr/>
          <p:nvPr/>
        </p:nvSpPr>
        <p:spPr>
          <a:xfrm rot="16200000">
            <a:off x="2478519" y="2518416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D38F126E-6D1D-E927-B354-B15A210EFF8C}"/>
              </a:ext>
            </a:extLst>
          </p:cNvPr>
          <p:cNvSpPr/>
          <p:nvPr/>
        </p:nvSpPr>
        <p:spPr>
          <a:xfrm rot="16200000">
            <a:off x="2472387" y="1594201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EFADE854-9F3E-D45B-E692-0A14BE1DF2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8582" y="4768810"/>
            <a:ext cx="4081754" cy="121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6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D28D1-BBA4-0085-32B8-3CF21E06F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02BB3-DD8B-D54D-43FC-50DF490E0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-78598"/>
            <a:ext cx="10515600" cy="964911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좁은 나무판자 길 따라가기</a:t>
            </a:r>
            <a:r>
              <a:rPr lang="en-US" altLang="ko-KR" sz="3000" dirty="0"/>
              <a:t>(</a:t>
            </a:r>
            <a:r>
              <a:rPr lang="ko-KR" altLang="en-US" sz="3000" dirty="0"/>
              <a:t>난이도</a:t>
            </a:r>
            <a:r>
              <a:rPr lang="en-US" altLang="ko-KR" sz="3000" dirty="0"/>
              <a:t>: </a:t>
            </a:r>
            <a:r>
              <a:rPr lang="ko-KR" altLang="en-US" sz="3000" dirty="0"/>
              <a:t>보통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DE203E-6B21-685E-CB3C-33B1625B6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17" y="4883150"/>
            <a:ext cx="3528290" cy="184771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E336140-C306-8164-8E3E-7F3704A092BF}"/>
              </a:ext>
            </a:extLst>
          </p:cNvPr>
          <p:cNvSpPr/>
          <p:nvPr/>
        </p:nvSpPr>
        <p:spPr>
          <a:xfrm>
            <a:off x="2595420" y="3956769"/>
            <a:ext cx="133927" cy="8589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EC31C8-8E83-C71D-FDE7-D5B9EFB50985}"/>
              </a:ext>
            </a:extLst>
          </p:cNvPr>
          <p:cNvSpPr/>
          <p:nvPr/>
        </p:nvSpPr>
        <p:spPr>
          <a:xfrm>
            <a:off x="1627910" y="2697771"/>
            <a:ext cx="122383" cy="516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68035E7-4F51-EDCF-B622-D648DE1AEB50}"/>
              </a:ext>
            </a:extLst>
          </p:cNvPr>
          <p:cNvSpPr/>
          <p:nvPr/>
        </p:nvSpPr>
        <p:spPr>
          <a:xfrm>
            <a:off x="1627910" y="3588036"/>
            <a:ext cx="133927" cy="8589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BBBDC9-4EA2-6FE3-F670-CBF328A1AC41}"/>
              </a:ext>
            </a:extLst>
          </p:cNvPr>
          <p:cNvSpPr/>
          <p:nvPr/>
        </p:nvSpPr>
        <p:spPr>
          <a:xfrm rot="5400000">
            <a:off x="2602345" y="2859518"/>
            <a:ext cx="133927" cy="8589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BF82B7-6AEA-9A19-A280-94925FA12F8A}"/>
              </a:ext>
            </a:extLst>
          </p:cNvPr>
          <p:cNvSpPr/>
          <p:nvPr/>
        </p:nvSpPr>
        <p:spPr>
          <a:xfrm>
            <a:off x="2595420" y="3289009"/>
            <a:ext cx="122383" cy="516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171AC5-6DBE-F4E9-E3DF-EBEB46EDC268}"/>
              </a:ext>
            </a:extLst>
          </p:cNvPr>
          <p:cNvSpPr/>
          <p:nvPr/>
        </p:nvSpPr>
        <p:spPr>
          <a:xfrm rot="5400000">
            <a:off x="1627911" y="2861898"/>
            <a:ext cx="133927" cy="8589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C10736-E195-7FE4-B5DF-BA0C7D21E056}"/>
              </a:ext>
            </a:extLst>
          </p:cNvPr>
          <p:cNvSpPr/>
          <p:nvPr/>
        </p:nvSpPr>
        <p:spPr>
          <a:xfrm rot="2078926">
            <a:off x="1619826" y="1954646"/>
            <a:ext cx="133927" cy="8589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CD6F6C-3C03-C3DB-EFC6-291B963B1298}"/>
              </a:ext>
            </a:extLst>
          </p:cNvPr>
          <p:cNvSpPr/>
          <p:nvPr/>
        </p:nvSpPr>
        <p:spPr>
          <a:xfrm rot="19495930">
            <a:off x="1634613" y="1925267"/>
            <a:ext cx="133927" cy="8589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ADBE39-7A17-6D78-A360-361D98051A0D}"/>
              </a:ext>
            </a:extLst>
          </p:cNvPr>
          <p:cNvSpPr/>
          <p:nvPr/>
        </p:nvSpPr>
        <p:spPr>
          <a:xfrm>
            <a:off x="8488720" y="271960"/>
            <a:ext cx="122383" cy="516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AAAD34-CBD6-E424-1DD8-7D08FD9C7F33}"/>
              </a:ext>
            </a:extLst>
          </p:cNvPr>
          <p:cNvSpPr/>
          <p:nvPr/>
        </p:nvSpPr>
        <p:spPr>
          <a:xfrm>
            <a:off x="2003147" y="1187573"/>
            <a:ext cx="127002" cy="3759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E344E62-7C7A-8621-3499-3226B924E757}"/>
              </a:ext>
            </a:extLst>
          </p:cNvPr>
          <p:cNvSpPr/>
          <p:nvPr/>
        </p:nvSpPr>
        <p:spPr>
          <a:xfrm rot="5400000">
            <a:off x="2587454" y="1946049"/>
            <a:ext cx="133927" cy="8589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DF17619-B48D-CEDE-C828-F2D151657ACB}"/>
              </a:ext>
            </a:extLst>
          </p:cNvPr>
          <p:cNvSpPr/>
          <p:nvPr/>
        </p:nvSpPr>
        <p:spPr>
          <a:xfrm rot="5400000">
            <a:off x="2662383" y="861100"/>
            <a:ext cx="133927" cy="8589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5CF6E1-4838-1691-7C35-76E6484F8F0E}"/>
              </a:ext>
            </a:extLst>
          </p:cNvPr>
          <p:cNvSpPr/>
          <p:nvPr/>
        </p:nvSpPr>
        <p:spPr>
          <a:xfrm>
            <a:off x="2656611" y="653237"/>
            <a:ext cx="122383" cy="516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1FA252D-6C8E-BF73-38CC-F727C563F25B}"/>
              </a:ext>
            </a:extLst>
          </p:cNvPr>
          <p:cNvSpPr/>
          <p:nvPr/>
        </p:nvSpPr>
        <p:spPr>
          <a:xfrm rot="5400000">
            <a:off x="3636811" y="2859519"/>
            <a:ext cx="133927" cy="8589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8AC6C2-67F6-61F9-A25A-86CA314A9C17}"/>
              </a:ext>
            </a:extLst>
          </p:cNvPr>
          <p:cNvSpPr/>
          <p:nvPr/>
        </p:nvSpPr>
        <p:spPr>
          <a:xfrm rot="5400000">
            <a:off x="3636809" y="1952977"/>
            <a:ext cx="133927" cy="8589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52C9AF3-6A7E-C555-F386-629ECD181643}"/>
              </a:ext>
            </a:extLst>
          </p:cNvPr>
          <p:cNvSpPr/>
          <p:nvPr/>
        </p:nvSpPr>
        <p:spPr>
          <a:xfrm>
            <a:off x="3642580" y="1860401"/>
            <a:ext cx="122383" cy="4112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9CFA699-EF7C-11BB-571E-4A4FCEC17B85}"/>
              </a:ext>
            </a:extLst>
          </p:cNvPr>
          <p:cNvSpPr/>
          <p:nvPr/>
        </p:nvSpPr>
        <p:spPr>
          <a:xfrm rot="5400000">
            <a:off x="3636808" y="1272521"/>
            <a:ext cx="133927" cy="8589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915681A-4AEE-C03D-AD13-0FAC07DC4282}"/>
              </a:ext>
            </a:extLst>
          </p:cNvPr>
          <p:cNvSpPr/>
          <p:nvPr/>
        </p:nvSpPr>
        <p:spPr>
          <a:xfrm rot="5400000">
            <a:off x="2754584" y="1448225"/>
            <a:ext cx="133207" cy="48848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1C60234-23E7-05B8-DC53-7A22D9A3C175}"/>
              </a:ext>
            </a:extLst>
          </p:cNvPr>
          <p:cNvSpPr/>
          <p:nvPr/>
        </p:nvSpPr>
        <p:spPr>
          <a:xfrm rot="5400000">
            <a:off x="2028390" y="1457767"/>
            <a:ext cx="133207" cy="48848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12F0A17-1486-7812-78FB-409116432A8A}"/>
              </a:ext>
            </a:extLst>
          </p:cNvPr>
          <p:cNvSpPr/>
          <p:nvPr/>
        </p:nvSpPr>
        <p:spPr>
          <a:xfrm rot="5400000">
            <a:off x="8367868" y="871102"/>
            <a:ext cx="133927" cy="8589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753175D8-72F6-A25E-8075-3A3DB2C8764A}"/>
              </a:ext>
            </a:extLst>
          </p:cNvPr>
          <p:cNvSpPr/>
          <p:nvPr/>
        </p:nvSpPr>
        <p:spPr>
          <a:xfrm rot="16200000">
            <a:off x="2408207" y="4095015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9AAF1A92-26E4-545B-3113-0094C333E152}"/>
              </a:ext>
            </a:extLst>
          </p:cNvPr>
          <p:cNvSpPr/>
          <p:nvPr/>
        </p:nvSpPr>
        <p:spPr>
          <a:xfrm rot="16200000">
            <a:off x="2718615" y="3419377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CC4B7AD4-2958-3AF3-A4B8-8EE09AA24696}"/>
              </a:ext>
            </a:extLst>
          </p:cNvPr>
          <p:cNvSpPr/>
          <p:nvPr/>
        </p:nvSpPr>
        <p:spPr>
          <a:xfrm rot="10800000">
            <a:off x="1846819" y="3205446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72D4EDDC-2231-E450-F85D-B645543D2F1F}"/>
              </a:ext>
            </a:extLst>
          </p:cNvPr>
          <p:cNvSpPr/>
          <p:nvPr/>
        </p:nvSpPr>
        <p:spPr>
          <a:xfrm rot="16200000">
            <a:off x="1005624" y="2670826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0A475016-36AF-A38F-6F5D-38451F540C56}"/>
              </a:ext>
            </a:extLst>
          </p:cNvPr>
          <p:cNvSpPr/>
          <p:nvPr/>
        </p:nvSpPr>
        <p:spPr>
          <a:xfrm rot="21410745">
            <a:off x="2314338" y="2502313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7F13092-D270-E603-76AB-919201F35B2D}"/>
              </a:ext>
            </a:extLst>
          </p:cNvPr>
          <p:cNvSpPr/>
          <p:nvPr/>
        </p:nvSpPr>
        <p:spPr>
          <a:xfrm rot="16200000">
            <a:off x="3987140" y="1888039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291A9A24-FDA9-730F-F4FE-9073AD3814A0}"/>
              </a:ext>
            </a:extLst>
          </p:cNvPr>
          <p:cNvSpPr/>
          <p:nvPr/>
        </p:nvSpPr>
        <p:spPr>
          <a:xfrm rot="10800000">
            <a:off x="2314339" y="1668584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23C4E0E0-FBD3-AA64-6AA3-B103AB2EDA95}"/>
              </a:ext>
            </a:extLst>
          </p:cNvPr>
          <p:cNvSpPr/>
          <p:nvPr/>
        </p:nvSpPr>
        <p:spPr>
          <a:xfrm rot="16200000">
            <a:off x="1495606" y="1135900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69F41617-514D-EE39-B824-12079C9853B1}"/>
              </a:ext>
            </a:extLst>
          </p:cNvPr>
          <p:cNvSpPr/>
          <p:nvPr/>
        </p:nvSpPr>
        <p:spPr>
          <a:xfrm rot="16200000">
            <a:off x="3035315" y="794742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E01FC1-6F5C-4C08-F605-D57963C1D4EE}"/>
              </a:ext>
            </a:extLst>
          </p:cNvPr>
          <p:cNvSpPr txBox="1"/>
          <p:nvPr/>
        </p:nvSpPr>
        <p:spPr>
          <a:xfrm>
            <a:off x="8979404" y="35237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위로 올라가는 판자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C2CB6E-6D36-E345-6E29-B3B723006531}"/>
              </a:ext>
            </a:extLst>
          </p:cNvPr>
          <p:cNvSpPr txBox="1"/>
          <p:nvPr/>
        </p:nvSpPr>
        <p:spPr>
          <a:xfrm>
            <a:off x="9034029" y="10926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나무 판자</a:t>
            </a: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87BC1B4-CAC9-8A1F-1158-8F44EE2E9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281761"/>
              </p:ext>
            </p:extLst>
          </p:nvPr>
        </p:nvGraphicFramePr>
        <p:xfrm>
          <a:off x="6592311" y="1908437"/>
          <a:ext cx="4581923" cy="2045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152">
                  <a:extLst>
                    <a:ext uri="{9D8B030D-6E8A-4147-A177-3AD203B41FA5}">
                      <a16:colId xmlns:a16="http://schemas.microsoft.com/office/drawing/2014/main" val="3816369926"/>
                    </a:ext>
                  </a:extLst>
                </a:gridCol>
                <a:gridCol w="2352771">
                  <a:extLst>
                    <a:ext uri="{9D8B030D-6E8A-4147-A177-3AD203B41FA5}">
                      <a16:colId xmlns:a16="http://schemas.microsoft.com/office/drawing/2014/main" val="547672912"/>
                    </a:ext>
                  </a:extLst>
                </a:gridCol>
              </a:tblGrid>
              <a:tr h="4567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등장 하는 사물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487876"/>
                  </a:ext>
                </a:extLst>
              </a:tr>
              <a:tr h="1588357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나무 판자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88419"/>
                  </a:ext>
                </a:extLst>
              </a:tr>
            </a:tbl>
          </a:graphicData>
        </a:graphic>
      </p:graphicFrame>
      <p:pic>
        <p:nvPicPr>
          <p:cNvPr id="48" name="Picture 2" descr="PBR 나무 판자 02 3D 모델 $19 - .blend .fbx .obj - Free3D">
            <a:extLst>
              <a:ext uri="{FF2B5EF4-FFF2-40B4-BE49-F238E27FC236}">
                <a16:creationId xmlns:a16="http://schemas.microsoft.com/office/drawing/2014/main" id="{01701449-1EB2-C0AA-0C86-4A5FD638C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7932" y="2389680"/>
            <a:ext cx="1606551" cy="160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C6020C0-EC68-036E-17E1-43FE0125653B}"/>
              </a:ext>
            </a:extLst>
          </p:cNvPr>
          <p:cNvSpPr txBox="1"/>
          <p:nvPr/>
        </p:nvSpPr>
        <p:spPr>
          <a:xfrm>
            <a:off x="3919312" y="5622342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예시 사진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CB182CA-C1CB-35FA-C063-A2F58664A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124" y="4570587"/>
            <a:ext cx="1151751" cy="216027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8614E1E4-FC5A-C16D-C4F7-4B53B9216811}"/>
              </a:ext>
            </a:extLst>
          </p:cNvPr>
          <p:cNvSpPr txBox="1"/>
          <p:nvPr/>
        </p:nvSpPr>
        <p:spPr>
          <a:xfrm>
            <a:off x="6935902" y="556233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판자 넓이 폭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03400D-3252-99A3-1CA6-1CB954A7906B}"/>
              </a:ext>
            </a:extLst>
          </p:cNvPr>
          <p:cNvSpPr txBox="1"/>
          <p:nvPr/>
        </p:nvSpPr>
        <p:spPr>
          <a:xfrm>
            <a:off x="7041463" y="4399917"/>
            <a:ext cx="513313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dirty="0"/>
              <a:t>의도</a:t>
            </a:r>
            <a:r>
              <a:rPr lang="en-US" altLang="ko-KR" sz="1900" dirty="0"/>
              <a:t>: </a:t>
            </a:r>
            <a:r>
              <a:rPr lang="ko-KR" altLang="en-US" sz="1900" dirty="0"/>
              <a:t>지금까지 와는 다른 폭이</a:t>
            </a:r>
            <a:r>
              <a:rPr lang="en-US" altLang="ko-KR" sz="1900" dirty="0"/>
              <a:t> </a:t>
            </a:r>
            <a:r>
              <a:rPr lang="ko-KR" altLang="en-US" sz="1900" dirty="0"/>
              <a:t>좁은 장애물을</a:t>
            </a:r>
            <a:endParaRPr lang="en-US" altLang="ko-KR" sz="1900" dirty="0"/>
          </a:p>
          <a:p>
            <a:r>
              <a:rPr lang="ko-KR" altLang="en-US" sz="1900" dirty="0"/>
              <a:t>       넣어 플레이어를 당황하게 만든다</a:t>
            </a:r>
            <a:r>
              <a:rPr lang="en-US" altLang="ko-KR" sz="1900" dirty="0"/>
              <a:t>.     </a:t>
            </a:r>
            <a:r>
              <a:rPr lang="ko-KR" altLang="en-US" sz="1900" dirty="0"/>
              <a:t>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A8008E0-9EC9-DFF6-A3F2-EF5956537566}"/>
              </a:ext>
            </a:extLst>
          </p:cNvPr>
          <p:cNvSpPr txBox="1"/>
          <p:nvPr/>
        </p:nvSpPr>
        <p:spPr>
          <a:xfrm>
            <a:off x="1220856" y="437724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(</a:t>
            </a:r>
            <a:r>
              <a:rPr lang="ko-KR" altLang="en-US" sz="1300" dirty="0"/>
              <a:t>막다른 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859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CD1D7-3122-3FF9-BFDF-A4366A5C0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BCC97-E67C-8084-96C8-5BB59E2A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64911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나무통 점프 맵</a:t>
            </a:r>
            <a:r>
              <a:rPr lang="en-US" altLang="ko-KR" sz="3000" dirty="0"/>
              <a:t>(</a:t>
            </a:r>
            <a:r>
              <a:rPr lang="ko-KR" altLang="en-US" sz="3000" dirty="0"/>
              <a:t>난이도</a:t>
            </a:r>
            <a:r>
              <a:rPr lang="en-US" altLang="ko-KR" sz="3000" dirty="0"/>
              <a:t>: </a:t>
            </a:r>
            <a:r>
              <a:rPr lang="ko-KR" altLang="en-US" sz="3000" dirty="0"/>
              <a:t>조금 쉬움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353634-E96E-881D-9326-5DC005BB9DB3}"/>
              </a:ext>
            </a:extLst>
          </p:cNvPr>
          <p:cNvSpPr/>
          <p:nvPr/>
        </p:nvSpPr>
        <p:spPr>
          <a:xfrm>
            <a:off x="1612404" y="6007048"/>
            <a:ext cx="434109" cy="6927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81C5DE-3AC5-A4A2-FE1D-3DD7C4B89580}"/>
              </a:ext>
            </a:extLst>
          </p:cNvPr>
          <p:cNvSpPr/>
          <p:nvPr/>
        </p:nvSpPr>
        <p:spPr>
          <a:xfrm>
            <a:off x="843476" y="5314320"/>
            <a:ext cx="434109" cy="6927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1E0AD6-CC21-9068-3698-66774009B7D2}"/>
              </a:ext>
            </a:extLst>
          </p:cNvPr>
          <p:cNvSpPr/>
          <p:nvPr/>
        </p:nvSpPr>
        <p:spPr>
          <a:xfrm>
            <a:off x="176148" y="4420121"/>
            <a:ext cx="434109" cy="6927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B3FCA0-06D2-13DA-F513-B0C731827096}"/>
              </a:ext>
            </a:extLst>
          </p:cNvPr>
          <p:cNvSpPr/>
          <p:nvPr/>
        </p:nvSpPr>
        <p:spPr>
          <a:xfrm>
            <a:off x="843475" y="3475161"/>
            <a:ext cx="434109" cy="6927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B6B2C8-C7DC-AD93-4F80-CCDB325E8EC7}"/>
              </a:ext>
            </a:extLst>
          </p:cNvPr>
          <p:cNvSpPr/>
          <p:nvPr/>
        </p:nvSpPr>
        <p:spPr>
          <a:xfrm>
            <a:off x="3856546" y="2600304"/>
            <a:ext cx="434109" cy="6927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C6FE7D8-F200-231F-5D44-B61B5694C335}"/>
              </a:ext>
            </a:extLst>
          </p:cNvPr>
          <p:cNvSpPr/>
          <p:nvPr/>
        </p:nvSpPr>
        <p:spPr>
          <a:xfrm rot="13184321">
            <a:off x="1546278" y="5455881"/>
            <a:ext cx="566354" cy="2617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559FF56-8B4F-7BEA-20A0-767A23FC57F1}"/>
              </a:ext>
            </a:extLst>
          </p:cNvPr>
          <p:cNvSpPr/>
          <p:nvPr/>
        </p:nvSpPr>
        <p:spPr>
          <a:xfrm rot="184179">
            <a:off x="1847693" y="3053234"/>
            <a:ext cx="566354" cy="2617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B17169F7-C69B-A7C4-67FE-D288B981616E}"/>
              </a:ext>
            </a:extLst>
          </p:cNvPr>
          <p:cNvSpPr/>
          <p:nvPr/>
        </p:nvSpPr>
        <p:spPr>
          <a:xfrm rot="18795109">
            <a:off x="243238" y="3690657"/>
            <a:ext cx="566354" cy="2617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652140B-68C2-78AC-2AA0-53941A6F093F}"/>
              </a:ext>
            </a:extLst>
          </p:cNvPr>
          <p:cNvSpPr/>
          <p:nvPr/>
        </p:nvSpPr>
        <p:spPr>
          <a:xfrm rot="13184321">
            <a:off x="777352" y="4635618"/>
            <a:ext cx="566354" cy="2617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4008A6F-EC7A-83FC-90CB-8C5765DCA724}"/>
              </a:ext>
            </a:extLst>
          </p:cNvPr>
          <p:cNvSpPr/>
          <p:nvPr/>
        </p:nvSpPr>
        <p:spPr>
          <a:xfrm rot="16200000">
            <a:off x="2379035" y="967220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8451A6-83C4-4DB9-A3C3-CA70A827CB12}"/>
              </a:ext>
            </a:extLst>
          </p:cNvPr>
          <p:cNvSpPr/>
          <p:nvPr/>
        </p:nvSpPr>
        <p:spPr>
          <a:xfrm>
            <a:off x="1612400" y="3468580"/>
            <a:ext cx="434109" cy="6927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BB5659-39D8-9D9E-BD34-80283A784F23}"/>
              </a:ext>
            </a:extLst>
          </p:cNvPr>
          <p:cNvSpPr/>
          <p:nvPr/>
        </p:nvSpPr>
        <p:spPr>
          <a:xfrm>
            <a:off x="2408191" y="3474037"/>
            <a:ext cx="434109" cy="6927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15C121-44EB-5CC1-2485-0B487E1AC45D}"/>
              </a:ext>
            </a:extLst>
          </p:cNvPr>
          <p:cNvSpPr/>
          <p:nvPr/>
        </p:nvSpPr>
        <p:spPr>
          <a:xfrm>
            <a:off x="3168112" y="3474037"/>
            <a:ext cx="434109" cy="6927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8055126-2D13-CADA-B47A-B6D9E082C54D}"/>
              </a:ext>
            </a:extLst>
          </p:cNvPr>
          <p:cNvSpPr/>
          <p:nvPr/>
        </p:nvSpPr>
        <p:spPr>
          <a:xfrm>
            <a:off x="3141313" y="1928703"/>
            <a:ext cx="434109" cy="6927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6F1635-0A86-6631-2E97-8E57992AADD0}"/>
              </a:ext>
            </a:extLst>
          </p:cNvPr>
          <p:cNvSpPr/>
          <p:nvPr/>
        </p:nvSpPr>
        <p:spPr>
          <a:xfrm>
            <a:off x="2408190" y="1637864"/>
            <a:ext cx="434109" cy="6927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C548B0B9-C925-DBCC-6BFA-7A9552436E39}"/>
              </a:ext>
            </a:extLst>
          </p:cNvPr>
          <p:cNvSpPr/>
          <p:nvPr/>
        </p:nvSpPr>
        <p:spPr>
          <a:xfrm rot="13184321">
            <a:off x="3790421" y="2053442"/>
            <a:ext cx="566354" cy="2617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DCF9FE39-D1F4-8930-BA00-5EC5740B81F2}"/>
              </a:ext>
            </a:extLst>
          </p:cNvPr>
          <p:cNvSpPr/>
          <p:nvPr/>
        </p:nvSpPr>
        <p:spPr>
          <a:xfrm rot="13184321">
            <a:off x="3012268" y="1408575"/>
            <a:ext cx="566354" cy="2617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65F9FC22-6266-4B0E-ADE2-856CF1F58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207525"/>
              </p:ext>
            </p:extLst>
          </p:nvPr>
        </p:nvGraphicFramePr>
        <p:xfrm>
          <a:off x="6555366" y="1345336"/>
          <a:ext cx="4581923" cy="2668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152">
                  <a:extLst>
                    <a:ext uri="{9D8B030D-6E8A-4147-A177-3AD203B41FA5}">
                      <a16:colId xmlns:a16="http://schemas.microsoft.com/office/drawing/2014/main" val="3816369926"/>
                    </a:ext>
                  </a:extLst>
                </a:gridCol>
                <a:gridCol w="2352771">
                  <a:extLst>
                    <a:ext uri="{9D8B030D-6E8A-4147-A177-3AD203B41FA5}">
                      <a16:colId xmlns:a16="http://schemas.microsoft.com/office/drawing/2014/main" val="547672912"/>
                    </a:ext>
                  </a:extLst>
                </a:gridCol>
              </a:tblGrid>
              <a:tr h="5958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등장 하는 사물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487876"/>
                  </a:ext>
                </a:extLst>
              </a:tr>
              <a:tr h="2072407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나무 통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88419"/>
                  </a:ext>
                </a:extLst>
              </a:tr>
            </a:tbl>
          </a:graphicData>
        </a:graphic>
      </p:graphicFrame>
      <p:pic>
        <p:nvPicPr>
          <p:cNvPr id="25" name="그림 24">
            <a:extLst>
              <a:ext uri="{FF2B5EF4-FFF2-40B4-BE49-F238E27FC236}">
                <a16:creationId xmlns:a16="http://schemas.microsoft.com/office/drawing/2014/main" id="{A8505056-CA68-6CD1-7E14-D31CA6FC7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092" y="1930751"/>
            <a:ext cx="1476581" cy="20386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24766BE-7F97-A633-28B0-57F0A434C1A3}"/>
              </a:ext>
            </a:extLst>
          </p:cNvPr>
          <p:cNvSpPr txBox="1"/>
          <p:nvPr/>
        </p:nvSpPr>
        <p:spPr>
          <a:xfrm>
            <a:off x="6487684" y="4691188"/>
            <a:ext cx="456086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dirty="0"/>
              <a:t>의도</a:t>
            </a:r>
            <a:r>
              <a:rPr lang="en-US" altLang="ko-KR" sz="1900" dirty="0"/>
              <a:t>:</a:t>
            </a:r>
            <a:r>
              <a:rPr lang="ko-KR" altLang="en-US" sz="1900" dirty="0"/>
              <a:t>플레이어가 폭이 좁은 점프 맵 또한</a:t>
            </a:r>
            <a:endParaRPr lang="en-US" altLang="ko-KR" sz="1900" dirty="0"/>
          </a:p>
          <a:p>
            <a:r>
              <a:rPr lang="en-US" altLang="ko-KR" sz="1900" dirty="0"/>
              <a:t>      </a:t>
            </a:r>
            <a:r>
              <a:rPr lang="ko-KR" altLang="en-US" sz="1900" dirty="0"/>
              <a:t> 익숙해지게 만든다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31431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AC6C3-B31A-0480-8BDC-6A0BB7775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679A6-8A5F-0064-4FB9-E1CCB9158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64911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일자 길</a:t>
            </a:r>
            <a:r>
              <a:rPr lang="en-US" altLang="ko-KR" sz="3000" dirty="0"/>
              <a:t>+</a:t>
            </a:r>
            <a:r>
              <a:rPr lang="ko-KR" altLang="en-US" sz="3000" dirty="0"/>
              <a:t> </a:t>
            </a:r>
            <a:r>
              <a:rPr lang="ko-KR" altLang="en-US" sz="3000" dirty="0" err="1"/>
              <a:t>뾰족덫</a:t>
            </a:r>
            <a:r>
              <a:rPr lang="en-US" altLang="ko-KR" sz="3000" dirty="0"/>
              <a:t>(</a:t>
            </a:r>
            <a:r>
              <a:rPr lang="ko-KR" altLang="en-US" sz="3000" dirty="0"/>
              <a:t>난이도</a:t>
            </a:r>
            <a:r>
              <a:rPr lang="en-US" altLang="ko-KR" sz="3000" dirty="0"/>
              <a:t>: </a:t>
            </a:r>
            <a:r>
              <a:rPr lang="ko-KR" altLang="en-US" sz="3000" dirty="0"/>
              <a:t>보통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3E9ADB-7754-3C50-BA0D-949A94F002E0}"/>
              </a:ext>
            </a:extLst>
          </p:cNvPr>
          <p:cNvSpPr/>
          <p:nvPr/>
        </p:nvSpPr>
        <p:spPr>
          <a:xfrm>
            <a:off x="1819564" y="1206195"/>
            <a:ext cx="1838036" cy="307023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C383DC-C1F0-C750-494F-5FF441003E73}"/>
              </a:ext>
            </a:extLst>
          </p:cNvPr>
          <p:cNvSpPr/>
          <p:nvPr/>
        </p:nvSpPr>
        <p:spPr>
          <a:xfrm>
            <a:off x="883228" y="2396829"/>
            <a:ext cx="461819" cy="55418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121AB9-FE57-6297-EDB8-3EBEAC575F99}"/>
              </a:ext>
            </a:extLst>
          </p:cNvPr>
          <p:cNvSpPr/>
          <p:nvPr/>
        </p:nvSpPr>
        <p:spPr>
          <a:xfrm>
            <a:off x="1335811" y="2429158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EA2523-F6B7-FD4D-4816-EDF2629B6943}"/>
              </a:ext>
            </a:extLst>
          </p:cNvPr>
          <p:cNvSpPr/>
          <p:nvPr/>
        </p:nvSpPr>
        <p:spPr>
          <a:xfrm>
            <a:off x="1340432" y="2618502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1928E2-5495-C513-42F4-967B658C3DED}"/>
              </a:ext>
            </a:extLst>
          </p:cNvPr>
          <p:cNvSpPr/>
          <p:nvPr/>
        </p:nvSpPr>
        <p:spPr>
          <a:xfrm>
            <a:off x="1335815" y="2798610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CE64AE-2DC5-0E81-BE11-EDD1093D8902}"/>
              </a:ext>
            </a:extLst>
          </p:cNvPr>
          <p:cNvSpPr/>
          <p:nvPr/>
        </p:nvSpPr>
        <p:spPr>
          <a:xfrm>
            <a:off x="883228" y="3597556"/>
            <a:ext cx="461819" cy="55418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A207F8-E947-3D2C-273D-08E209865F40}"/>
              </a:ext>
            </a:extLst>
          </p:cNvPr>
          <p:cNvSpPr/>
          <p:nvPr/>
        </p:nvSpPr>
        <p:spPr>
          <a:xfrm>
            <a:off x="1335811" y="3629885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23C844-08D8-B4BD-7E31-D7E683E670FC}"/>
              </a:ext>
            </a:extLst>
          </p:cNvPr>
          <p:cNvSpPr/>
          <p:nvPr/>
        </p:nvSpPr>
        <p:spPr>
          <a:xfrm>
            <a:off x="1340432" y="3819229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77B93E-215D-7073-1213-0FDBF8E664B0}"/>
              </a:ext>
            </a:extLst>
          </p:cNvPr>
          <p:cNvSpPr/>
          <p:nvPr/>
        </p:nvSpPr>
        <p:spPr>
          <a:xfrm>
            <a:off x="1335815" y="3999337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1A8A18-5627-6F3E-4703-30917D5B1515}"/>
              </a:ext>
            </a:extLst>
          </p:cNvPr>
          <p:cNvSpPr/>
          <p:nvPr/>
        </p:nvSpPr>
        <p:spPr>
          <a:xfrm>
            <a:off x="4118260" y="1840337"/>
            <a:ext cx="461819" cy="55418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EAA66C-6A41-D033-3673-C5AF3D13EA9D}"/>
              </a:ext>
            </a:extLst>
          </p:cNvPr>
          <p:cNvSpPr/>
          <p:nvPr/>
        </p:nvSpPr>
        <p:spPr>
          <a:xfrm>
            <a:off x="3797871" y="1863427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6651F9-1141-7A50-A686-09E30D5BE05D}"/>
              </a:ext>
            </a:extLst>
          </p:cNvPr>
          <p:cNvSpPr/>
          <p:nvPr/>
        </p:nvSpPr>
        <p:spPr>
          <a:xfrm>
            <a:off x="3802492" y="2052771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C00401-DA4A-B0C8-C85C-99962915980D}"/>
              </a:ext>
            </a:extLst>
          </p:cNvPr>
          <p:cNvSpPr/>
          <p:nvPr/>
        </p:nvSpPr>
        <p:spPr>
          <a:xfrm>
            <a:off x="3797875" y="2232879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5C7D9EE-E494-62F4-8E6E-351233BDAAB3}"/>
              </a:ext>
            </a:extLst>
          </p:cNvPr>
          <p:cNvSpPr/>
          <p:nvPr/>
        </p:nvSpPr>
        <p:spPr>
          <a:xfrm>
            <a:off x="4122881" y="3075702"/>
            <a:ext cx="461819" cy="55418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23C5638-BCF9-2A89-8DCF-26AB69A3DFBD}"/>
              </a:ext>
            </a:extLst>
          </p:cNvPr>
          <p:cNvSpPr/>
          <p:nvPr/>
        </p:nvSpPr>
        <p:spPr>
          <a:xfrm>
            <a:off x="3802492" y="3098792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007240-0582-A850-52B9-C965962BFDAE}"/>
              </a:ext>
            </a:extLst>
          </p:cNvPr>
          <p:cNvSpPr/>
          <p:nvPr/>
        </p:nvSpPr>
        <p:spPr>
          <a:xfrm>
            <a:off x="3807113" y="3288136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9DE376-2FEF-965B-0F15-9677D4975D3D}"/>
              </a:ext>
            </a:extLst>
          </p:cNvPr>
          <p:cNvSpPr/>
          <p:nvPr/>
        </p:nvSpPr>
        <p:spPr>
          <a:xfrm>
            <a:off x="3802496" y="3468244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D6ABD90B-6992-8977-5AA9-2C43AA0BA305}"/>
              </a:ext>
            </a:extLst>
          </p:cNvPr>
          <p:cNvSpPr/>
          <p:nvPr/>
        </p:nvSpPr>
        <p:spPr>
          <a:xfrm rot="16200000">
            <a:off x="2133242" y="3154570"/>
            <a:ext cx="1170711" cy="20940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4948B368-7897-79A4-C4FA-11C9A62AD806}"/>
              </a:ext>
            </a:extLst>
          </p:cNvPr>
          <p:cNvSpPr/>
          <p:nvPr/>
        </p:nvSpPr>
        <p:spPr>
          <a:xfrm>
            <a:off x="1981199" y="2594540"/>
            <a:ext cx="492419" cy="20940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68169637-0182-3603-5981-983410F4CA22}"/>
              </a:ext>
            </a:extLst>
          </p:cNvPr>
          <p:cNvSpPr/>
          <p:nvPr/>
        </p:nvSpPr>
        <p:spPr>
          <a:xfrm>
            <a:off x="1953489" y="3789929"/>
            <a:ext cx="492419" cy="20940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47C4EC0F-E188-E15E-655B-236230CE1075}"/>
              </a:ext>
            </a:extLst>
          </p:cNvPr>
          <p:cNvSpPr/>
          <p:nvPr/>
        </p:nvSpPr>
        <p:spPr>
          <a:xfrm rot="10800000">
            <a:off x="2993728" y="2052771"/>
            <a:ext cx="492419" cy="20940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02F48DDE-1808-83A5-FB5C-B509A357B66A}"/>
              </a:ext>
            </a:extLst>
          </p:cNvPr>
          <p:cNvSpPr/>
          <p:nvPr/>
        </p:nvSpPr>
        <p:spPr>
          <a:xfrm rot="10800000">
            <a:off x="2989107" y="3218643"/>
            <a:ext cx="492419" cy="20940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6AC772C4-089C-6892-B379-32E4EA822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52" y="4473043"/>
            <a:ext cx="4182059" cy="1495634"/>
          </a:xfrm>
          <a:prstGeom prst="rect">
            <a:avLst/>
          </a:prstGeom>
        </p:spPr>
      </p:pic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AAB44D56-95AA-689D-875A-D6432F6E3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111133"/>
              </p:ext>
            </p:extLst>
          </p:nvPr>
        </p:nvGraphicFramePr>
        <p:xfrm>
          <a:off x="6726849" y="1206194"/>
          <a:ext cx="4581923" cy="1826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152">
                  <a:extLst>
                    <a:ext uri="{9D8B030D-6E8A-4147-A177-3AD203B41FA5}">
                      <a16:colId xmlns:a16="http://schemas.microsoft.com/office/drawing/2014/main" val="954281706"/>
                    </a:ext>
                  </a:extLst>
                </a:gridCol>
                <a:gridCol w="2352771">
                  <a:extLst>
                    <a:ext uri="{9D8B030D-6E8A-4147-A177-3AD203B41FA5}">
                      <a16:colId xmlns:a16="http://schemas.microsoft.com/office/drawing/2014/main" val="3432309301"/>
                    </a:ext>
                  </a:extLst>
                </a:gridCol>
              </a:tblGrid>
              <a:tr h="4160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등장 하는 사물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941506"/>
                  </a:ext>
                </a:extLst>
              </a:tr>
              <a:tr h="1410753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뾰족</a:t>
                      </a:r>
                      <a:r>
                        <a:rPr lang="ko-KR" altLang="en-US" dirty="0"/>
                        <a:t> 덫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93207"/>
                  </a:ext>
                </a:extLst>
              </a:tr>
            </a:tbl>
          </a:graphicData>
        </a:graphic>
      </p:graphicFrame>
      <p:pic>
        <p:nvPicPr>
          <p:cNvPr id="34" name="그림 33" descr="스크린샷, 예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85DB4A8-5A84-3D94-6C80-64B82F45C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404" y="1628034"/>
            <a:ext cx="1558636" cy="1383015"/>
          </a:xfrm>
          <a:prstGeom prst="rect">
            <a:avLst/>
          </a:prstGeom>
        </p:spPr>
      </p:pic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20C1675A-24C9-259A-54E9-241888AA4244}"/>
              </a:ext>
            </a:extLst>
          </p:cNvPr>
          <p:cNvSpPr/>
          <p:nvPr/>
        </p:nvSpPr>
        <p:spPr>
          <a:xfrm>
            <a:off x="1981198" y="1609553"/>
            <a:ext cx="492419" cy="20940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569D739-5C51-549B-B7C6-4A5979ACE758}"/>
              </a:ext>
            </a:extLst>
          </p:cNvPr>
          <p:cNvSpPr/>
          <p:nvPr/>
        </p:nvSpPr>
        <p:spPr>
          <a:xfrm>
            <a:off x="925366" y="1448767"/>
            <a:ext cx="461819" cy="55418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747082F-DB9B-E79A-48F7-D4A9FB13A668}"/>
              </a:ext>
            </a:extLst>
          </p:cNvPr>
          <p:cNvSpPr/>
          <p:nvPr/>
        </p:nvSpPr>
        <p:spPr>
          <a:xfrm>
            <a:off x="1377949" y="1481096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FF52A90-6661-9EF2-88D7-2E7197D8C744}"/>
              </a:ext>
            </a:extLst>
          </p:cNvPr>
          <p:cNvSpPr/>
          <p:nvPr/>
        </p:nvSpPr>
        <p:spPr>
          <a:xfrm>
            <a:off x="1382570" y="1670440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27FAA9D-5D38-09A3-327A-3B335A28FBF2}"/>
              </a:ext>
            </a:extLst>
          </p:cNvPr>
          <p:cNvSpPr/>
          <p:nvPr/>
        </p:nvSpPr>
        <p:spPr>
          <a:xfrm>
            <a:off x="1377953" y="1850548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627513-64AD-33AD-520F-8825BF41072A}"/>
              </a:ext>
            </a:extLst>
          </p:cNvPr>
          <p:cNvSpPr txBox="1"/>
          <p:nvPr/>
        </p:nvSpPr>
        <p:spPr>
          <a:xfrm>
            <a:off x="6726849" y="3776068"/>
            <a:ext cx="437010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dirty="0"/>
              <a:t>의도</a:t>
            </a:r>
            <a:r>
              <a:rPr lang="en-US" altLang="ko-KR" sz="1900" dirty="0"/>
              <a:t>: </a:t>
            </a:r>
            <a:r>
              <a:rPr lang="ko-KR" altLang="en-US" sz="1900" dirty="0"/>
              <a:t>함정 타이밍 맞추는 걸 알려준다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4069794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30B2A-CC43-E0AE-584D-3A57598F5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5AF8-C8E6-BC76-2017-0D03E2B71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37" y="149845"/>
            <a:ext cx="10515600" cy="964911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긴 사다리 구간</a:t>
            </a:r>
            <a:r>
              <a:rPr lang="en-US" altLang="ko-KR" sz="3000" dirty="0"/>
              <a:t>(</a:t>
            </a:r>
            <a:r>
              <a:rPr lang="ko-KR" altLang="en-US" sz="3000" dirty="0"/>
              <a:t>난이도</a:t>
            </a:r>
            <a:r>
              <a:rPr lang="en-US" altLang="ko-KR" sz="3000" dirty="0"/>
              <a:t>: </a:t>
            </a:r>
            <a:r>
              <a:rPr lang="ko-KR" altLang="en-US" sz="3000" dirty="0"/>
              <a:t>없음</a:t>
            </a:r>
            <a:r>
              <a:rPr lang="en-US" altLang="ko-KR" sz="3000" dirty="0"/>
              <a:t>) </a:t>
            </a:r>
            <a:r>
              <a:rPr lang="ko-KR" altLang="en-US" sz="2000" dirty="0"/>
              <a:t>중간발표 이후에 구현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AA732-2F49-D4DA-23C1-5545564CBB18}"/>
              </a:ext>
            </a:extLst>
          </p:cNvPr>
          <p:cNvSpPr/>
          <p:nvPr/>
        </p:nvSpPr>
        <p:spPr>
          <a:xfrm>
            <a:off x="441692" y="1861290"/>
            <a:ext cx="434109" cy="453027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0D4D6A8-61D8-7BA5-2EC1-A3C631881442}"/>
              </a:ext>
            </a:extLst>
          </p:cNvPr>
          <p:cNvSpPr/>
          <p:nvPr/>
        </p:nvSpPr>
        <p:spPr>
          <a:xfrm rot="16200000">
            <a:off x="370803" y="4305961"/>
            <a:ext cx="1806651" cy="31502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55E24D-1957-90F7-42E1-44269145E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373" y="2327727"/>
            <a:ext cx="1521134" cy="37545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726AEE-87B8-5D99-3440-6F6684D21DD8}"/>
              </a:ext>
            </a:extLst>
          </p:cNvPr>
          <p:cNvSpPr txBox="1"/>
          <p:nvPr/>
        </p:nvSpPr>
        <p:spPr>
          <a:xfrm>
            <a:off x="2363533" y="6312889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예시 사진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AFBE8C5-1B66-0BCA-036D-D227E491A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490990"/>
              </p:ext>
            </p:extLst>
          </p:nvPr>
        </p:nvGraphicFramePr>
        <p:xfrm>
          <a:off x="6555366" y="1345336"/>
          <a:ext cx="4581923" cy="2668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152">
                  <a:extLst>
                    <a:ext uri="{9D8B030D-6E8A-4147-A177-3AD203B41FA5}">
                      <a16:colId xmlns:a16="http://schemas.microsoft.com/office/drawing/2014/main" val="3816369926"/>
                    </a:ext>
                  </a:extLst>
                </a:gridCol>
                <a:gridCol w="2352771">
                  <a:extLst>
                    <a:ext uri="{9D8B030D-6E8A-4147-A177-3AD203B41FA5}">
                      <a16:colId xmlns:a16="http://schemas.microsoft.com/office/drawing/2014/main" val="547672912"/>
                    </a:ext>
                  </a:extLst>
                </a:gridCol>
              </a:tblGrid>
              <a:tr h="5958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등장 하는 사물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487876"/>
                  </a:ext>
                </a:extLst>
              </a:tr>
              <a:tr h="2072407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사다리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88419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B8A93348-8061-5341-8C6C-304FEF97E4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4082"/>
          <a:stretch/>
        </p:blipFill>
        <p:spPr>
          <a:xfrm>
            <a:off x="9437368" y="1967949"/>
            <a:ext cx="972517" cy="20456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5561656-2149-09DE-1F63-74BCF9B7052A}"/>
              </a:ext>
            </a:extLst>
          </p:cNvPr>
          <p:cNvSpPr txBox="1"/>
          <p:nvPr/>
        </p:nvSpPr>
        <p:spPr>
          <a:xfrm>
            <a:off x="6487684" y="4691188"/>
            <a:ext cx="491192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dirty="0"/>
              <a:t>의도</a:t>
            </a:r>
            <a:r>
              <a:rPr lang="en-US" altLang="ko-KR" sz="1900" dirty="0"/>
              <a:t>:</a:t>
            </a:r>
            <a:r>
              <a:rPr lang="ko-KR" altLang="en-US" sz="1900" dirty="0"/>
              <a:t>한 구역을 클리어한 플레이어를 잠시</a:t>
            </a:r>
            <a:endParaRPr lang="en-US" altLang="ko-KR" sz="1900" dirty="0"/>
          </a:p>
          <a:p>
            <a:r>
              <a:rPr lang="ko-KR" altLang="en-US" sz="1900" dirty="0"/>
              <a:t>      쉬게 하고 구역을 나누는 역할을 한다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843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592</Words>
  <Application>Microsoft Office PowerPoint</Application>
  <PresentationFormat>와이드스크린</PresentationFormat>
  <Paragraphs>178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돌 발판 점프 맵(난이도: 쉬움)</vt:lpstr>
      <vt:lpstr>쇠사슬 밟고 돌아가며 올라가기(난이도: 쉬움)</vt:lpstr>
      <vt:lpstr>계단 + 뾰족덫_감지형(난이도: 조금 쉬움)</vt:lpstr>
      <vt:lpstr>좁은 나무판자 길 따라가기(난이도: 보통)</vt:lpstr>
      <vt:lpstr>나무통 점프 맵(난이도: 조금 쉬움)</vt:lpstr>
      <vt:lpstr>일자 길+ 뾰족덫(난이도: 보통)</vt:lpstr>
      <vt:lpstr>긴 사다리 구간(난이도: 없음) 중간발표 이후에 구현</vt:lpstr>
      <vt:lpstr>(임시) 사다리 구간 워프</vt:lpstr>
      <vt:lpstr>PowerPoint 프레젠테이션</vt:lpstr>
      <vt:lpstr>PowerPoint 프레젠테이션</vt:lpstr>
      <vt:lpstr>사다리+뾰족덫 구간(난이도: 조금 쉬움) 중간발표 이후에 구현</vt:lpstr>
      <vt:lpstr>여러가지 사물 점프 맵(난이도: 쉬움)</vt:lpstr>
      <vt:lpstr>더 얇은 나무통 점프 맵(난이도: 보통)</vt:lpstr>
      <vt:lpstr>사라지는 발판 구간(난이도: 조금 어려움)</vt:lpstr>
      <vt:lpstr>턱이 높은 계단(난이도: 매우 쉬움)</vt:lpstr>
      <vt:lpstr>얇은 돌 발판 점프 맵(난이도: 보통)</vt:lpstr>
      <vt:lpstr>대포 구간(난이도: 매우 쉬움)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jy ㅊ</dc:creator>
  <cp:lastModifiedBy>jy ㅊ</cp:lastModifiedBy>
  <cp:revision>64</cp:revision>
  <dcterms:created xsi:type="dcterms:W3CDTF">2025-04-11T10:12:34Z</dcterms:created>
  <dcterms:modified xsi:type="dcterms:W3CDTF">2025-04-27T08:09:04Z</dcterms:modified>
</cp:coreProperties>
</file>