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316" r:id="rId2"/>
    <p:sldId id="391" r:id="rId3"/>
    <p:sldId id="389" r:id="rId4"/>
    <p:sldId id="330" r:id="rId5"/>
    <p:sldId id="390" r:id="rId6"/>
    <p:sldId id="392" r:id="rId7"/>
    <p:sldId id="393" r:id="rId8"/>
    <p:sldId id="394" r:id="rId9"/>
    <p:sldId id="395" r:id="rId10"/>
    <p:sldId id="396" r:id="rId11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10/4/2016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vlo/py-tpc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che_algorithms" TargetMode="External"/><Relationship Id="rId2" Type="http://schemas.openxmlformats.org/officeDocument/2006/relationships/hyperlink" Target="https://en.wikipedia.org/wiki/Page_replacement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pc.org/tpcc/detail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vlo/py-tpc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#3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https://github.com/apavlo/py-tpcc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 the hit/miss ratio</a:t>
            </a:r>
          </a:p>
          <a:p>
            <a:r>
              <a:rPr lang="en-US" altLang="ko-KR" dirty="0"/>
              <a:t>Implement new page cache algorithm</a:t>
            </a:r>
          </a:p>
          <a:p>
            <a:r>
              <a:rPr lang="en-US" altLang="ko-KR" dirty="0"/>
              <a:t>Evaluate the performance of new algorithm</a:t>
            </a:r>
          </a:p>
          <a:p>
            <a:pPr lvl="1"/>
            <a:r>
              <a:rPr lang="en-US" altLang="ko-KR" dirty="0"/>
              <a:t>Hit/miss ratio</a:t>
            </a:r>
          </a:p>
          <a:p>
            <a:pPr lvl="1"/>
            <a:r>
              <a:rPr lang="en-US" altLang="ko-KR" dirty="0"/>
              <a:t>Elapsed time</a:t>
            </a:r>
          </a:p>
          <a:p>
            <a:pPr lvl="1"/>
            <a:r>
              <a:rPr lang="en-US" altLang="ko-KR" dirty="0"/>
              <a:t>TPS (Transactions Per Second) of TPC-C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hit/miss ratio measurement</a:t>
            </a:r>
          </a:p>
          <a:p>
            <a:pPr lvl="1"/>
            <a:r>
              <a:rPr lang="en-US" altLang="ko-KR" dirty="0"/>
              <a:t>Print </a:t>
            </a:r>
            <a:r>
              <a:rPr lang="en-US" altLang="ko-KR" dirty="0">
                <a:solidFill>
                  <a:srgbClr val="FF0000"/>
                </a:solidFill>
              </a:rPr>
              <a:t>hit/miss ratio</a:t>
            </a:r>
            <a:r>
              <a:rPr lang="en-US" altLang="ko-KR" dirty="0"/>
              <a:t> periodically or at time you want</a:t>
            </a:r>
          </a:p>
          <a:p>
            <a:pPr lvl="1"/>
            <a:r>
              <a:rPr lang="en-US" altLang="ko-KR" dirty="0"/>
              <a:t>Print # of </a:t>
            </a:r>
            <a:r>
              <a:rPr lang="en-US" altLang="ko-KR" dirty="0">
                <a:solidFill>
                  <a:srgbClr val="FF0000"/>
                </a:solidFill>
              </a:rPr>
              <a:t>total page access</a:t>
            </a:r>
            <a:r>
              <a:rPr lang="en-US" altLang="ko-KR" dirty="0"/>
              <a:t> requests</a:t>
            </a:r>
          </a:p>
          <a:p>
            <a:pPr lvl="1"/>
            <a:r>
              <a:rPr lang="en-US" altLang="ko-KR" dirty="0"/>
              <a:t>Print total dirty page flush requests to</a:t>
            </a:r>
            <a:r>
              <a:rPr lang="en-US" altLang="ko-KR" dirty="0">
                <a:solidFill>
                  <a:srgbClr val="FF0000"/>
                </a:solidFill>
              </a:rPr>
              <a:t> get page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Choose replacement algorithm except LRU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https://en.wikipedia.org/wiki/Page_replacement_algorithm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https://en.wikipedia.org/wiki/Cache_algorithms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Summarize and design it for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chosen algorithm on SQLite</a:t>
            </a:r>
          </a:p>
          <a:p>
            <a:pPr lvl="1"/>
            <a:r>
              <a:rPr lang="en-US" altLang="ko-KR" dirty="0"/>
              <a:t>Modify </a:t>
            </a:r>
            <a:r>
              <a:rPr lang="en-US" altLang="ko-KR" dirty="0" err="1"/>
              <a:t>pcache</a:t>
            </a:r>
            <a:r>
              <a:rPr lang="en-US" altLang="ko-KR" dirty="0"/>
              <a:t> management subsystem</a:t>
            </a:r>
          </a:p>
          <a:p>
            <a:pPr lvl="1"/>
            <a:r>
              <a:rPr lang="en-US" altLang="ko-KR" dirty="0"/>
              <a:t>If you want, modify the (clean-&gt;pin-&gt;unpin-&gt;clean) and (clean-&gt;pin-&gt;dirty-&gt;unpin-&gt;clean) cache management system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3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TPC-C on your SQLite and vanilla SQLite</a:t>
            </a:r>
          </a:p>
          <a:p>
            <a:pPr lvl="1"/>
            <a:r>
              <a:rPr lang="en-US" altLang="ko-KR" dirty="0"/>
              <a:t>Measure the hit/miss ratio</a:t>
            </a:r>
          </a:p>
          <a:p>
            <a:pPr lvl="1"/>
            <a:r>
              <a:rPr lang="en-US" altLang="ko-KR" dirty="0"/>
              <a:t>Elapsed time</a:t>
            </a:r>
          </a:p>
          <a:p>
            <a:pPr lvl="1"/>
            <a:r>
              <a:rPr lang="en-US" altLang="ko-KR" dirty="0"/>
              <a:t>TPS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4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TPC-C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</a:t>
            </a:r>
            <a:r>
              <a:rPr lang="en-US" altLang="ko-KR" dirty="0">
                <a:hlinkClick r:id="rId2"/>
              </a:rPr>
              <a:t>http://www.tpc.org/tpcc/detail.asp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Setup TPC-C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python </a:t>
            </a:r>
            <a:r>
              <a:rPr lang="en-US" altLang="ko-KR" dirty="0" err="1"/>
              <a:t>tpcc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https://github.com/apavlo/py-tpcc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Install your SQLite to same folder</a:t>
            </a:r>
          </a:p>
          <a:p>
            <a:pPr lvl="1"/>
            <a:r>
              <a:rPr lang="en-US" altLang="ko-KR" dirty="0"/>
              <a:t>Move “sqlite3” file to same folder with </a:t>
            </a:r>
            <a:r>
              <a:rPr lang="en-US" altLang="ko-KR" dirty="0" err="1"/>
              <a:t>tpcc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Install python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python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2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Setup TPC-C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주차 과제</a:t>
            </a:r>
            <a:r>
              <a:rPr lang="en-US" altLang="ko-KR" dirty="0"/>
              <a:t>.md </a:t>
            </a:r>
            <a:r>
              <a:rPr lang="ko-KR" altLang="en-US" dirty="0"/>
              <a:t>참조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55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2843</TotalTime>
  <Words>254</Words>
  <Application>Microsoft Office PowerPoint</Application>
  <PresentationFormat>화면 슬라이드 쇼(4:3)</PresentationFormat>
  <Paragraphs>61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Assignment #3</vt:lpstr>
      <vt:lpstr>Assignment Overview</vt:lpstr>
      <vt:lpstr>Step 1</vt:lpstr>
      <vt:lpstr>Step 2</vt:lpstr>
      <vt:lpstr>Step 3</vt:lpstr>
      <vt:lpstr>Step 4</vt:lpstr>
      <vt:lpstr>TPC-C</vt:lpstr>
      <vt:lpstr>How to Setup TPC-C - 1</vt:lpstr>
      <vt:lpstr>How to Setup TPC-C - 2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602</cp:revision>
  <dcterms:created xsi:type="dcterms:W3CDTF">2008-09-03T12:14:57Z</dcterms:created>
  <dcterms:modified xsi:type="dcterms:W3CDTF">2016-10-04T01:16:23Z</dcterms:modified>
</cp:coreProperties>
</file>