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16" r:id="rId2"/>
    <p:sldId id="326" r:id="rId3"/>
    <p:sldId id="327" r:id="rId4"/>
    <p:sldId id="329" r:id="rId5"/>
    <p:sldId id="328" r:id="rId6"/>
    <p:sldId id="330" r:id="rId7"/>
    <p:sldId id="331" r:id="rId8"/>
    <p:sldId id="333" r:id="rId9"/>
    <p:sldId id="332" r:id="rId10"/>
    <p:sldId id="337" r:id="rId11"/>
    <p:sldId id="336" r:id="rId12"/>
    <p:sldId id="339" r:id="rId13"/>
    <p:sldId id="353" r:id="rId14"/>
    <p:sldId id="354" r:id="rId15"/>
    <p:sldId id="335" r:id="rId16"/>
    <p:sldId id="343" r:id="rId17"/>
    <p:sldId id="345" r:id="rId18"/>
    <p:sldId id="346" r:id="rId19"/>
    <p:sldId id="347" r:id="rId20"/>
    <p:sldId id="348" r:id="rId21"/>
    <p:sldId id="349" r:id="rId22"/>
    <p:sldId id="341" r:id="rId23"/>
    <p:sldId id="342" r:id="rId24"/>
    <p:sldId id="350" r:id="rId25"/>
    <p:sldId id="351" r:id="rId26"/>
    <p:sldId id="352" r:id="rId27"/>
    <p:sldId id="355" r:id="rId28"/>
    <p:sldId id="356" r:id="rId29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00CC"/>
    <a:srgbClr val="C10FBD"/>
    <a:srgbClr val="F8FD2F"/>
    <a:srgbClr val="F5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10" autoAdjust="0"/>
  </p:normalViewPr>
  <p:slideViewPr>
    <p:cSldViewPr>
      <p:cViewPr varScale="1">
        <p:scale>
          <a:sx n="78" d="100"/>
          <a:sy n="78" d="100"/>
        </p:scale>
        <p:origin x="11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0AD72-1783-4264-9267-AAC629BF75B8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A0469C9-2481-42AF-B625-71DFD009DA0F}">
      <dgm:prSet phldrT="[텍스트]"/>
      <dgm:spPr/>
      <dgm:t>
        <a:bodyPr/>
        <a:lstStyle/>
        <a:p>
          <a:pPr latinLnBrk="1"/>
          <a:r>
            <a:rPr lang="en-US" altLang="ko-KR" dirty="0" smtClean="0"/>
            <a:t>Open DB</a:t>
          </a:r>
          <a:endParaRPr lang="ko-KR" altLang="en-US" dirty="0"/>
        </a:p>
      </dgm:t>
    </dgm:pt>
    <dgm:pt modelId="{B181C56E-6304-4415-BF96-F763D7EBF197}" type="parTrans" cxnId="{5ECB7131-AF5C-46B9-926B-81E7F246046F}">
      <dgm:prSet/>
      <dgm:spPr/>
      <dgm:t>
        <a:bodyPr/>
        <a:lstStyle/>
        <a:p>
          <a:pPr latinLnBrk="1"/>
          <a:endParaRPr lang="ko-KR" altLang="en-US"/>
        </a:p>
      </dgm:t>
    </dgm:pt>
    <dgm:pt modelId="{B14E45D7-4272-4848-9C1F-3275DC8CB16C}" type="sibTrans" cxnId="{5ECB7131-AF5C-46B9-926B-81E7F246046F}">
      <dgm:prSet/>
      <dgm:spPr/>
      <dgm:t>
        <a:bodyPr/>
        <a:lstStyle/>
        <a:p>
          <a:pPr latinLnBrk="1"/>
          <a:endParaRPr lang="ko-KR" altLang="en-US"/>
        </a:p>
      </dgm:t>
    </dgm:pt>
    <dgm:pt modelId="{987ACB5A-5536-4ED2-A443-B9EC15860F83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Begin_trans</a:t>
          </a:r>
          <a:endParaRPr lang="ko-KR" altLang="en-US" dirty="0"/>
        </a:p>
      </dgm:t>
    </dgm:pt>
    <dgm:pt modelId="{22D57D7C-CF12-4410-9FB9-C2E9D3F14A62}" type="parTrans" cxnId="{95086A71-F8FB-47D1-9070-C4C5CB9CB61F}">
      <dgm:prSet/>
      <dgm:spPr/>
      <dgm:t>
        <a:bodyPr/>
        <a:lstStyle/>
        <a:p>
          <a:pPr latinLnBrk="1"/>
          <a:endParaRPr lang="ko-KR" altLang="en-US"/>
        </a:p>
      </dgm:t>
    </dgm:pt>
    <dgm:pt modelId="{C1504B41-55F2-43B9-97FD-BC43D618F8B0}" type="sibTrans" cxnId="{95086A71-F8FB-47D1-9070-C4C5CB9CB61F}">
      <dgm:prSet/>
      <dgm:spPr/>
      <dgm:t>
        <a:bodyPr/>
        <a:lstStyle/>
        <a:p>
          <a:pPr latinLnBrk="1"/>
          <a:endParaRPr lang="ko-KR" altLang="en-US"/>
        </a:p>
      </dgm:t>
    </dgm:pt>
    <dgm:pt modelId="{535AABEC-DFB0-40E6-927D-26A2FD9C965C}">
      <dgm:prSet phldrT="[텍스트]"/>
      <dgm:spPr/>
      <dgm:t>
        <a:bodyPr/>
        <a:lstStyle/>
        <a:p>
          <a:pPr latinLnBrk="1"/>
          <a:r>
            <a:rPr lang="en-US" altLang="ko-KR" dirty="0" smtClean="0"/>
            <a:t>shared lock</a:t>
          </a:r>
          <a:endParaRPr lang="ko-KR" altLang="en-US" dirty="0"/>
        </a:p>
      </dgm:t>
    </dgm:pt>
    <dgm:pt modelId="{28B28DC5-C9E1-4CC2-91AE-EA194D3BA7DC}" type="parTrans" cxnId="{311EB089-627B-41DD-8F7F-A93EAD5C3194}">
      <dgm:prSet/>
      <dgm:spPr/>
      <dgm:t>
        <a:bodyPr/>
        <a:lstStyle/>
        <a:p>
          <a:pPr latinLnBrk="1"/>
          <a:endParaRPr lang="ko-KR" altLang="en-US"/>
        </a:p>
      </dgm:t>
    </dgm:pt>
    <dgm:pt modelId="{DBB2CF37-CA78-41B6-8F51-04CE4693B99A}" type="sibTrans" cxnId="{311EB089-627B-41DD-8F7F-A93EAD5C3194}">
      <dgm:prSet/>
      <dgm:spPr/>
      <dgm:t>
        <a:bodyPr/>
        <a:lstStyle/>
        <a:p>
          <a:pPr latinLnBrk="1"/>
          <a:endParaRPr lang="ko-KR" altLang="en-US"/>
        </a:p>
      </dgm:t>
    </dgm:pt>
    <dgm:pt modelId="{C6F50FE7-DED3-4403-8637-9C29DE8A9376}">
      <dgm:prSet phldrT="[텍스트]"/>
      <dgm:spPr/>
      <dgm:t>
        <a:bodyPr/>
        <a:lstStyle/>
        <a:p>
          <a:pPr latinLnBrk="1"/>
          <a:r>
            <a:rPr lang="en-US" altLang="ko-KR" dirty="0" smtClean="0"/>
            <a:t>read page</a:t>
          </a:r>
          <a:endParaRPr lang="ko-KR" altLang="en-US" dirty="0"/>
        </a:p>
      </dgm:t>
    </dgm:pt>
    <dgm:pt modelId="{E05938F7-2592-4936-8F4E-41BBA086E8CB}" type="parTrans" cxnId="{AEBB97B7-A7ED-49CB-9575-0C4B66197720}">
      <dgm:prSet/>
      <dgm:spPr/>
      <dgm:t>
        <a:bodyPr/>
        <a:lstStyle/>
        <a:p>
          <a:pPr latinLnBrk="1"/>
          <a:endParaRPr lang="ko-KR" altLang="en-US"/>
        </a:p>
      </dgm:t>
    </dgm:pt>
    <dgm:pt modelId="{89BB3759-AFD6-4A23-BF66-0709EA7FDBFD}" type="sibTrans" cxnId="{AEBB97B7-A7ED-49CB-9575-0C4B66197720}">
      <dgm:prSet/>
      <dgm:spPr/>
      <dgm:t>
        <a:bodyPr/>
        <a:lstStyle/>
        <a:p>
          <a:pPr latinLnBrk="1"/>
          <a:endParaRPr lang="ko-KR" altLang="en-US"/>
        </a:p>
      </dgm:t>
    </dgm:pt>
    <dgm:pt modelId="{6AC95652-417F-41D2-9696-F0117EF275AD}">
      <dgm:prSet phldrT="[텍스트]"/>
      <dgm:spPr/>
      <dgm:t>
        <a:bodyPr/>
        <a:lstStyle/>
        <a:p>
          <a:pPr latinLnBrk="1"/>
          <a:r>
            <a:rPr lang="en-US" altLang="ko-KR" dirty="0" smtClean="0"/>
            <a:t>append to journal</a:t>
          </a:r>
          <a:endParaRPr lang="ko-KR" altLang="en-US" dirty="0"/>
        </a:p>
      </dgm:t>
    </dgm:pt>
    <dgm:pt modelId="{9BFC00A7-C9F2-42F1-9FD1-2BF59FE6D634}" type="parTrans" cxnId="{31F13E93-9AF0-40A2-B4D1-8EE951691E50}">
      <dgm:prSet/>
      <dgm:spPr/>
      <dgm:t>
        <a:bodyPr/>
        <a:lstStyle/>
        <a:p>
          <a:pPr latinLnBrk="1"/>
          <a:endParaRPr lang="ko-KR" altLang="en-US"/>
        </a:p>
      </dgm:t>
    </dgm:pt>
    <dgm:pt modelId="{576FC27B-A116-4AF3-96E8-F630C4991F84}" type="sibTrans" cxnId="{31F13E93-9AF0-40A2-B4D1-8EE951691E50}">
      <dgm:prSet/>
      <dgm:spPr/>
      <dgm:t>
        <a:bodyPr/>
        <a:lstStyle/>
        <a:p>
          <a:pPr latinLnBrk="1"/>
          <a:endParaRPr lang="ko-KR" altLang="en-US"/>
        </a:p>
      </dgm:t>
    </dgm:pt>
    <dgm:pt modelId="{B608F139-E512-46DD-9A62-AA3D3D143AF4}">
      <dgm:prSet phldrT="[텍스트]"/>
      <dgm:spPr/>
      <dgm:t>
        <a:bodyPr/>
        <a:lstStyle/>
        <a:p>
          <a:pPr latinLnBrk="1"/>
          <a:r>
            <a:rPr lang="en-US" altLang="ko-KR" dirty="0" smtClean="0"/>
            <a:t>exclusive lock</a:t>
          </a:r>
          <a:endParaRPr lang="ko-KR" altLang="en-US" dirty="0"/>
        </a:p>
      </dgm:t>
    </dgm:pt>
    <dgm:pt modelId="{FB349AF7-4047-47B7-9C50-6D9978E2CCFF}" type="parTrans" cxnId="{AF7306E4-761B-4C84-B85D-8CE47398CB4A}">
      <dgm:prSet/>
      <dgm:spPr/>
      <dgm:t>
        <a:bodyPr/>
        <a:lstStyle/>
        <a:p>
          <a:pPr latinLnBrk="1"/>
          <a:endParaRPr lang="ko-KR" altLang="en-US"/>
        </a:p>
      </dgm:t>
    </dgm:pt>
    <dgm:pt modelId="{57C08FA3-B671-4072-B772-56C97996D7B7}" type="sibTrans" cxnId="{AF7306E4-761B-4C84-B85D-8CE47398CB4A}">
      <dgm:prSet/>
      <dgm:spPr/>
      <dgm:t>
        <a:bodyPr/>
        <a:lstStyle/>
        <a:p>
          <a:pPr latinLnBrk="1"/>
          <a:endParaRPr lang="ko-KR" altLang="en-US"/>
        </a:p>
      </dgm:t>
    </dgm:pt>
    <dgm:pt modelId="{F812D4A7-3649-42BC-8A47-378DEEE80283}">
      <dgm:prSet phldrT="[텍스트]"/>
      <dgm:spPr/>
      <dgm:t>
        <a:bodyPr/>
        <a:lstStyle/>
        <a:p>
          <a:pPr latinLnBrk="1"/>
          <a:r>
            <a:rPr lang="en-US" altLang="ko-KR" dirty="0" smtClean="0"/>
            <a:t>modify page</a:t>
          </a:r>
          <a:endParaRPr lang="ko-KR" altLang="en-US" dirty="0"/>
        </a:p>
      </dgm:t>
    </dgm:pt>
    <dgm:pt modelId="{8EF20089-1FCB-46E7-A034-E1FA0C71A66E}" type="parTrans" cxnId="{4FCBFA8F-9AB9-4604-8B1B-2E350A67E9DC}">
      <dgm:prSet/>
      <dgm:spPr/>
      <dgm:t>
        <a:bodyPr/>
        <a:lstStyle/>
        <a:p>
          <a:pPr latinLnBrk="1"/>
          <a:endParaRPr lang="ko-KR" altLang="en-US"/>
        </a:p>
      </dgm:t>
    </dgm:pt>
    <dgm:pt modelId="{7BFB697B-2E98-40F5-BB40-5D638A6ECF38}" type="sibTrans" cxnId="{4FCBFA8F-9AB9-4604-8B1B-2E350A67E9DC}">
      <dgm:prSet/>
      <dgm:spPr/>
      <dgm:t>
        <a:bodyPr/>
        <a:lstStyle/>
        <a:p>
          <a:pPr latinLnBrk="1"/>
          <a:endParaRPr lang="ko-KR" altLang="en-US"/>
        </a:p>
      </dgm:t>
    </dgm:pt>
    <dgm:pt modelId="{98BBEE3B-88C4-4D89-BB1C-DA1588D9E16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sync_journal</a:t>
          </a:r>
          <a:endParaRPr lang="ko-KR" altLang="en-US" dirty="0"/>
        </a:p>
      </dgm:t>
    </dgm:pt>
    <dgm:pt modelId="{F52FA334-F210-424E-8C91-2F4BADA716DE}" type="parTrans" cxnId="{2ABDF3FD-C80D-41C4-8821-2565ECFC0AA5}">
      <dgm:prSet/>
      <dgm:spPr/>
      <dgm:t>
        <a:bodyPr/>
        <a:lstStyle/>
        <a:p>
          <a:pPr latinLnBrk="1"/>
          <a:endParaRPr lang="ko-KR" altLang="en-US"/>
        </a:p>
      </dgm:t>
    </dgm:pt>
    <dgm:pt modelId="{3B8612B8-A0AF-46AE-B0B3-1DBFE8FF3E39}" type="sibTrans" cxnId="{2ABDF3FD-C80D-41C4-8821-2565ECFC0AA5}">
      <dgm:prSet/>
      <dgm:spPr/>
      <dgm:t>
        <a:bodyPr/>
        <a:lstStyle/>
        <a:p>
          <a:pPr latinLnBrk="1"/>
          <a:endParaRPr lang="ko-KR" altLang="en-US"/>
        </a:p>
      </dgm:t>
    </dgm:pt>
    <dgm:pt modelId="{9E5E1E1A-337B-448F-9C4E-1AB8BE189EA1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sync_journal</a:t>
          </a:r>
          <a:endParaRPr lang="ko-KR" altLang="en-US" dirty="0"/>
        </a:p>
      </dgm:t>
    </dgm:pt>
    <dgm:pt modelId="{44FCEA0C-3261-4C96-8BF9-0F02B6405B5B}" type="parTrans" cxnId="{78372BA5-872B-44B7-9BEE-AEE7E6A0259C}">
      <dgm:prSet/>
      <dgm:spPr/>
      <dgm:t>
        <a:bodyPr/>
        <a:lstStyle/>
        <a:p>
          <a:pPr latinLnBrk="1"/>
          <a:endParaRPr lang="ko-KR" altLang="en-US"/>
        </a:p>
      </dgm:t>
    </dgm:pt>
    <dgm:pt modelId="{00EFEA36-D8C9-495D-BF4C-AA5CAA0101E6}" type="sibTrans" cxnId="{78372BA5-872B-44B7-9BEE-AEE7E6A0259C}">
      <dgm:prSet/>
      <dgm:spPr/>
      <dgm:t>
        <a:bodyPr/>
        <a:lstStyle/>
        <a:p>
          <a:pPr latinLnBrk="1"/>
          <a:endParaRPr lang="ko-KR" altLang="en-US"/>
        </a:p>
      </dgm:t>
    </dgm:pt>
    <dgm:pt modelId="{6A289B2D-2585-4B4B-8363-08CA182AE2A6}">
      <dgm:prSet phldrT="[텍스트]"/>
      <dgm:spPr/>
      <dgm:t>
        <a:bodyPr/>
        <a:lstStyle/>
        <a:p>
          <a:pPr latinLnBrk="1"/>
          <a:r>
            <a:rPr lang="en-US" altLang="ko-KR" dirty="0" smtClean="0"/>
            <a:t>write to DB</a:t>
          </a:r>
          <a:endParaRPr lang="ko-KR" altLang="en-US" dirty="0"/>
        </a:p>
      </dgm:t>
    </dgm:pt>
    <dgm:pt modelId="{E046396D-2F79-4758-9EB5-0610E0420B30}" type="parTrans" cxnId="{75F2B5B9-C867-4D3B-8DDF-8D85A9D439B7}">
      <dgm:prSet/>
      <dgm:spPr/>
      <dgm:t>
        <a:bodyPr/>
        <a:lstStyle/>
        <a:p>
          <a:pPr latinLnBrk="1"/>
          <a:endParaRPr lang="ko-KR" altLang="en-US"/>
        </a:p>
      </dgm:t>
    </dgm:pt>
    <dgm:pt modelId="{E849D266-6D57-449F-84E2-79E983FE557F}" type="sibTrans" cxnId="{75F2B5B9-C867-4D3B-8DDF-8D85A9D439B7}">
      <dgm:prSet/>
      <dgm:spPr/>
      <dgm:t>
        <a:bodyPr/>
        <a:lstStyle/>
        <a:p>
          <a:pPr latinLnBrk="1"/>
          <a:endParaRPr lang="ko-KR" altLang="en-US"/>
        </a:p>
      </dgm:t>
    </dgm:pt>
    <dgm:pt modelId="{7A570746-6D16-4B5E-B4C0-C465990F9646}">
      <dgm:prSet phldrT="[텍스트]"/>
      <dgm:spPr/>
      <dgm:t>
        <a:bodyPr/>
        <a:lstStyle/>
        <a:p>
          <a:pPr latinLnBrk="1"/>
          <a:r>
            <a:rPr lang="en-US" altLang="ko-KR" dirty="0" smtClean="0"/>
            <a:t>sync DB</a:t>
          </a:r>
          <a:endParaRPr lang="ko-KR" altLang="en-US" dirty="0"/>
        </a:p>
      </dgm:t>
    </dgm:pt>
    <dgm:pt modelId="{D6890764-9B37-47D5-BF1C-92BEE423EA51}" type="parTrans" cxnId="{F9E95733-F0A5-483D-8EC1-3853AE26C2EF}">
      <dgm:prSet/>
      <dgm:spPr/>
      <dgm:t>
        <a:bodyPr/>
        <a:lstStyle/>
        <a:p>
          <a:pPr latinLnBrk="1"/>
          <a:endParaRPr lang="ko-KR" altLang="en-US"/>
        </a:p>
      </dgm:t>
    </dgm:pt>
    <dgm:pt modelId="{41C459D4-4AC2-45D3-8C12-4B0A41BA1A9B}" type="sibTrans" cxnId="{F9E95733-F0A5-483D-8EC1-3853AE26C2EF}">
      <dgm:prSet/>
      <dgm:spPr/>
      <dgm:t>
        <a:bodyPr/>
        <a:lstStyle/>
        <a:p>
          <a:pPr latinLnBrk="1"/>
          <a:endParaRPr lang="ko-KR" altLang="en-US"/>
        </a:p>
      </dgm:t>
    </dgm:pt>
    <dgm:pt modelId="{930DFCDF-0D67-4AEF-929A-6218EBBE01B9}">
      <dgm:prSet phldrT="[텍스트]"/>
      <dgm:spPr/>
      <dgm:t>
        <a:bodyPr/>
        <a:lstStyle/>
        <a:p>
          <a:pPr latinLnBrk="1"/>
          <a:r>
            <a:rPr lang="en-US" altLang="ko-KR" dirty="0" smtClean="0"/>
            <a:t>Unlock DB</a:t>
          </a:r>
          <a:endParaRPr lang="ko-KR" altLang="en-US" dirty="0"/>
        </a:p>
      </dgm:t>
    </dgm:pt>
    <dgm:pt modelId="{AEAFBA34-9178-468F-AE3C-B2ECF8612426}" type="parTrans" cxnId="{0700A640-AC4B-4E55-9943-0B0A34CA5F67}">
      <dgm:prSet/>
      <dgm:spPr/>
      <dgm:t>
        <a:bodyPr/>
        <a:lstStyle/>
        <a:p>
          <a:pPr latinLnBrk="1"/>
          <a:endParaRPr lang="ko-KR" altLang="en-US"/>
        </a:p>
      </dgm:t>
    </dgm:pt>
    <dgm:pt modelId="{8DC9B751-8B44-4187-953E-AC56E8E3ACD2}" type="sibTrans" cxnId="{0700A640-AC4B-4E55-9943-0B0A34CA5F67}">
      <dgm:prSet/>
      <dgm:spPr/>
      <dgm:t>
        <a:bodyPr/>
        <a:lstStyle/>
        <a:p>
          <a:pPr latinLnBrk="1"/>
          <a:endParaRPr lang="ko-KR" altLang="en-US"/>
        </a:p>
      </dgm:t>
    </dgm:pt>
    <dgm:pt modelId="{F5A18465-6E83-457C-B02F-DE0367F54FFB}" type="pres">
      <dgm:prSet presAssocID="{DA10AD72-1783-4264-9267-AAC629BF75B8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5E82F6-F83C-45FB-8891-152A26EFD648}" type="pres">
      <dgm:prSet presAssocID="{BA0469C9-2481-42AF-B625-71DFD009DA0F}" presName="compNode" presStyleCnt="0"/>
      <dgm:spPr/>
    </dgm:pt>
    <dgm:pt modelId="{ED9EB956-36E9-497B-93B5-ACE1F6E9EF2A}" type="pres">
      <dgm:prSet presAssocID="{BA0469C9-2481-42AF-B625-71DFD009DA0F}" presName="dummyConnPt" presStyleCnt="0"/>
      <dgm:spPr/>
    </dgm:pt>
    <dgm:pt modelId="{9E57DBAF-6219-41D7-9C53-6F63E6B528D7}" type="pres">
      <dgm:prSet presAssocID="{BA0469C9-2481-42AF-B625-71DFD009DA0F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C7608-BA0B-43B9-9B9B-DF1E8BFAB89C}" type="pres">
      <dgm:prSet presAssocID="{B14E45D7-4272-4848-9C1F-3275DC8CB16C}" presName="sibTrans" presStyleLbl="bgSibTrans2D1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4156B8CB-13CC-4A82-B98B-0B96022DFE42}" type="pres">
      <dgm:prSet presAssocID="{987ACB5A-5536-4ED2-A443-B9EC15860F83}" presName="compNode" presStyleCnt="0"/>
      <dgm:spPr/>
    </dgm:pt>
    <dgm:pt modelId="{1232397B-9B95-4772-B4DF-A6EA7063DC31}" type="pres">
      <dgm:prSet presAssocID="{987ACB5A-5536-4ED2-A443-B9EC15860F83}" presName="dummyConnPt" presStyleCnt="0"/>
      <dgm:spPr/>
    </dgm:pt>
    <dgm:pt modelId="{FF78A065-FE9F-4836-BA59-8550D8EC7EB4}" type="pres">
      <dgm:prSet presAssocID="{987ACB5A-5536-4ED2-A443-B9EC15860F83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88C77C-E773-4479-91B4-1D4323AE4EE7}" type="pres">
      <dgm:prSet presAssocID="{C1504B41-55F2-43B9-97FD-BC43D618F8B0}" presName="sibTrans" presStyleLbl="bgSibTrans2D1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398B4036-F6FE-4967-B136-000C60ED3CA8}" type="pres">
      <dgm:prSet presAssocID="{535AABEC-DFB0-40E6-927D-26A2FD9C965C}" presName="compNode" presStyleCnt="0"/>
      <dgm:spPr/>
    </dgm:pt>
    <dgm:pt modelId="{AD7750E1-3831-4334-9853-F2626EF8EFDC}" type="pres">
      <dgm:prSet presAssocID="{535AABEC-DFB0-40E6-927D-26A2FD9C965C}" presName="dummyConnPt" presStyleCnt="0"/>
      <dgm:spPr/>
    </dgm:pt>
    <dgm:pt modelId="{77CC3C61-B2F0-4CFD-82E3-014276BCA29F}" type="pres">
      <dgm:prSet presAssocID="{535AABEC-DFB0-40E6-927D-26A2FD9C965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EE28CF-7797-430F-9223-CD60C23E0649}" type="pres">
      <dgm:prSet presAssocID="{DBB2CF37-CA78-41B6-8F51-04CE4693B99A}" presName="sibTrans" presStyleLbl="bgSibTrans2D1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AABAE121-3648-4DBB-814A-4BBB0304D6BB}" type="pres">
      <dgm:prSet presAssocID="{C6F50FE7-DED3-4403-8637-9C29DE8A9376}" presName="compNode" presStyleCnt="0"/>
      <dgm:spPr/>
    </dgm:pt>
    <dgm:pt modelId="{73194F6A-5A0F-473B-8F00-80507ED08EA8}" type="pres">
      <dgm:prSet presAssocID="{C6F50FE7-DED3-4403-8637-9C29DE8A9376}" presName="dummyConnPt" presStyleCnt="0"/>
      <dgm:spPr/>
    </dgm:pt>
    <dgm:pt modelId="{D33E5E92-B26B-4C1D-8F96-9DBD7466B288}" type="pres">
      <dgm:prSet presAssocID="{C6F50FE7-DED3-4403-8637-9C29DE8A9376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31A94B-08A8-4313-9411-D44A1A415DD4}" type="pres">
      <dgm:prSet presAssocID="{89BB3759-AFD6-4A23-BF66-0709EA7FDBFD}" presName="sibTrans" presStyleLbl="bgSibTrans2D1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1C331FE4-A787-4476-B618-7B1CF9F3DE94}" type="pres">
      <dgm:prSet presAssocID="{6AC95652-417F-41D2-9696-F0117EF275AD}" presName="compNode" presStyleCnt="0"/>
      <dgm:spPr/>
    </dgm:pt>
    <dgm:pt modelId="{E70026B6-08DE-4594-A814-BCEC4FB84FAB}" type="pres">
      <dgm:prSet presAssocID="{6AC95652-417F-41D2-9696-F0117EF275AD}" presName="dummyConnPt" presStyleCnt="0"/>
      <dgm:spPr/>
    </dgm:pt>
    <dgm:pt modelId="{BB3E75D7-ADEF-4E21-85F0-8DCAFB09D2F6}" type="pres">
      <dgm:prSet presAssocID="{6AC95652-417F-41D2-9696-F0117EF275AD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35C503-B718-4218-A546-811B54A655A5}" type="pres">
      <dgm:prSet presAssocID="{576FC27B-A116-4AF3-96E8-F630C4991F84}" presName="sibTrans" presStyleLbl="bgSibTrans2D1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A1D1A385-1893-4C74-B8A0-C21C629A0101}" type="pres">
      <dgm:prSet presAssocID="{B608F139-E512-46DD-9A62-AA3D3D143AF4}" presName="compNode" presStyleCnt="0"/>
      <dgm:spPr/>
    </dgm:pt>
    <dgm:pt modelId="{9928F8E4-585D-4F05-8BF8-5B8CE728DE63}" type="pres">
      <dgm:prSet presAssocID="{B608F139-E512-46DD-9A62-AA3D3D143AF4}" presName="dummyConnPt" presStyleCnt="0"/>
      <dgm:spPr/>
    </dgm:pt>
    <dgm:pt modelId="{5D80AA88-518C-4246-8EC9-E424461C2340}" type="pres">
      <dgm:prSet presAssocID="{B608F139-E512-46DD-9A62-AA3D3D143AF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91259F-B7CB-4F66-A5E9-B8B2B14ADE2B}" type="pres">
      <dgm:prSet presAssocID="{57C08FA3-B671-4072-B772-56C97996D7B7}" presName="sibTrans" presStyleLbl="bgSibTrans2D1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9C21AB9F-309F-4414-97BB-F7C2859B567A}" type="pres">
      <dgm:prSet presAssocID="{F812D4A7-3649-42BC-8A47-378DEEE80283}" presName="compNode" presStyleCnt="0"/>
      <dgm:spPr/>
    </dgm:pt>
    <dgm:pt modelId="{63D360AE-58BA-4AB4-B13E-F1075BCEAAE0}" type="pres">
      <dgm:prSet presAssocID="{F812D4A7-3649-42BC-8A47-378DEEE80283}" presName="dummyConnPt" presStyleCnt="0"/>
      <dgm:spPr/>
    </dgm:pt>
    <dgm:pt modelId="{DC7BDA80-7CE7-4072-B677-A35595E38B27}" type="pres">
      <dgm:prSet presAssocID="{F812D4A7-3649-42BC-8A47-378DEEE80283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07A937-74CF-4779-A928-DECEFB805F6C}" type="pres">
      <dgm:prSet presAssocID="{7BFB697B-2E98-40F5-BB40-5D638A6ECF38}" presName="sibTrans" presStyleLbl="bgSibTrans2D1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F14984C6-AA51-40C9-B6D5-63945899111F}" type="pres">
      <dgm:prSet presAssocID="{98BBEE3B-88C4-4D89-BB1C-DA1588D9E167}" presName="compNode" presStyleCnt="0"/>
      <dgm:spPr/>
    </dgm:pt>
    <dgm:pt modelId="{6E5CF0B1-4AAD-4402-93DE-8D5CF14A5F6E}" type="pres">
      <dgm:prSet presAssocID="{98BBEE3B-88C4-4D89-BB1C-DA1588D9E167}" presName="dummyConnPt" presStyleCnt="0"/>
      <dgm:spPr/>
    </dgm:pt>
    <dgm:pt modelId="{7732CDD2-E274-4E75-AC5C-7C7B849133C4}" type="pres">
      <dgm:prSet presAssocID="{98BBEE3B-88C4-4D89-BB1C-DA1588D9E16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7FA01C-3391-423C-807F-851BC2F707B8}" type="pres">
      <dgm:prSet presAssocID="{3B8612B8-A0AF-46AE-B0B3-1DBFE8FF3E39}" presName="sibTrans" presStyleLbl="bgSibTrans2D1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255C8173-A917-4A8C-B3A7-89713E4A7D2D}" type="pres">
      <dgm:prSet presAssocID="{9E5E1E1A-337B-448F-9C4E-1AB8BE189EA1}" presName="compNode" presStyleCnt="0"/>
      <dgm:spPr/>
    </dgm:pt>
    <dgm:pt modelId="{6A72A23B-7893-487A-B447-5FDAE7B907DB}" type="pres">
      <dgm:prSet presAssocID="{9E5E1E1A-337B-448F-9C4E-1AB8BE189EA1}" presName="dummyConnPt" presStyleCnt="0"/>
      <dgm:spPr/>
    </dgm:pt>
    <dgm:pt modelId="{EB96352D-6BC7-43BF-BD29-0CCEE3EBE874}" type="pres">
      <dgm:prSet presAssocID="{9E5E1E1A-337B-448F-9C4E-1AB8BE189EA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7E92A2-74AA-4FA4-AEDC-F5B4E11F3C04}" type="pres">
      <dgm:prSet presAssocID="{00EFEA36-D8C9-495D-BF4C-AA5CAA0101E6}" presName="sibTrans" presStyleLbl="bgSibTrans2D1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453B8348-2528-437C-92C5-DBE9A02DEDC4}" type="pres">
      <dgm:prSet presAssocID="{6A289B2D-2585-4B4B-8363-08CA182AE2A6}" presName="compNode" presStyleCnt="0"/>
      <dgm:spPr/>
    </dgm:pt>
    <dgm:pt modelId="{BEBC6893-3AD0-46FF-9B56-2D0E8842CE2B}" type="pres">
      <dgm:prSet presAssocID="{6A289B2D-2585-4B4B-8363-08CA182AE2A6}" presName="dummyConnPt" presStyleCnt="0"/>
      <dgm:spPr/>
    </dgm:pt>
    <dgm:pt modelId="{18BD107D-C6C1-41A3-A088-51E757D3EEFC}" type="pres">
      <dgm:prSet presAssocID="{6A289B2D-2585-4B4B-8363-08CA182AE2A6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0D5F6A-459F-4EAB-AF0A-6EB54454C86A}" type="pres">
      <dgm:prSet presAssocID="{E849D266-6D57-449F-84E2-79E983FE557F}" presName="sibTrans" presStyleLbl="bgSibTrans2D1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3DF1571A-8EE1-4CEC-B37C-C23E92229B81}" type="pres">
      <dgm:prSet presAssocID="{7A570746-6D16-4B5E-B4C0-C465990F9646}" presName="compNode" presStyleCnt="0"/>
      <dgm:spPr/>
    </dgm:pt>
    <dgm:pt modelId="{6442CF71-D681-4A6E-ACC1-42E785340FE9}" type="pres">
      <dgm:prSet presAssocID="{7A570746-6D16-4B5E-B4C0-C465990F9646}" presName="dummyConnPt" presStyleCnt="0"/>
      <dgm:spPr/>
    </dgm:pt>
    <dgm:pt modelId="{8421BCEC-D207-4687-AE45-6091BB4AB31E}" type="pres">
      <dgm:prSet presAssocID="{7A570746-6D16-4B5E-B4C0-C465990F964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E66555-F1E9-44C2-A06E-D7B0B37FA09A}" type="pres">
      <dgm:prSet presAssocID="{41C459D4-4AC2-45D3-8C12-4B0A41BA1A9B}" presName="sibTrans" presStyleLbl="bgSibTrans2D1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13BDA84F-B11E-4FA2-8B78-42264668A86C}" type="pres">
      <dgm:prSet presAssocID="{930DFCDF-0D67-4AEF-929A-6218EBBE01B9}" presName="compNode" presStyleCnt="0"/>
      <dgm:spPr/>
    </dgm:pt>
    <dgm:pt modelId="{2AD9BF4E-C1EE-442A-A47F-B7A287F5C06C}" type="pres">
      <dgm:prSet presAssocID="{930DFCDF-0D67-4AEF-929A-6218EBBE01B9}" presName="dummyConnPt" presStyleCnt="0"/>
      <dgm:spPr/>
    </dgm:pt>
    <dgm:pt modelId="{6DF13B2B-7609-4C02-B971-80BCCBF012E4}" type="pres">
      <dgm:prSet presAssocID="{930DFCDF-0D67-4AEF-929A-6218EBBE01B9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EEC88D7-983C-4279-9DFA-6EEE2F36C3C1}" type="presOf" srcId="{00EFEA36-D8C9-495D-BF4C-AA5CAA0101E6}" destId="{407E92A2-74AA-4FA4-AEDC-F5B4E11F3C04}" srcOrd="0" destOrd="0" presId="urn:microsoft.com/office/officeart/2005/8/layout/bProcess4"/>
    <dgm:cxn modelId="{95CB26EF-0CD4-4537-87EC-05B6BF39834B}" type="presOf" srcId="{6AC95652-417F-41D2-9696-F0117EF275AD}" destId="{BB3E75D7-ADEF-4E21-85F0-8DCAFB09D2F6}" srcOrd="0" destOrd="0" presId="urn:microsoft.com/office/officeart/2005/8/layout/bProcess4"/>
    <dgm:cxn modelId="{311EB089-627B-41DD-8F7F-A93EAD5C3194}" srcId="{DA10AD72-1783-4264-9267-AAC629BF75B8}" destId="{535AABEC-DFB0-40E6-927D-26A2FD9C965C}" srcOrd="2" destOrd="0" parTransId="{28B28DC5-C9E1-4CC2-91AE-EA194D3BA7DC}" sibTransId="{DBB2CF37-CA78-41B6-8F51-04CE4693B99A}"/>
    <dgm:cxn modelId="{70D05EDD-92CE-4DF9-AC58-4B004619FE80}" type="presOf" srcId="{987ACB5A-5536-4ED2-A443-B9EC15860F83}" destId="{FF78A065-FE9F-4836-BA59-8550D8EC7EB4}" srcOrd="0" destOrd="0" presId="urn:microsoft.com/office/officeart/2005/8/layout/bProcess4"/>
    <dgm:cxn modelId="{0769EEBE-F68A-4BDC-B375-783E5B263397}" type="presOf" srcId="{BA0469C9-2481-42AF-B625-71DFD009DA0F}" destId="{9E57DBAF-6219-41D7-9C53-6F63E6B528D7}" srcOrd="0" destOrd="0" presId="urn:microsoft.com/office/officeart/2005/8/layout/bProcess4"/>
    <dgm:cxn modelId="{91B0140C-B954-492E-AA6E-5EA9124F6984}" type="presOf" srcId="{7BFB697B-2E98-40F5-BB40-5D638A6ECF38}" destId="{2D07A937-74CF-4779-A928-DECEFB805F6C}" srcOrd="0" destOrd="0" presId="urn:microsoft.com/office/officeart/2005/8/layout/bProcess4"/>
    <dgm:cxn modelId="{5ECB7131-AF5C-46B9-926B-81E7F246046F}" srcId="{DA10AD72-1783-4264-9267-AAC629BF75B8}" destId="{BA0469C9-2481-42AF-B625-71DFD009DA0F}" srcOrd="0" destOrd="0" parTransId="{B181C56E-6304-4415-BF96-F763D7EBF197}" sibTransId="{B14E45D7-4272-4848-9C1F-3275DC8CB16C}"/>
    <dgm:cxn modelId="{3105D424-2323-4EC0-812C-994971053BDA}" type="presOf" srcId="{E849D266-6D57-449F-84E2-79E983FE557F}" destId="{890D5F6A-459F-4EAB-AF0A-6EB54454C86A}" srcOrd="0" destOrd="0" presId="urn:microsoft.com/office/officeart/2005/8/layout/bProcess4"/>
    <dgm:cxn modelId="{DE101057-EF66-435B-9F50-6EE422E178B6}" type="presOf" srcId="{C6F50FE7-DED3-4403-8637-9C29DE8A9376}" destId="{D33E5E92-B26B-4C1D-8F96-9DBD7466B288}" srcOrd="0" destOrd="0" presId="urn:microsoft.com/office/officeart/2005/8/layout/bProcess4"/>
    <dgm:cxn modelId="{D7B28284-8895-4CA8-8ECF-DA8666CD8FD4}" type="presOf" srcId="{B14E45D7-4272-4848-9C1F-3275DC8CB16C}" destId="{455C7608-BA0B-43B9-9B9B-DF1E8BFAB89C}" srcOrd="0" destOrd="0" presId="urn:microsoft.com/office/officeart/2005/8/layout/bProcess4"/>
    <dgm:cxn modelId="{F9E95733-F0A5-483D-8EC1-3853AE26C2EF}" srcId="{DA10AD72-1783-4264-9267-AAC629BF75B8}" destId="{7A570746-6D16-4B5E-B4C0-C465990F9646}" srcOrd="10" destOrd="0" parTransId="{D6890764-9B37-47D5-BF1C-92BEE423EA51}" sibTransId="{41C459D4-4AC2-45D3-8C12-4B0A41BA1A9B}"/>
    <dgm:cxn modelId="{02F4BB9D-B549-4C18-A70B-87238E766FE7}" type="presOf" srcId="{9E5E1E1A-337B-448F-9C4E-1AB8BE189EA1}" destId="{EB96352D-6BC7-43BF-BD29-0CCEE3EBE874}" srcOrd="0" destOrd="0" presId="urn:microsoft.com/office/officeart/2005/8/layout/bProcess4"/>
    <dgm:cxn modelId="{AF7306E4-761B-4C84-B85D-8CE47398CB4A}" srcId="{DA10AD72-1783-4264-9267-AAC629BF75B8}" destId="{B608F139-E512-46DD-9A62-AA3D3D143AF4}" srcOrd="5" destOrd="0" parTransId="{FB349AF7-4047-47B7-9C50-6D9978E2CCFF}" sibTransId="{57C08FA3-B671-4072-B772-56C97996D7B7}"/>
    <dgm:cxn modelId="{AEBB97B7-A7ED-49CB-9575-0C4B66197720}" srcId="{DA10AD72-1783-4264-9267-AAC629BF75B8}" destId="{C6F50FE7-DED3-4403-8637-9C29DE8A9376}" srcOrd="3" destOrd="0" parTransId="{E05938F7-2592-4936-8F4E-41BBA086E8CB}" sibTransId="{89BB3759-AFD6-4A23-BF66-0709EA7FDBFD}"/>
    <dgm:cxn modelId="{C2E85BEB-0EC8-45E7-9D4A-4F12440DA243}" type="presOf" srcId="{576FC27B-A116-4AF3-96E8-F630C4991F84}" destId="{6535C503-B718-4218-A546-811B54A655A5}" srcOrd="0" destOrd="0" presId="urn:microsoft.com/office/officeart/2005/8/layout/bProcess4"/>
    <dgm:cxn modelId="{75F2B5B9-C867-4D3B-8DDF-8D85A9D439B7}" srcId="{DA10AD72-1783-4264-9267-AAC629BF75B8}" destId="{6A289B2D-2585-4B4B-8363-08CA182AE2A6}" srcOrd="9" destOrd="0" parTransId="{E046396D-2F79-4758-9EB5-0610E0420B30}" sibTransId="{E849D266-6D57-449F-84E2-79E983FE557F}"/>
    <dgm:cxn modelId="{78372BA5-872B-44B7-9BEE-AEE7E6A0259C}" srcId="{DA10AD72-1783-4264-9267-AAC629BF75B8}" destId="{9E5E1E1A-337B-448F-9C4E-1AB8BE189EA1}" srcOrd="8" destOrd="0" parTransId="{44FCEA0C-3261-4C96-8BF9-0F02B6405B5B}" sibTransId="{00EFEA36-D8C9-495D-BF4C-AA5CAA0101E6}"/>
    <dgm:cxn modelId="{BAC85CB8-953B-48D9-A89C-15D3E85AC206}" type="presOf" srcId="{57C08FA3-B671-4072-B772-56C97996D7B7}" destId="{2B91259F-B7CB-4F66-A5E9-B8B2B14ADE2B}" srcOrd="0" destOrd="0" presId="urn:microsoft.com/office/officeart/2005/8/layout/bProcess4"/>
    <dgm:cxn modelId="{356D3FDA-656E-40A8-BA52-CED9C1FD30BA}" type="presOf" srcId="{B608F139-E512-46DD-9A62-AA3D3D143AF4}" destId="{5D80AA88-518C-4246-8EC9-E424461C2340}" srcOrd="0" destOrd="0" presId="urn:microsoft.com/office/officeart/2005/8/layout/bProcess4"/>
    <dgm:cxn modelId="{A32A5629-9328-49B3-B4B7-6EEBB4A53789}" type="presOf" srcId="{C1504B41-55F2-43B9-97FD-BC43D618F8B0}" destId="{5A88C77C-E773-4479-91B4-1D4323AE4EE7}" srcOrd="0" destOrd="0" presId="urn:microsoft.com/office/officeart/2005/8/layout/bProcess4"/>
    <dgm:cxn modelId="{15186831-F330-4D67-822D-4621D7A6635E}" type="presOf" srcId="{535AABEC-DFB0-40E6-927D-26A2FD9C965C}" destId="{77CC3C61-B2F0-4CFD-82E3-014276BCA29F}" srcOrd="0" destOrd="0" presId="urn:microsoft.com/office/officeart/2005/8/layout/bProcess4"/>
    <dgm:cxn modelId="{4FCBFA8F-9AB9-4604-8B1B-2E350A67E9DC}" srcId="{DA10AD72-1783-4264-9267-AAC629BF75B8}" destId="{F812D4A7-3649-42BC-8A47-378DEEE80283}" srcOrd="6" destOrd="0" parTransId="{8EF20089-1FCB-46E7-A034-E1FA0C71A66E}" sibTransId="{7BFB697B-2E98-40F5-BB40-5D638A6ECF38}"/>
    <dgm:cxn modelId="{0700A640-AC4B-4E55-9943-0B0A34CA5F67}" srcId="{DA10AD72-1783-4264-9267-AAC629BF75B8}" destId="{930DFCDF-0D67-4AEF-929A-6218EBBE01B9}" srcOrd="11" destOrd="0" parTransId="{AEAFBA34-9178-468F-AE3C-B2ECF8612426}" sibTransId="{8DC9B751-8B44-4187-953E-AC56E8E3ACD2}"/>
    <dgm:cxn modelId="{53B8C6FF-B7C2-4BB4-816F-1E2E47F9CE40}" type="presOf" srcId="{DA10AD72-1783-4264-9267-AAC629BF75B8}" destId="{F5A18465-6E83-457C-B02F-DE0367F54FFB}" srcOrd="0" destOrd="0" presId="urn:microsoft.com/office/officeart/2005/8/layout/bProcess4"/>
    <dgm:cxn modelId="{B7172D46-5971-4248-9408-ACCA3343A64C}" type="presOf" srcId="{F812D4A7-3649-42BC-8A47-378DEEE80283}" destId="{DC7BDA80-7CE7-4072-B677-A35595E38B27}" srcOrd="0" destOrd="0" presId="urn:microsoft.com/office/officeart/2005/8/layout/bProcess4"/>
    <dgm:cxn modelId="{A0DB459A-278D-473D-AAC7-1CC681674DD8}" type="presOf" srcId="{89BB3759-AFD6-4A23-BF66-0709EA7FDBFD}" destId="{5031A94B-08A8-4313-9411-D44A1A415DD4}" srcOrd="0" destOrd="0" presId="urn:microsoft.com/office/officeart/2005/8/layout/bProcess4"/>
    <dgm:cxn modelId="{265DF9EB-4520-453F-B9D9-56FE2A8CC73B}" type="presOf" srcId="{6A289B2D-2585-4B4B-8363-08CA182AE2A6}" destId="{18BD107D-C6C1-41A3-A088-51E757D3EEFC}" srcOrd="0" destOrd="0" presId="urn:microsoft.com/office/officeart/2005/8/layout/bProcess4"/>
    <dgm:cxn modelId="{5D2D4179-FF2D-4193-A5D2-7781462C9C6E}" type="presOf" srcId="{930DFCDF-0D67-4AEF-929A-6218EBBE01B9}" destId="{6DF13B2B-7609-4C02-B971-80BCCBF012E4}" srcOrd="0" destOrd="0" presId="urn:microsoft.com/office/officeart/2005/8/layout/bProcess4"/>
    <dgm:cxn modelId="{0ED269BB-E154-46FD-875B-7BBD55ED9685}" type="presOf" srcId="{DBB2CF37-CA78-41B6-8F51-04CE4693B99A}" destId="{AFEE28CF-7797-430F-9223-CD60C23E0649}" srcOrd="0" destOrd="0" presId="urn:microsoft.com/office/officeart/2005/8/layout/bProcess4"/>
    <dgm:cxn modelId="{DB2160DA-D0AC-4E90-9A0F-57DA2C359208}" type="presOf" srcId="{3B8612B8-A0AF-46AE-B0B3-1DBFE8FF3E39}" destId="{BB7FA01C-3391-423C-807F-851BC2F707B8}" srcOrd="0" destOrd="0" presId="urn:microsoft.com/office/officeart/2005/8/layout/bProcess4"/>
    <dgm:cxn modelId="{95086A71-F8FB-47D1-9070-C4C5CB9CB61F}" srcId="{DA10AD72-1783-4264-9267-AAC629BF75B8}" destId="{987ACB5A-5536-4ED2-A443-B9EC15860F83}" srcOrd="1" destOrd="0" parTransId="{22D57D7C-CF12-4410-9FB9-C2E9D3F14A62}" sibTransId="{C1504B41-55F2-43B9-97FD-BC43D618F8B0}"/>
    <dgm:cxn modelId="{ADB76DD4-3C55-40B7-91AE-3E12CEE2315F}" type="presOf" srcId="{7A570746-6D16-4B5E-B4C0-C465990F9646}" destId="{8421BCEC-D207-4687-AE45-6091BB4AB31E}" srcOrd="0" destOrd="0" presId="urn:microsoft.com/office/officeart/2005/8/layout/bProcess4"/>
    <dgm:cxn modelId="{2ABDF3FD-C80D-41C4-8821-2565ECFC0AA5}" srcId="{DA10AD72-1783-4264-9267-AAC629BF75B8}" destId="{98BBEE3B-88C4-4D89-BB1C-DA1588D9E167}" srcOrd="7" destOrd="0" parTransId="{F52FA334-F210-424E-8C91-2F4BADA716DE}" sibTransId="{3B8612B8-A0AF-46AE-B0B3-1DBFE8FF3E39}"/>
    <dgm:cxn modelId="{A9AAD156-5E19-402B-AEF1-22F71F9764CD}" type="presOf" srcId="{41C459D4-4AC2-45D3-8C12-4B0A41BA1A9B}" destId="{EBE66555-F1E9-44C2-A06E-D7B0B37FA09A}" srcOrd="0" destOrd="0" presId="urn:microsoft.com/office/officeart/2005/8/layout/bProcess4"/>
    <dgm:cxn modelId="{992F6ED9-BF8E-400C-ABC8-C6DA1AA30431}" type="presOf" srcId="{98BBEE3B-88C4-4D89-BB1C-DA1588D9E167}" destId="{7732CDD2-E274-4E75-AC5C-7C7B849133C4}" srcOrd="0" destOrd="0" presId="urn:microsoft.com/office/officeart/2005/8/layout/bProcess4"/>
    <dgm:cxn modelId="{31F13E93-9AF0-40A2-B4D1-8EE951691E50}" srcId="{DA10AD72-1783-4264-9267-AAC629BF75B8}" destId="{6AC95652-417F-41D2-9696-F0117EF275AD}" srcOrd="4" destOrd="0" parTransId="{9BFC00A7-C9F2-42F1-9FD1-2BF59FE6D634}" sibTransId="{576FC27B-A116-4AF3-96E8-F630C4991F84}"/>
    <dgm:cxn modelId="{538111DA-97EE-4F6E-8324-A362E3E5CCB6}" type="presParOf" srcId="{F5A18465-6E83-457C-B02F-DE0367F54FFB}" destId="{935E82F6-F83C-45FB-8891-152A26EFD648}" srcOrd="0" destOrd="0" presId="urn:microsoft.com/office/officeart/2005/8/layout/bProcess4"/>
    <dgm:cxn modelId="{2102D78A-219A-49A2-8BC8-508B218130A5}" type="presParOf" srcId="{935E82F6-F83C-45FB-8891-152A26EFD648}" destId="{ED9EB956-36E9-497B-93B5-ACE1F6E9EF2A}" srcOrd="0" destOrd="0" presId="urn:microsoft.com/office/officeart/2005/8/layout/bProcess4"/>
    <dgm:cxn modelId="{990F5562-A471-4432-AC9A-E6C44B371CD8}" type="presParOf" srcId="{935E82F6-F83C-45FB-8891-152A26EFD648}" destId="{9E57DBAF-6219-41D7-9C53-6F63E6B528D7}" srcOrd="1" destOrd="0" presId="urn:microsoft.com/office/officeart/2005/8/layout/bProcess4"/>
    <dgm:cxn modelId="{28A0768E-DEE0-414D-AC7B-C73E6FD55B14}" type="presParOf" srcId="{F5A18465-6E83-457C-B02F-DE0367F54FFB}" destId="{455C7608-BA0B-43B9-9B9B-DF1E8BFAB89C}" srcOrd="1" destOrd="0" presId="urn:microsoft.com/office/officeart/2005/8/layout/bProcess4"/>
    <dgm:cxn modelId="{2FC0BB96-FD8F-4899-AE30-ECDBEF4A4EDB}" type="presParOf" srcId="{F5A18465-6E83-457C-B02F-DE0367F54FFB}" destId="{4156B8CB-13CC-4A82-B98B-0B96022DFE42}" srcOrd="2" destOrd="0" presId="urn:microsoft.com/office/officeart/2005/8/layout/bProcess4"/>
    <dgm:cxn modelId="{3CB1BCC2-C322-45AD-9057-9C0BC61BDD97}" type="presParOf" srcId="{4156B8CB-13CC-4A82-B98B-0B96022DFE42}" destId="{1232397B-9B95-4772-B4DF-A6EA7063DC31}" srcOrd="0" destOrd="0" presId="urn:microsoft.com/office/officeart/2005/8/layout/bProcess4"/>
    <dgm:cxn modelId="{F26421EB-B163-41F6-B562-D8F888F8CB74}" type="presParOf" srcId="{4156B8CB-13CC-4A82-B98B-0B96022DFE42}" destId="{FF78A065-FE9F-4836-BA59-8550D8EC7EB4}" srcOrd="1" destOrd="0" presId="urn:microsoft.com/office/officeart/2005/8/layout/bProcess4"/>
    <dgm:cxn modelId="{759FF3CE-B9AF-4EEF-B4F3-608BC95E2EC5}" type="presParOf" srcId="{F5A18465-6E83-457C-B02F-DE0367F54FFB}" destId="{5A88C77C-E773-4479-91B4-1D4323AE4EE7}" srcOrd="3" destOrd="0" presId="urn:microsoft.com/office/officeart/2005/8/layout/bProcess4"/>
    <dgm:cxn modelId="{F34D3053-EC15-49A4-85A6-730A89DF4134}" type="presParOf" srcId="{F5A18465-6E83-457C-B02F-DE0367F54FFB}" destId="{398B4036-F6FE-4967-B136-000C60ED3CA8}" srcOrd="4" destOrd="0" presId="urn:microsoft.com/office/officeart/2005/8/layout/bProcess4"/>
    <dgm:cxn modelId="{9E36E5A3-D0D1-4882-A1BE-4AAFA94D5565}" type="presParOf" srcId="{398B4036-F6FE-4967-B136-000C60ED3CA8}" destId="{AD7750E1-3831-4334-9853-F2626EF8EFDC}" srcOrd="0" destOrd="0" presId="urn:microsoft.com/office/officeart/2005/8/layout/bProcess4"/>
    <dgm:cxn modelId="{E42D8F2B-2660-45B3-9A21-D14CABD236A6}" type="presParOf" srcId="{398B4036-F6FE-4967-B136-000C60ED3CA8}" destId="{77CC3C61-B2F0-4CFD-82E3-014276BCA29F}" srcOrd="1" destOrd="0" presId="urn:microsoft.com/office/officeart/2005/8/layout/bProcess4"/>
    <dgm:cxn modelId="{16A544FA-B725-4541-9807-932E59332B8B}" type="presParOf" srcId="{F5A18465-6E83-457C-B02F-DE0367F54FFB}" destId="{AFEE28CF-7797-430F-9223-CD60C23E0649}" srcOrd="5" destOrd="0" presId="urn:microsoft.com/office/officeart/2005/8/layout/bProcess4"/>
    <dgm:cxn modelId="{93828A68-AA58-4D78-8B53-9C4160C75E94}" type="presParOf" srcId="{F5A18465-6E83-457C-B02F-DE0367F54FFB}" destId="{AABAE121-3648-4DBB-814A-4BBB0304D6BB}" srcOrd="6" destOrd="0" presId="urn:microsoft.com/office/officeart/2005/8/layout/bProcess4"/>
    <dgm:cxn modelId="{AA8C5A14-EBB2-4A8B-8636-1CBA4CD3906C}" type="presParOf" srcId="{AABAE121-3648-4DBB-814A-4BBB0304D6BB}" destId="{73194F6A-5A0F-473B-8F00-80507ED08EA8}" srcOrd="0" destOrd="0" presId="urn:microsoft.com/office/officeart/2005/8/layout/bProcess4"/>
    <dgm:cxn modelId="{283C5E83-EF9F-465D-BA98-C0FE7FB152B8}" type="presParOf" srcId="{AABAE121-3648-4DBB-814A-4BBB0304D6BB}" destId="{D33E5E92-B26B-4C1D-8F96-9DBD7466B288}" srcOrd="1" destOrd="0" presId="urn:microsoft.com/office/officeart/2005/8/layout/bProcess4"/>
    <dgm:cxn modelId="{7B546DFA-C99A-4BB4-ADA4-E0B18297082C}" type="presParOf" srcId="{F5A18465-6E83-457C-B02F-DE0367F54FFB}" destId="{5031A94B-08A8-4313-9411-D44A1A415DD4}" srcOrd="7" destOrd="0" presId="urn:microsoft.com/office/officeart/2005/8/layout/bProcess4"/>
    <dgm:cxn modelId="{10B7A438-90CE-4304-A115-3563BB505A7F}" type="presParOf" srcId="{F5A18465-6E83-457C-B02F-DE0367F54FFB}" destId="{1C331FE4-A787-4476-B618-7B1CF9F3DE94}" srcOrd="8" destOrd="0" presId="urn:microsoft.com/office/officeart/2005/8/layout/bProcess4"/>
    <dgm:cxn modelId="{01756E05-01DA-4BA1-8C06-B23E907A5D8A}" type="presParOf" srcId="{1C331FE4-A787-4476-B618-7B1CF9F3DE94}" destId="{E70026B6-08DE-4594-A814-BCEC4FB84FAB}" srcOrd="0" destOrd="0" presId="urn:microsoft.com/office/officeart/2005/8/layout/bProcess4"/>
    <dgm:cxn modelId="{DFE0921D-4AB9-4A56-8275-95F3340D5D49}" type="presParOf" srcId="{1C331FE4-A787-4476-B618-7B1CF9F3DE94}" destId="{BB3E75D7-ADEF-4E21-85F0-8DCAFB09D2F6}" srcOrd="1" destOrd="0" presId="urn:microsoft.com/office/officeart/2005/8/layout/bProcess4"/>
    <dgm:cxn modelId="{A0E4053F-1ADE-4676-8C96-DD3184332969}" type="presParOf" srcId="{F5A18465-6E83-457C-B02F-DE0367F54FFB}" destId="{6535C503-B718-4218-A546-811B54A655A5}" srcOrd="9" destOrd="0" presId="urn:microsoft.com/office/officeart/2005/8/layout/bProcess4"/>
    <dgm:cxn modelId="{79305256-DD82-4501-9880-D40934EE46D2}" type="presParOf" srcId="{F5A18465-6E83-457C-B02F-DE0367F54FFB}" destId="{A1D1A385-1893-4C74-B8A0-C21C629A0101}" srcOrd="10" destOrd="0" presId="urn:microsoft.com/office/officeart/2005/8/layout/bProcess4"/>
    <dgm:cxn modelId="{82ADAED0-835F-4CE3-870D-1EF71F16BA61}" type="presParOf" srcId="{A1D1A385-1893-4C74-B8A0-C21C629A0101}" destId="{9928F8E4-585D-4F05-8BF8-5B8CE728DE63}" srcOrd="0" destOrd="0" presId="urn:microsoft.com/office/officeart/2005/8/layout/bProcess4"/>
    <dgm:cxn modelId="{932FED3D-F2B1-4850-A155-0233ED151333}" type="presParOf" srcId="{A1D1A385-1893-4C74-B8A0-C21C629A0101}" destId="{5D80AA88-518C-4246-8EC9-E424461C2340}" srcOrd="1" destOrd="0" presId="urn:microsoft.com/office/officeart/2005/8/layout/bProcess4"/>
    <dgm:cxn modelId="{EA388332-6E02-479C-806C-E54F9E0AFA1D}" type="presParOf" srcId="{F5A18465-6E83-457C-B02F-DE0367F54FFB}" destId="{2B91259F-B7CB-4F66-A5E9-B8B2B14ADE2B}" srcOrd="11" destOrd="0" presId="urn:microsoft.com/office/officeart/2005/8/layout/bProcess4"/>
    <dgm:cxn modelId="{1FDCE29E-860F-4E33-A2B5-CE1A375CA5C0}" type="presParOf" srcId="{F5A18465-6E83-457C-B02F-DE0367F54FFB}" destId="{9C21AB9F-309F-4414-97BB-F7C2859B567A}" srcOrd="12" destOrd="0" presId="urn:microsoft.com/office/officeart/2005/8/layout/bProcess4"/>
    <dgm:cxn modelId="{B9D554FB-2425-43B8-8D9E-00ACA66541F9}" type="presParOf" srcId="{9C21AB9F-309F-4414-97BB-F7C2859B567A}" destId="{63D360AE-58BA-4AB4-B13E-F1075BCEAAE0}" srcOrd="0" destOrd="0" presId="urn:microsoft.com/office/officeart/2005/8/layout/bProcess4"/>
    <dgm:cxn modelId="{4F2A3661-0FD2-42D9-9C81-432751FC31B1}" type="presParOf" srcId="{9C21AB9F-309F-4414-97BB-F7C2859B567A}" destId="{DC7BDA80-7CE7-4072-B677-A35595E38B27}" srcOrd="1" destOrd="0" presId="urn:microsoft.com/office/officeart/2005/8/layout/bProcess4"/>
    <dgm:cxn modelId="{16AB74AC-AF24-4969-8936-D6F66E232AB6}" type="presParOf" srcId="{F5A18465-6E83-457C-B02F-DE0367F54FFB}" destId="{2D07A937-74CF-4779-A928-DECEFB805F6C}" srcOrd="13" destOrd="0" presId="urn:microsoft.com/office/officeart/2005/8/layout/bProcess4"/>
    <dgm:cxn modelId="{61AA2A85-885F-4A9B-A409-7E016F035E6E}" type="presParOf" srcId="{F5A18465-6E83-457C-B02F-DE0367F54FFB}" destId="{F14984C6-AA51-40C9-B6D5-63945899111F}" srcOrd="14" destOrd="0" presId="urn:microsoft.com/office/officeart/2005/8/layout/bProcess4"/>
    <dgm:cxn modelId="{6FF00175-AE44-4BDF-B2B2-D83D0E84B3A3}" type="presParOf" srcId="{F14984C6-AA51-40C9-B6D5-63945899111F}" destId="{6E5CF0B1-4AAD-4402-93DE-8D5CF14A5F6E}" srcOrd="0" destOrd="0" presId="urn:microsoft.com/office/officeart/2005/8/layout/bProcess4"/>
    <dgm:cxn modelId="{C50A29F5-D41A-48EE-8422-C6EB6E91F91B}" type="presParOf" srcId="{F14984C6-AA51-40C9-B6D5-63945899111F}" destId="{7732CDD2-E274-4E75-AC5C-7C7B849133C4}" srcOrd="1" destOrd="0" presId="urn:microsoft.com/office/officeart/2005/8/layout/bProcess4"/>
    <dgm:cxn modelId="{84A5187B-67ED-4802-B495-BF85858840AB}" type="presParOf" srcId="{F5A18465-6E83-457C-B02F-DE0367F54FFB}" destId="{BB7FA01C-3391-423C-807F-851BC2F707B8}" srcOrd="15" destOrd="0" presId="urn:microsoft.com/office/officeart/2005/8/layout/bProcess4"/>
    <dgm:cxn modelId="{3BE55EA0-BD2D-44EA-9ECB-70A37DDF01A0}" type="presParOf" srcId="{F5A18465-6E83-457C-B02F-DE0367F54FFB}" destId="{255C8173-A917-4A8C-B3A7-89713E4A7D2D}" srcOrd="16" destOrd="0" presId="urn:microsoft.com/office/officeart/2005/8/layout/bProcess4"/>
    <dgm:cxn modelId="{8A742EB6-C190-4D99-B7A3-EE7469EDF7E4}" type="presParOf" srcId="{255C8173-A917-4A8C-B3A7-89713E4A7D2D}" destId="{6A72A23B-7893-487A-B447-5FDAE7B907DB}" srcOrd="0" destOrd="0" presId="urn:microsoft.com/office/officeart/2005/8/layout/bProcess4"/>
    <dgm:cxn modelId="{47FF4A1E-ED71-4386-B8AF-17018F50C0B3}" type="presParOf" srcId="{255C8173-A917-4A8C-B3A7-89713E4A7D2D}" destId="{EB96352D-6BC7-43BF-BD29-0CCEE3EBE874}" srcOrd="1" destOrd="0" presId="urn:microsoft.com/office/officeart/2005/8/layout/bProcess4"/>
    <dgm:cxn modelId="{B2F9CD55-0C20-4E61-8F34-2CE65A67591E}" type="presParOf" srcId="{F5A18465-6E83-457C-B02F-DE0367F54FFB}" destId="{407E92A2-74AA-4FA4-AEDC-F5B4E11F3C04}" srcOrd="17" destOrd="0" presId="urn:microsoft.com/office/officeart/2005/8/layout/bProcess4"/>
    <dgm:cxn modelId="{C80C0E61-D788-4ECB-A396-E9AE9198573C}" type="presParOf" srcId="{F5A18465-6E83-457C-B02F-DE0367F54FFB}" destId="{453B8348-2528-437C-92C5-DBE9A02DEDC4}" srcOrd="18" destOrd="0" presId="urn:microsoft.com/office/officeart/2005/8/layout/bProcess4"/>
    <dgm:cxn modelId="{7C530220-AF31-4A42-91FC-82EA52A7218C}" type="presParOf" srcId="{453B8348-2528-437C-92C5-DBE9A02DEDC4}" destId="{BEBC6893-3AD0-46FF-9B56-2D0E8842CE2B}" srcOrd="0" destOrd="0" presId="urn:microsoft.com/office/officeart/2005/8/layout/bProcess4"/>
    <dgm:cxn modelId="{AC8FBC95-0463-4BD9-8AE2-585B0C939951}" type="presParOf" srcId="{453B8348-2528-437C-92C5-DBE9A02DEDC4}" destId="{18BD107D-C6C1-41A3-A088-51E757D3EEFC}" srcOrd="1" destOrd="0" presId="urn:microsoft.com/office/officeart/2005/8/layout/bProcess4"/>
    <dgm:cxn modelId="{FE3B76EF-AE79-44AB-850D-F395F3453AAB}" type="presParOf" srcId="{F5A18465-6E83-457C-B02F-DE0367F54FFB}" destId="{890D5F6A-459F-4EAB-AF0A-6EB54454C86A}" srcOrd="19" destOrd="0" presId="urn:microsoft.com/office/officeart/2005/8/layout/bProcess4"/>
    <dgm:cxn modelId="{5FC9EF04-59C3-4066-828D-80419D4BB6E5}" type="presParOf" srcId="{F5A18465-6E83-457C-B02F-DE0367F54FFB}" destId="{3DF1571A-8EE1-4CEC-B37C-C23E92229B81}" srcOrd="20" destOrd="0" presId="urn:microsoft.com/office/officeart/2005/8/layout/bProcess4"/>
    <dgm:cxn modelId="{18C5C84C-3A32-464E-BB2A-FB9F4C6A2218}" type="presParOf" srcId="{3DF1571A-8EE1-4CEC-B37C-C23E92229B81}" destId="{6442CF71-D681-4A6E-ACC1-42E785340FE9}" srcOrd="0" destOrd="0" presId="urn:microsoft.com/office/officeart/2005/8/layout/bProcess4"/>
    <dgm:cxn modelId="{7A531DC0-06ED-4C01-B587-46DE167B4A64}" type="presParOf" srcId="{3DF1571A-8EE1-4CEC-B37C-C23E92229B81}" destId="{8421BCEC-D207-4687-AE45-6091BB4AB31E}" srcOrd="1" destOrd="0" presId="urn:microsoft.com/office/officeart/2005/8/layout/bProcess4"/>
    <dgm:cxn modelId="{0BA57C96-A215-422F-9542-BE1CB9BE6AA3}" type="presParOf" srcId="{F5A18465-6E83-457C-B02F-DE0367F54FFB}" destId="{EBE66555-F1E9-44C2-A06E-D7B0B37FA09A}" srcOrd="21" destOrd="0" presId="urn:microsoft.com/office/officeart/2005/8/layout/bProcess4"/>
    <dgm:cxn modelId="{3590D37F-A240-4BF0-9AC0-9800862E328F}" type="presParOf" srcId="{F5A18465-6E83-457C-B02F-DE0367F54FFB}" destId="{13BDA84F-B11E-4FA2-8B78-42264668A86C}" srcOrd="22" destOrd="0" presId="urn:microsoft.com/office/officeart/2005/8/layout/bProcess4"/>
    <dgm:cxn modelId="{9823C79B-B624-4859-9844-E10AFF795A60}" type="presParOf" srcId="{13BDA84F-B11E-4FA2-8B78-42264668A86C}" destId="{2AD9BF4E-C1EE-442A-A47F-B7A287F5C06C}" srcOrd="0" destOrd="0" presId="urn:microsoft.com/office/officeart/2005/8/layout/bProcess4"/>
    <dgm:cxn modelId="{C7E66C98-2960-4578-AB66-A159AA2EB12F}" type="presParOf" srcId="{13BDA84F-B11E-4FA2-8B78-42264668A86C}" destId="{6DF13B2B-7609-4C02-B971-80BCCBF012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7E543-EFDE-440A-B752-4BE19AA536F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0A52B4C1-9C6A-48D2-8FFA-BE7FB8E960C3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sqlite3VdbeExec()</a:t>
          </a:r>
          <a:endParaRPr lang="ko-KR" altLang="en-US" sz="1100" dirty="0"/>
        </a:p>
      </dgm:t>
    </dgm:pt>
    <dgm:pt modelId="{23DD9BBA-8B4B-44DF-BC2C-3100F41C2202}" type="parTrans" cxnId="{A1BB2039-D81A-4CEB-A92F-C1EC6A662573}">
      <dgm:prSet/>
      <dgm:spPr/>
      <dgm:t>
        <a:bodyPr/>
        <a:lstStyle/>
        <a:p>
          <a:pPr latinLnBrk="1"/>
          <a:endParaRPr lang="ko-KR" altLang="en-US" sz="2800"/>
        </a:p>
      </dgm:t>
    </dgm:pt>
    <dgm:pt modelId="{02AC8C9F-66BE-4FD9-8791-7EE91512BC4C}" type="sibTrans" cxnId="{A1BB2039-D81A-4CEB-A92F-C1EC6A662573}">
      <dgm:prSet/>
      <dgm:spPr/>
      <dgm:t>
        <a:bodyPr/>
        <a:lstStyle/>
        <a:p>
          <a:pPr latinLnBrk="1"/>
          <a:endParaRPr lang="ko-KR" altLang="en-US" sz="2800"/>
        </a:p>
      </dgm:t>
    </dgm:pt>
    <dgm:pt modelId="{6A5CC543-9C0E-43B1-B7FD-CA1101695BFD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sqlite3BtreeBeginTrans()</a:t>
          </a:r>
          <a:endParaRPr lang="ko-KR" altLang="en-US" sz="1100" dirty="0"/>
        </a:p>
      </dgm:t>
    </dgm:pt>
    <dgm:pt modelId="{F3743686-F64B-438A-BB50-41A67E60933E}" type="parTrans" cxnId="{8EC3312A-AA9E-4B5B-AF79-FB40ECA81630}">
      <dgm:prSet/>
      <dgm:spPr/>
      <dgm:t>
        <a:bodyPr/>
        <a:lstStyle/>
        <a:p>
          <a:pPr latinLnBrk="1"/>
          <a:endParaRPr lang="ko-KR" altLang="en-US" sz="2800"/>
        </a:p>
      </dgm:t>
    </dgm:pt>
    <dgm:pt modelId="{6829A30C-987C-4793-82FF-F7C7808FBB95}" type="sibTrans" cxnId="{8EC3312A-AA9E-4B5B-AF79-FB40ECA81630}">
      <dgm:prSet/>
      <dgm:spPr/>
      <dgm:t>
        <a:bodyPr/>
        <a:lstStyle/>
        <a:p>
          <a:pPr latinLnBrk="1"/>
          <a:endParaRPr lang="ko-KR" altLang="en-US" sz="2800"/>
        </a:p>
      </dgm:t>
    </dgm:pt>
    <dgm:pt modelId="{8FBD45ED-FDE9-4368-8F41-92BA7241C673}">
      <dgm:prSet phldrT="[텍스트]" custT="1"/>
      <dgm:spPr>
        <a:solidFill>
          <a:schemeClr val="accent5"/>
        </a:solidFill>
      </dgm:spPr>
      <dgm:t>
        <a:bodyPr/>
        <a:lstStyle/>
        <a:p>
          <a:pPr latinLnBrk="1"/>
          <a:r>
            <a:rPr lang="en-US" altLang="ko-KR" sz="1100" dirty="0" smtClean="0"/>
            <a:t>sqlite3PagerBegin()</a:t>
          </a:r>
          <a:endParaRPr lang="ko-KR" altLang="en-US" sz="1100" dirty="0"/>
        </a:p>
      </dgm:t>
    </dgm:pt>
    <dgm:pt modelId="{18E0F8A7-653A-41A6-A6A2-3C7D183912D8}" type="parTrans" cxnId="{4AFF9240-2320-446E-BD7A-E1DA28156220}">
      <dgm:prSet/>
      <dgm:spPr>
        <a:ln>
          <a:solidFill>
            <a:schemeClr val="accent5"/>
          </a:solidFill>
        </a:ln>
      </dgm:spPr>
      <dgm:t>
        <a:bodyPr/>
        <a:lstStyle/>
        <a:p>
          <a:pPr latinLnBrk="1"/>
          <a:endParaRPr lang="ko-KR" altLang="en-US" sz="2800"/>
        </a:p>
      </dgm:t>
    </dgm:pt>
    <dgm:pt modelId="{51292E39-0B88-4783-903F-18DE416D511E}" type="sibTrans" cxnId="{4AFF9240-2320-446E-BD7A-E1DA28156220}">
      <dgm:prSet/>
      <dgm:spPr/>
      <dgm:t>
        <a:bodyPr/>
        <a:lstStyle/>
        <a:p>
          <a:pPr latinLnBrk="1"/>
          <a:endParaRPr lang="ko-KR" altLang="en-US" sz="2800"/>
        </a:p>
      </dgm:t>
    </dgm:pt>
    <dgm:pt modelId="{3248E0BF-4AED-4FA9-935F-BE68D3A59328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sqlite3BtreeCreateTable()</a:t>
          </a:r>
        </a:p>
        <a:p>
          <a:pPr latinLnBrk="1"/>
          <a:r>
            <a:rPr lang="en-US" altLang="ko-KR" sz="1100" dirty="0" err="1" smtClean="0"/>
            <a:t>btreeCreateTable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4CEE1CD0-02DB-47C3-9CDA-06B69B954278}" type="parTrans" cxnId="{4AFB8E75-C0C6-4BA9-858A-1C2155065DB6}">
      <dgm:prSet/>
      <dgm:spPr/>
      <dgm:t>
        <a:bodyPr/>
        <a:lstStyle/>
        <a:p>
          <a:pPr latinLnBrk="1"/>
          <a:endParaRPr lang="ko-KR" altLang="en-US" sz="2800"/>
        </a:p>
      </dgm:t>
    </dgm:pt>
    <dgm:pt modelId="{7AAB8CEB-E456-4C58-9004-35AA763EDB39}" type="sibTrans" cxnId="{4AFB8E75-C0C6-4BA9-858A-1C2155065DB6}">
      <dgm:prSet/>
      <dgm:spPr/>
      <dgm:t>
        <a:bodyPr/>
        <a:lstStyle/>
        <a:p>
          <a:pPr latinLnBrk="1"/>
          <a:endParaRPr lang="ko-KR" altLang="en-US" sz="2800"/>
        </a:p>
      </dgm:t>
    </dgm:pt>
    <dgm:pt modelId="{602889F2-6D17-47EB-A63B-50A65EC783E0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allocateBtreePage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20E66F32-3161-4C72-8924-E144B275EAC0}" type="parTrans" cxnId="{42416763-3024-4DCB-AC51-83E2FAD3B6DD}">
      <dgm:prSet/>
      <dgm:spPr/>
      <dgm:t>
        <a:bodyPr/>
        <a:lstStyle/>
        <a:p>
          <a:pPr latinLnBrk="1"/>
          <a:endParaRPr lang="ko-KR" altLang="en-US" sz="2800"/>
        </a:p>
      </dgm:t>
    </dgm:pt>
    <dgm:pt modelId="{AC302DE9-AA7B-4CA6-9B95-66B253466637}" type="sibTrans" cxnId="{42416763-3024-4DCB-AC51-83E2FAD3B6DD}">
      <dgm:prSet/>
      <dgm:spPr/>
      <dgm:t>
        <a:bodyPr/>
        <a:lstStyle/>
        <a:p>
          <a:pPr latinLnBrk="1"/>
          <a:endParaRPr lang="ko-KR" altLang="en-US" sz="2800"/>
        </a:p>
      </dgm:t>
    </dgm:pt>
    <dgm:pt modelId="{46F73C3F-AAF5-4C95-AF28-5025B563930B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sqlite3PagerWrite()</a:t>
          </a:r>
          <a:endParaRPr lang="ko-KR" altLang="en-US" sz="1100" dirty="0"/>
        </a:p>
      </dgm:t>
    </dgm:pt>
    <dgm:pt modelId="{24DC596E-3069-41D5-9DB0-17DF592812D7}" type="parTrans" cxnId="{A0E1D18F-C984-4A33-90E8-BE2799A22FAA}">
      <dgm:prSet/>
      <dgm:spPr/>
      <dgm:t>
        <a:bodyPr/>
        <a:lstStyle/>
        <a:p>
          <a:pPr latinLnBrk="1"/>
          <a:endParaRPr lang="ko-KR" altLang="en-US" sz="2800"/>
        </a:p>
      </dgm:t>
    </dgm:pt>
    <dgm:pt modelId="{ECFF61CC-7A77-40F2-9088-5DB6770BB7C0}" type="sibTrans" cxnId="{A0E1D18F-C984-4A33-90E8-BE2799A22FAA}">
      <dgm:prSet/>
      <dgm:spPr/>
      <dgm:t>
        <a:bodyPr/>
        <a:lstStyle/>
        <a:p>
          <a:pPr latinLnBrk="1"/>
          <a:endParaRPr lang="ko-KR" altLang="en-US" sz="2800"/>
        </a:p>
      </dgm:t>
    </dgm:pt>
    <dgm:pt modelId="{E3CD016D-D58C-4690-8D30-912249A68324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Lock </a:t>
          </a:r>
          <a:r>
            <a:rPr lang="ko-KR" altLang="en-US" sz="1100" dirty="0" smtClean="0"/>
            <a:t>관리</a:t>
          </a:r>
          <a:endParaRPr lang="ko-KR" altLang="en-US" sz="1100" dirty="0"/>
        </a:p>
      </dgm:t>
    </dgm:pt>
    <dgm:pt modelId="{01E66C3E-9F41-4C2C-B8C3-1EB4FA314C9E}" type="parTrans" cxnId="{FF409279-765F-45BA-8C01-40177E66EA20}">
      <dgm:prSet/>
      <dgm:spPr/>
      <dgm:t>
        <a:bodyPr/>
        <a:lstStyle/>
        <a:p>
          <a:pPr latinLnBrk="1"/>
          <a:endParaRPr lang="ko-KR" altLang="en-US" sz="2800"/>
        </a:p>
      </dgm:t>
    </dgm:pt>
    <dgm:pt modelId="{9B290A12-DC20-4AEA-B1FE-AAE94FA7CEBE}" type="sibTrans" cxnId="{FF409279-765F-45BA-8C01-40177E66EA20}">
      <dgm:prSet/>
      <dgm:spPr/>
      <dgm:t>
        <a:bodyPr/>
        <a:lstStyle/>
        <a:p>
          <a:pPr latinLnBrk="1"/>
          <a:endParaRPr lang="ko-KR" altLang="en-US" sz="2800"/>
        </a:p>
      </dgm:t>
    </dgm:pt>
    <dgm:pt modelId="{6F67B7E6-DB91-4DFE-914A-62F136B33C2F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pager_write</a:t>
          </a:r>
          <a:r>
            <a:rPr lang="en-US" altLang="ko-KR" sz="1100" dirty="0" smtClean="0"/>
            <a:t>()</a:t>
          </a:r>
          <a:br>
            <a:rPr lang="en-US" altLang="ko-KR" sz="1100" dirty="0" smtClean="0"/>
          </a:br>
          <a:r>
            <a:rPr lang="en-US" altLang="ko-KR" sz="1100" dirty="0" err="1" smtClean="0"/>
            <a:t>pagerAddPageToRollbackJournal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9CA3B3FE-50BE-407F-A790-8C0466B4C4BC}" type="parTrans" cxnId="{05FA37FE-6FB4-4EB8-830A-AB37F0FACECC}">
      <dgm:prSet/>
      <dgm:spPr/>
      <dgm:t>
        <a:bodyPr/>
        <a:lstStyle/>
        <a:p>
          <a:pPr latinLnBrk="1"/>
          <a:endParaRPr lang="ko-KR" altLang="en-US" sz="2800"/>
        </a:p>
      </dgm:t>
    </dgm:pt>
    <dgm:pt modelId="{AB74EB35-0825-4475-810E-8BDCAF024CEF}" type="sibTrans" cxnId="{05FA37FE-6FB4-4EB8-830A-AB37F0FACECC}">
      <dgm:prSet/>
      <dgm:spPr/>
      <dgm:t>
        <a:bodyPr/>
        <a:lstStyle/>
        <a:p>
          <a:pPr latinLnBrk="1"/>
          <a:endParaRPr lang="ko-KR" altLang="en-US" sz="2800"/>
        </a:p>
      </dgm:t>
    </dgm:pt>
    <dgm:pt modelId="{0CDCFCCD-CAF3-47A7-95AF-A7DDBBC6D05B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page </a:t>
          </a:r>
          <a:r>
            <a:rPr lang="ko-KR" altLang="en-US" sz="1100" dirty="0" smtClean="0"/>
            <a:t>변경</a:t>
          </a:r>
          <a:endParaRPr lang="ko-KR" altLang="en-US" sz="1100" dirty="0"/>
        </a:p>
      </dgm:t>
    </dgm:pt>
    <dgm:pt modelId="{63AB3B27-49D9-41A7-8D21-70089D212366}" type="parTrans" cxnId="{A4692A3C-788F-4A4F-A7A1-708BF82788DC}">
      <dgm:prSet/>
      <dgm:spPr/>
      <dgm:t>
        <a:bodyPr/>
        <a:lstStyle/>
        <a:p>
          <a:pPr latinLnBrk="1"/>
          <a:endParaRPr lang="ko-KR" altLang="en-US" sz="2800"/>
        </a:p>
      </dgm:t>
    </dgm:pt>
    <dgm:pt modelId="{53751C52-5824-44E8-8440-ABE9F6422DC0}" type="sibTrans" cxnId="{A4692A3C-788F-4A4F-A7A1-708BF82788DC}">
      <dgm:prSet/>
      <dgm:spPr/>
      <dgm:t>
        <a:bodyPr/>
        <a:lstStyle/>
        <a:p>
          <a:pPr latinLnBrk="1"/>
          <a:endParaRPr lang="ko-KR" altLang="en-US" sz="2800"/>
        </a:p>
      </dgm:t>
    </dgm:pt>
    <dgm:pt modelId="{BC9B3762-16D9-4356-817C-F54AC13E8E49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sqlite3VdbeHalt() -&gt;</a:t>
          </a:r>
          <a:br>
            <a:rPr lang="en-US" altLang="ko-KR" sz="1100" dirty="0" smtClean="0"/>
          </a:br>
          <a:r>
            <a:rPr lang="en-US" altLang="ko-KR" sz="1100" dirty="0" smtClean="0"/>
            <a:t>Commit </a:t>
          </a:r>
          <a:r>
            <a:rPr lang="ko-KR" altLang="en-US" sz="1100" dirty="0" smtClean="0"/>
            <a:t>함수 호출</a:t>
          </a:r>
          <a:endParaRPr lang="ko-KR" altLang="en-US" sz="1100" dirty="0"/>
        </a:p>
      </dgm:t>
    </dgm:pt>
    <dgm:pt modelId="{D0C5FD00-506D-48C5-BA9E-7DA6116813CB}" type="parTrans" cxnId="{C9AC11E4-3351-449A-B31E-E361DBFF2E61}">
      <dgm:prSet/>
      <dgm:spPr/>
      <dgm:t>
        <a:bodyPr/>
        <a:lstStyle/>
        <a:p>
          <a:pPr latinLnBrk="1"/>
          <a:endParaRPr lang="ko-KR" altLang="en-US" sz="2800"/>
        </a:p>
      </dgm:t>
    </dgm:pt>
    <dgm:pt modelId="{7A445E61-585E-4E7A-8645-2CAB2D214CCB}" type="sibTrans" cxnId="{C9AC11E4-3351-449A-B31E-E361DBFF2E61}">
      <dgm:prSet/>
      <dgm:spPr/>
      <dgm:t>
        <a:bodyPr/>
        <a:lstStyle/>
        <a:p>
          <a:pPr latinLnBrk="1"/>
          <a:endParaRPr lang="ko-KR" altLang="en-US" sz="2800"/>
        </a:p>
      </dgm:t>
    </dgm:pt>
    <dgm:pt modelId="{F1D27E2F-EB99-4BD9-BFDE-E3F27E2592AD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sqlite3BtreeCommitPhaseOne()</a:t>
          </a:r>
          <a:endParaRPr lang="ko-KR" altLang="en-US" sz="1100" dirty="0"/>
        </a:p>
      </dgm:t>
    </dgm:pt>
    <dgm:pt modelId="{3E82327C-0563-485F-8375-AB8651D835CB}" type="parTrans" cxnId="{E531196E-1582-4BC5-864E-3CE30DD8542A}">
      <dgm:prSet/>
      <dgm:spPr/>
      <dgm:t>
        <a:bodyPr/>
        <a:lstStyle/>
        <a:p>
          <a:pPr latinLnBrk="1"/>
          <a:endParaRPr lang="ko-KR" altLang="en-US" sz="2800"/>
        </a:p>
      </dgm:t>
    </dgm:pt>
    <dgm:pt modelId="{91F470C9-1F61-4565-A8F7-A72D725C352E}" type="sibTrans" cxnId="{E531196E-1582-4BC5-864E-3CE30DD8542A}">
      <dgm:prSet/>
      <dgm:spPr/>
      <dgm:t>
        <a:bodyPr/>
        <a:lstStyle/>
        <a:p>
          <a:pPr latinLnBrk="1"/>
          <a:endParaRPr lang="ko-KR" altLang="en-US" sz="2800"/>
        </a:p>
      </dgm:t>
    </dgm:pt>
    <dgm:pt modelId="{52D245A2-63B8-4CD7-AD15-B9ADAE11F3A3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sqlite3BtreeCommitPhaseTwo()</a:t>
          </a:r>
          <a:endParaRPr lang="ko-KR" altLang="en-US" sz="1100" dirty="0"/>
        </a:p>
      </dgm:t>
    </dgm:pt>
    <dgm:pt modelId="{C7477097-22AA-4976-B136-294EB37F275A}" type="parTrans" cxnId="{5DD7008E-0A96-4221-AD7F-CE16191087C2}">
      <dgm:prSet/>
      <dgm:spPr/>
      <dgm:t>
        <a:bodyPr/>
        <a:lstStyle/>
        <a:p>
          <a:pPr latinLnBrk="1"/>
          <a:endParaRPr lang="ko-KR" altLang="en-US" sz="2800"/>
        </a:p>
      </dgm:t>
    </dgm:pt>
    <dgm:pt modelId="{525912AF-6C03-4458-92C7-FBB72DB14F70}" type="sibTrans" cxnId="{5DD7008E-0A96-4221-AD7F-CE16191087C2}">
      <dgm:prSet/>
      <dgm:spPr/>
      <dgm:t>
        <a:bodyPr/>
        <a:lstStyle/>
        <a:p>
          <a:pPr latinLnBrk="1"/>
          <a:endParaRPr lang="ko-KR" altLang="en-US" sz="2800"/>
        </a:p>
      </dgm:t>
    </dgm:pt>
    <dgm:pt modelId="{98DE13FA-97BC-4BC1-AE15-49F8C5843C1F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sqlite3PagerCommitPhaseOne()</a:t>
          </a:r>
          <a:endParaRPr lang="ko-KR" altLang="en-US" sz="1100" dirty="0"/>
        </a:p>
      </dgm:t>
    </dgm:pt>
    <dgm:pt modelId="{7E24AC0B-B665-4763-A9A4-1339E0613F90}" type="parTrans" cxnId="{6E5E5F1B-8A5D-44F8-803D-571D61D8217B}">
      <dgm:prSet/>
      <dgm:spPr/>
      <dgm:t>
        <a:bodyPr/>
        <a:lstStyle/>
        <a:p>
          <a:pPr latinLnBrk="1"/>
          <a:endParaRPr lang="ko-KR" altLang="en-US" sz="2800"/>
        </a:p>
      </dgm:t>
    </dgm:pt>
    <dgm:pt modelId="{ABE6EDFF-31D1-4DF1-B8F9-0E9C421C5583}" type="sibTrans" cxnId="{6E5E5F1B-8A5D-44F8-803D-571D61D8217B}">
      <dgm:prSet/>
      <dgm:spPr/>
      <dgm:t>
        <a:bodyPr/>
        <a:lstStyle/>
        <a:p>
          <a:pPr latinLnBrk="1"/>
          <a:endParaRPr lang="ko-KR" altLang="en-US" sz="2800"/>
        </a:p>
      </dgm:t>
    </dgm:pt>
    <dgm:pt modelId="{3663C913-DF52-4C1F-91C2-C2575CA108E6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sync_journal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A0D41DE9-303A-473B-9288-3846CE71ED0C}" type="parTrans" cxnId="{1220E4A7-1EB9-4D97-BA01-D9442A397996}">
      <dgm:prSet/>
      <dgm:spPr/>
      <dgm:t>
        <a:bodyPr/>
        <a:lstStyle/>
        <a:p>
          <a:pPr latinLnBrk="1"/>
          <a:endParaRPr lang="ko-KR" altLang="en-US" sz="2800"/>
        </a:p>
      </dgm:t>
    </dgm:pt>
    <dgm:pt modelId="{DDDA242F-AC8A-4A01-8F6E-4058035A1067}" type="sibTrans" cxnId="{1220E4A7-1EB9-4D97-BA01-D9442A397996}">
      <dgm:prSet/>
      <dgm:spPr/>
      <dgm:t>
        <a:bodyPr/>
        <a:lstStyle/>
        <a:p>
          <a:pPr latinLnBrk="1"/>
          <a:endParaRPr lang="ko-KR" altLang="en-US" sz="2800"/>
        </a:p>
      </dgm:t>
    </dgm:pt>
    <dgm:pt modelId="{9B6EDC92-1A0F-4C1F-A376-4BD2F736BF23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pager_write_pagelist</a:t>
          </a:r>
          <a:r>
            <a:rPr lang="en-US" altLang="ko-KR" sz="1100" dirty="0" smtClean="0"/>
            <a:t>()</a:t>
          </a:r>
          <a:endParaRPr lang="ko-KR" altLang="en-US" sz="1100" dirty="0"/>
        </a:p>
      </dgm:t>
    </dgm:pt>
    <dgm:pt modelId="{9C32EAEB-ECEB-4833-96CE-E15DAB6B5538}" type="parTrans" cxnId="{5F62F224-52D0-4E6F-AAC1-97037EE745D6}">
      <dgm:prSet/>
      <dgm:spPr/>
      <dgm:t>
        <a:bodyPr/>
        <a:lstStyle/>
        <a:p>
          <a:pPr latinLnBrk="1"/>
          <a:endParaRPr lang="ko-KR" altLang="en-US" sz="2800"/>
        </a:p>
      </dgm:t>
    </dgm:pt>
    <dgm:pt modelId="{F4F18396-B1F9-486E-B318-220E81ABB975}" type="sibTrans" cxnId="{5F62F224-52D0-4E6F-AAC1-97037EE745D6}">
      <dgm:prSet/>
      <dgm:spPr/>
      <dgm:t>
        <a:bodyPr/>
        <a:lstStyle/>
        <a:p>
          <a:pPr latinLnBrk="1"/>
          <a:endParaRPr lang="ko-KR" altLang="en-US" sz="2800"/>
        </a:p>
      </dgm:t>
    </dgm:pt>
    <dgm:pt modelId="{E45648B3-EB77-4999-80A2-ECC9251755D6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sqlite3PagerSync()</a:t>
          </a:r>
          <a:endParaRPr lang="ko-KR" altLang="en-US" sz="1100" dirty="0"/>
        </a:p>
      </dgm:t>
    </dgm:pt>
    <dgm:pt modelId="{09FA536E-8AB4-4EC5-951C-B07723BA2CE2}" type="parTrans" cxnId="{8644F36F-83B6-43D3-9FCF-ED97979738D4}">
      <dgm:prSet/>
      <dgm:spPr/>
      <dgm:t>
        <a:bodyPr/>
        <a:lstStyle/>
        <a:p>
          <a:pPr latinLnBrk="1"/>
          <a:endParaRPr lang="ko-KR" altLang="en-US" sz="2800"/>
        </a:p>
      </dgm:t>
    </dgm:pt>
    <dgm:pt modelId="{CB43D83A-8BC1-47F5-B1B0-CFD7A2A196CD}" type="sibTrans" cxnId="{8644F36F-83B6-43D3-9FCF-ED97979738D4}">
      <dgm:prSet/>
      <dgm:spPr/>
      <dgm:t>
        <a:bodyPr/>
        <a:lstStyle/>
        <a:p>
          <a:pPr latinLnBrk="1"/>
          <a:endParaRPr lang="ko-KR" altLang="en-US" sz="2800"/>
        </a:p>
      </dgm:t>
    </dgm:pt>
    <dgm:pt modelId="{46DE189F-A885-490D-AAF2-E637D6A3343B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sqlite3PagerCommitPhaseTwo()</a:t>
          </a:r>
          <a:endParaRPr lang="ko-KR" altLang="en-US" sz="1100" dirty="0"/>
        </a:p>
      </dgm:t>
    </dgm:pt>
    <dgm:pt modelId="{8AAB07CD-5F8A-419A-8ECD-C05A3D59C377}" type="parTrans" cxnId="{59090DC4-17CE-4830-BFC0-AAA2FBC5515C}">
      <dgm:prSet/>
      <dgm:spPr/>
      <dgm:t>
        <a:bodyPr/>
        <a:lstStyle/>
        <a:p>
          <a:pPr latinLnBrk="1"/>
          <a:endParaRPr lang="ko-KR" altLang="en-US" sz="2800"/>
        </a:p>
      </dgm:t>
    </dgm:pt>
    <dgm:pt modelId="{7848CC2E-CE7B-49D9-8331-1922CC61E5CE}" type="sibTrans" cxnId="{59090DC4-17CE-4830-BFC0-AAA2FBC5515C}">
      <dgm:prSet/>
      <dgm:spPr/>
      <dgm:t>
        <a:bodyPr/>
        <a:lstStyle/>
        <a:p>
          <a:pPr latinLnBrk="1"/>
          <a:endParaRPr lang="ko-KR" altLang="en-US" sz="2800"/>
        </a:p>
      </dgm:t>
    </dgm:pt>
    <dgm:pt modelId="{35866025-4C17-4B04-ACB1-C682F74E2BA7}">
      <dgm:prSet phldrT="[텍스트]" custT="1"/>
      <dgm:spPr/>
      <dgm:t>
        <a:bodyPr/>
        <a:lstStyle/>
        <a:p>
          <a:pPr latinLnBrk="1"/>
          <a:r>
            <a:rPr lang="en-US" altLang="ko-KR" sz="1100" dirty="0" err="1" smtClean="0"/>
            <a:t>pager_end_transaction</a:t>
          </a:r>
          <a:r>
            <a:rPr lang="en-US" altLang="ko-KR" sz="1100" dirty="0" smtClean="0"/>
            <a:t>()</a:t>
          </a:r>
          <a:br>
            <a:rPr lang="en-US" altLang="ko-KR" sz="1100" dirty="0" smtClean="0"/>
          </a:br>
          <a:r>
            <a:rPr lang="ko-KR" altLang="en-US" sz="1100" dirty="0" smtClean="0"/>
            <a:t>저널 삭제 </a:t>
          </a:r>
          <a:r>
            <a:rPr lang="en-US" altLang="ko-KR" sz="1100" dirty="0" smtClean="0"/>
            <a:t>/ Lock </a:t>
          </a:r>
          <a:r>
            <a:rPr lang="ko-KR" altLang="en-US" sz="1100" dirty="0" smtClean="0"/>
            <a:t>해제</a:t>
          </a:r>
          <a:endParaRPr lang="ko-KR" altLang="en-US" sz="1100" dirty="0"/>
        </a:p>
      </dgm:t>
    </dgm:pt>
    <dgm:pt modelId="{31BA0511-E5E8-4C42-97D9-FB09677C62F1}" type="parTrans" cxnId="{F38464A7-CBAA-44EA-9889-7CE91CE579D4}">
      <dgm:prSet/>
      <dgm:spPr/>
      <dgm:t>
        <a:bodyPr/>
        <a:lstStyle/>
        <a:p>
          <a:pPr latinLnBrk="1"/>
          <a:endParaRPr lang="ko-KR" altLang="en-US" sz="2800"/>
        </a:p>
      </dgm:t>
    </dgm:pt>
    <dgm:pt modelId="{820764BE-99EE-47F9-B418-A5C17DB3A718}" type="sibTrans" cxnId="{F38464A7-CBAA-44EA-9889-7CE91CE579D4}">
      <dgm:prSet/>
      <dgm:spPr/>
      <dgm:t>
        <a:bodyPr/>
        <a:lstStyle/>
        <a:p>
          <a:pPr latinLnBrk="1"/>
          <a:endParaRPr lang="ko-KR" altLang="en-US" sz="2800"/>
        </a:p>
      </dgm:t>
    </dgm:pt>
    <dgm:pt modelId="{FEDF0B6B-8DF8-479A-B2A6-798B0F10411D}" type="pres">
      <dgm:prSet presAssocID="{F367E543-EFDE-440A-B752-4BE19AA536F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CB6267-9730-4011-9547-4EFF54140D14}" type="pres">
      <dgm:prSet presAssocID="{0A52B4C1-9C6A-48D2-8FFA-BE7FB8E960C3}" presName="root1" presStyleCnt="0"/>
      <dgm:spPr/>
    </dgm:pt>
    <dgm:pt modelId="{912B1C19-9122-412F-BE19-1EDC62A67AE3}" type="pres">
      <dgm:prSet presAssocID="{0A52B4C1-9C6A-48D2-8FFA-BE7FB8E960C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299EE6-0668-4E81-936B-94815C2A0E4C}" type="pres">
      <dgm:prSet presAssocID="{0A52B4C1-9C6A-48D2-8FFA-BE7FB8E960C3}" presName="level2hierChild" presStyleCnt="0"/>
      <dgm:spPr/>
    </dgm:pt>
    <dgm:pt modelId="{C4B25A58-E035-4D99-9A6B-C93D36A99526}" type="pres">
      <dgm:prSet presAssocID="{F3743686-F64B-438A-BB50-41A67E60933E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371BD2C-3257-4865-9776-5687D87E8A2B}" type="pres">
      <dgm:prSet presAssocID="{F3743686-F64B-438A-BB50-41A67E60933E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887FC62-0F4A-44B6-9196-4DD356EAAC9C}" type="pres">
      <dgm:prSet presAssocID="{6A5CC543-9C0E-43B1-B7FD-CA1101695BFD}" presName="root2" presStyleCnt="0"/>
      <dgm:spPr/>
    </dgm:pt>
    <dgm:pt modelId="{78905F7D-0453-4C20-9416-5F8A6718984A}" type="pres">
      <dgm:prSet presAssocID="{6A5CC543-9C0E-43B1-B7FD-CA1101695BF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0DA1F9-F628-490D-876B-3E98207E1DC4}" type="pres">
      <dgm:prSet presAssocID="{6A5CC543-9C0E-43B1-B7FD-CA1101695BFD}" presName="level3hierChild" presStyleCnt="0"/>
      <dgm:spPr/>
    </dgm:pt>
    <dgm:pt modelId="{9B9288D6-304F-4650-B26A-1ED6AEA0DA47}" type="pres">
      <dgm:prSet presAssocID="{18E0F8A7-653A-41A6-A6A2-3C7D183912D8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821BF06-6C8F-4C79-B6A9-B67282EDE549}" type="pres">
      <dgm:prSet presAssocID="{18E0F8A7-653A-41A6-A6A2-3C7D183912D8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A6E8EE5-2B3A-4E65-83C7-40AD1261E8B2}" type="pres">
      <dgm:prSet presAssocID="{8FBD45ED-FDE9-4368-8F41-92BA7241C673}" presName="root2" presStyleCnt="0"/>
      <dgm:spPr/>
    </dgm:pt>
    <dgm:pt modelId="{1C7A6643-5FF0-48FB-B3CF-183A8D1C1A4C}" type="pres">
      <dgm:prSet presAssocID="{8FBD45ED-FDE9-4368-8F41-92BA7241C673}" presName="LevelTwoTextNode" presStyleLbl="node3" presStyleIdx="0" presStyleCnt="4" custLinFactX="21368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D5F28E-57F3-4FB3-9D95-F96A8E0479D6}" type="pres">
      <dgm:prSet presAssocID="{8FBD45ED-FDE9-4368-8F41-92BA7241C673}" presName="level3hierChild" presStyleCnt="0"/>
      <dgm:spPr/>
    </dgm:pt>
    <dgm:pt modelId="{124E22C1-D091-4AD4-AD76-CF436BCE7379}" type="pres">
      <dgm:prSet presAssocID="{01E66C3E-9F41-4C2C-B8C3-1EB4FA314C9E}" presName="conn2-1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6B751C8-81C9-4E03-8B16-5D724E9456C7}" type="pres">
      <dgm:prSet presAssocID="{01E66C3E-9F41-4C2C-B8C3-1EB4FA314C9E}" presName="connTx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CB6207DC-4258-4E2E-9785-B90F91B898EC}" type="pres">
      <dgm:prSet presAssocID="{E3CD016D-D58C-4690-8D30-912249A68324}" presName="root2" presStyleCnt="0"/>
      <dgm:spPr/>
    </dgm:pt>
    <dgm:pt modelId="{1CB1118F-7F52-497B-A22B-1853D6223531}" type="pres">
      <dgm:prSet presAssocID="{E3CD016D-D58C-4690-8D30-912249A68324}" presName="LevelTwoTextNode" presStyleLbl="node4" presStyleIdx="0" presStyleCnt="10" custLinFactX="20348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F6BB31-C7E0-472A-8E7C-BF6BDCE0152B}" type="pres">
      <dgm:prSet presAssocID="{E3CD016D-D58C-4690-8D30-912249A68324}" presName="level3hierChild" presStyleCnt="0"/>
      <dgm:spPr/>
    </dgm:pt>
    <dgm:pt modelId="{60D1099A-C39F-4FEB-9E72-A875120FD8F2}" type="pres">
      <dgm:prSet presAssocID="{4CEE1CD0-02DB-47C3-9CDA-06B69B954278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C5BCD3A-A3F5-4AEE-9E71-5E94487AC52B}" type="pres">
      <dgm:prSet presAssocID="{4CEE1CD0-02DB-47C3-9CDA-06B69B954278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B4CE678-C71E-45E4-A4C7-62F5612855C3}" type="pres">
      <dgm:prSet presAssocID="{3248E0BF-4AED-4FA9-935F-BE68D3A59328}" presName="root2" presStyleCnt="0"/>
      <dgm:spPr/>
    </dgm:pt>
    <dgm:pt modelId="{175296E2-1D54-4886-BE24-3E0C7843530D}" type="pres">
      <dgm:prSet presAssocID="{3248E0BF-4AED-4FA9-935F-BE68D3A5932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902E86-AADF-4AEC-88C0-3B2083FB8A65}" type="pres">
      <dgm:prSet presAssocID="{3248E0BF-4AED-4FA9-935F-BE68D3A59328}" presName="level3hierChild" presStyleCnt="0"/>
      <dgm:spPr/>
    </dgm:pt>
    <dgm:pt modelId="{9E233AD7-2505-4EE2-BCC3-002737E692E1}" type="pres">
      <dgm:prSet presAssocID="{20E66F32-3161-4C72-8924-E144B275EAC0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1E14EA2-7A43-4D79-8EC9-1DC3CD9260BA}" type="pres">
      <dgm:prSet presAssocID="{20E66F32-3161-4C72-8924-E144B275EAC0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B645189-96C8-4E7C-9B11-EF736E4F92C7}" type="pres">
      <dgm:prSet presAssocID="{602889F2-6D17-47EB-A63B-50A65EC783E0}" presName="root2" presStyleCnt="0"/>
      <dgm:spPr/>
    </dgm:pt>
    <dgm:pt modelId="{EE70589B-557B-47D4-BFAA-F5B1A7BFA86F}" type="pres">
      <dgm:prSet presAssocID="{602889F2-6D17-47EB-A63B-50A65EC783E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496C0E-4A87-4E1A-B8BD-2DFD82FEC5D9}" type="pres">
      <dgm:prSet presAssocID="{602889F2-6D17-47EB-A63B-50A65EC783E0}" presName="level3hierChild" presStyleCnt="0"/>
      <dgm:spPr/>
    </dgm:pt>
    <dgm:pt modelId="{28A12873-6613-4C8E-B523-E6911D4A3C81}" type="pres">
      <dgm:prSet presAssocID="{24DC596E-3069-41D5-9DB0-17DF592812D7}" presName="conn2-1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E2847C84-E1F3-47ED-8701-3061C9167E2F}" type="pres">
      <dgm:prSet presAssocID="{24DC596E-3069-41D5-9DB0-17DF592812D7}" presName="connTx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659C6F71-CEFC-4026-A402-F222C3FAB17B}" type="pres">
      <dgm:prSet presAssocID="{46F73C3F-AAF5-4C95-AF28-5025B563930B}" presName="root2" presStyleCnt="0"/>
      <dgm:spPr/>
    </dgm:pt>
    <dgm:pt modelId="{A6E91148-1578-40AD-8F29-C3FDC7A439D2}" type="pres">
      <dgm:prSet presAssocID="{46F73C3F-AAF5-4C95-AF28-5025B563930B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E04F05-48CA-4F33-B03D-1804D74142FE}" type="pres">
      <dgm:prSet presAssocID="{46F73C3F-AAF5-4C95-AF28-5025B563930B}" presName="level3hierChild" presStyleCnt="0"/>
      <dgm:spPr/>
    </dgm:pt>
    <dgm:pt modelId="{47D8C97A-D4CD-4F23-A9E1-D7E543257012}" type="pres">
      <dgm:prSet presAssocID="{9CA3B3FE-50BE-407F-A790-8C0466B4C4BC}" presName="conn2-1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650B1C77-590C-4EF0-BD2E-2628F9AA339F}" type="pres">
      <dgm:prSet presAssocID="{9CA3B3FE-50BE-407F-A790-8C0466B4C4BC}" presName="connTx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59BF4AE0-5762-4C93-B8FF-72FEE6B5299D}" type="pres">
      <dgm:prSet presAssocID="{6F67B7E6-DB91-4DFE-914A-62F136B33C2F}" presName="root2" presStyleCnt="0"/>
      <dgm:spPr/>
    </dgm:pt>
    <dgm:pt modelId="{D3930139-7F71-4FED-B7BB-F776CA0BFD87}" type="pres">
      <dgm:prSet presAssocID="{6F67B7E6-DB91-4DFE-914A-62F136B33C2F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643A70-13DE-4CD9-89DB-C9F1C2EECB04}" type="pres">
      <dgm:prSet presAssocID="{6F67B7E6-DB91-4DFE-914A-62F136B33C2F}" presName="level3hierChild" presStyleCnt="0"/>
      <dgm:spPr/>
    </dgm:pt>
    <dgm:pt modelId="{053A38D7-59BB-4693-9FF6-31DC067103C6}" type="pres">
      <dgm:prSet presAssocID="{63AB3B27-49D9-41A7-8D21-70089D212366}" presName="conn2-1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0BF1B156-84AD-41E1-89C1-5F0F354AE862}" type="pres">
      <dgm:prSet presAssocID="{63AB3B27-49D9-41A7-8D21-70089D212366}" presName="connTx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56177A24-400B-445F-B991-F938615C33FD}" type="pres">
      <dgm:prSet presAssocID="{0CDCFCCD-CAF3-47A7-95AF-A7DDBBC6D05B}" presName="root2" presStyleCnt="0"/>
      <dgm:spPr/>
    </dgm:pt>
    <dgm:pt modelId="{852A0A70-FD67-40B0-ADE3-F55D76FA5014}" type="pres">
      <dgm:prSet presAssocID="{0CDCFCCD-CAF3-47A7-95AF-A7DDBBC6D05B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3B744E-A40D-4EBD-85F2-0CAC62AC8838}" type="pres">
      <dgm:prSet presAssocID="{0CDCFCCD-CAF3-47A7-95AF-A7DDBBC6D05B}" presName="level3hierChild" presStyleCnt="0"/>
      <dgm:spPr/>
    </dgm:pt>
    <dgm:pt modelId="{B969DB8A-1CAA-450F-9635-AA25E3F715F3}" type="pres">
      <dgm:prSet presAssocID="{D0C5FD00-506D-48C5-BA9E-7DA6116813CB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2682B4-A726-46FA-A99E-A069CA1C5677}" type="pres">
      <dgm:prSet presAssocID="{D0C5FD00-506D-48C5-BA9E-7DA6116813CB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573FFE2-E797-4847-B307-9119F6BE5E6D}" type="pres">
      <dgm:prSet presAssocID="{BC9B3762-16D9-4356-817C-F54AC13E8E49}" presName="root2" presStyleCnt="0"/>
      <dgm:spPr/>
    </dgm:pt>
    <dgm:pt modelId="{6536BC75-9302-43BB-8763-7F0D0376407D}" type="pres">
      <dgm:prSet presAssocID="{BC9B3762-16D9-4356-817C-F54AC13E8E4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EDBFF5-EB48-4B97-B44A-396BCA0D89FE}" type="pres">
      <dgm:prSet presAssocID="{BC9B3762-16D9-4356-817C-F54AC13E8E49}" presName="level3hierChild" presStyleCnt="0"/>
      <dgm:spPr/>
    </dgm:pt>
    <dgm:pt modelId="{56C6D3DE-94CF-4D13-B941-53F7E79A6DBE}" type="pres">
      <dgm:prSet presAssocID="{3E82327C-0563-485F-8375-AB8651D835CB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6DB23C6-18AF-4951-B6F0-CFC4B6BE78B7}" type="pres">
      <dgm:prSet presAssocID="{3E82327C-0563-485F-8375-AB8651D835CB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4E99D64-7650-4AFD-8AA7-77A9B4F8974D}" type="pres">
      <dgm:prSet presAssocID="{F1D27E2F-EB99-4BD9-BFDE-E3F27E2592AD}" presName="root2" presStyleCnt="0"/>
      <dgm:spPr/>
    </dgm:pt>
    <dgm:pt modelId="{C9ACE21C-E579-48BF-82FA-3724129077DE}" type="pres">
      <dgm:prSet presAssocID="{F1D27E2F-EB99-4BD9-BFDE-E3F27E2592A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436F2A-E58E-4C49-A04E-ABA1D1D201FA}" type="pres">
      <dgm:prSet presAssocID="{F1D27E2F-EB99-4BD9-BFDE-E3F27E2592AD}" presName="level3hierChild" presStyleCnt="0"/>
      <dgm:spPr/>
    </dgm:pt>
    <dgm:pt modelId="{7FB1C71D-D624-49BC-A697-AF527EDF797C}" type="pres">
      <dgm:prSet presAssocID="{7E24AC0B-B665-4763-A9A4-1339E0613F90}" presName="conn2-1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0B83D382-DE76-43F1-91C2-9DDA5BD587C2}" type="pres">
      <dgm:prSet presAssocID="{7E24AC0B-B665-4763-A9A4-1339E0613F90}" presName="connTx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9CC4B1B8-C089-4AB9-8A8B-722AA405EDAE}" type="pres">
      <dgm:prSet presAssocID="{98DE13FA-97BC-4BC1-AE15-49F8C5843C1F}" presName="root2" presStyleCnt="0"/>
      <dgm:spPr/>
    </dgm:pt>
    <dgm:pt modelId="{2F38F866-A712-4A41-9A06-0B67E5689A9A}" type="pres">
      <dgm:prSet presAssocID="{98DE13FA-97BC-4BC1-AE15-49F8C5843C1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FD6036-DB05-4F77-8464-8D4C319FC81E}" type="pres">
      <dgm:prSet presAssocID="{98DE13FA-97BC-4BC1-AE15-49F8C5843C1F}" presName="level3hierChild" presStyleCnt="0"/>
      <dgm:spPr/>
    </dgm:pt>
    <dgm:pt modelId="{4EA79C83-71C2-42B7-AA20-422AEDD34FF4}" type="pres">
      <dgm:prSet presAssocID="{A0D41DE9-303A-473B-9288-3846CE71ED0C}" presName="conn2-1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F572EE67-5546-44D3-A743-F949E50C777A}" type="pres">
      <dgm:prSet presAssocID="{A0D41DE9-303A-473B-9288-3846CE71ED0C}" presName="connTx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43E93836-97AE-4502-8B23-737BE47E0758}" type="pres">
      <dgm:prSet presAssocID="{3663C913-DF52-4C1F-91C2-C2575CA108E6}" presName="root2" presStyleCnt="0"/>
      <dgm:spPr/>
    </dgm:pt>
    <dgm:pt modelId="{2844A808-E593-47C0-9761-B23574433123}" type="pres">
      <dgm:prSet presAssocID="{3663C913-DF52-4C1F-91C2-C2575CA108E6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AE6A26-F017-4CE3-83D4-99873D789EC4}" type="pres">
      <dgm:prSet presAssocID="{3663C913-DF52-4C1F-91C2-C2575CA108E6}" presName="level3hierChild" presStyleCnt="0"/>
      <dgm:spPr/>
    </dgm:pt>
    <dgm:pt modelId="{3CE96B50-AA77-4353-8E9F-1A2FEAD2825B}" type="pres">
      <dgm:prSet presAssocID="{9C32EAEB-ECEB-4833-96CE-E15DAB6B5538}" presName="conn2-1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69583679-E3AB-4FE9-B5AA-819EA08BC39C}" type="pres">
      <dgm:prSet presAssocID="{9C32EAEB-ECEB-4833-96CE-E15DAB6B5538}" presName="connTx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31E1FC4-1249-47E2-B880-569D67285D41}" type="pres">
      <dgm:prSet presAssocID="{9B6EDC92-1A0F-4C1F-A376-4BD2F736BF23}" presName="root2" presStyleCnt="0"/>
      <dgm:spPr/>
    </dgm:pt>
    <dgm:pt modelId="{94120964-ED04-406A-9F63-32B0A7B2B49D}" type="pres">
      <dgm:prSet presAssocID="{9B6EDC92-1A0F-4C1F-A376-4BD2F736BF23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1C4D81-D9B2-46C4-9297-02C057C5E952}" type="pres">
      <dgm:prSet presAssocID="{9B6EDC92-1A0F-4C1F-A376-4BD2F736BF23}" presName="level3hierChild" presStyleCnt="0"/>
      <dgm:spPr/>
    </dgm:pt>
    <dgm:pt modelId="{A0315825-5E8F-4B94-BEC6-C5F9C6CCB172}" type="pres">
      <dgm:prSet presAssocID="{09FA536E-8AB4-4EC5-951C-B07723BA2CE2}" presName="conn2-1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C0679EBE-86CB-4B89-BFDD-72DECF9FDFB8}" type="pres">
      <dgm:prSet presAssocID="{09FA536E-8AB4-4EC5-951C-B07723BA2CE2}" presName="connTx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CECB631A-A97F-4D9F-B6DB-9240C886612B}" type="pres">
      <dgm:prSet presAssocID="{E45648B3-EB77-4999-80A2-ECC9251755D6}" presName="root2" presStyleCnt="0"/>
      <dgm:spPr/>
    </dgm:pt>
    <dgm:pt modelId="{53B27FA0-B361-489B-8FC0-DCA1753AC89E}" type="pres">
      <dgm:prSet presAssocID="{E45648B3-EB77-4999-80A2-ECC9251755D6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46F635-D153-4B7E-A099-582811E68ABD}" type="pres">
      <dgm:prSet presAssocID="{E45648B3-EB77-4999-80A2-ECC9251755D6}" presName="level3hierChild" presStyleCnt="0"/>
      <dgm:spPr/>
    </dgm:pt>
    <dgm:pt modelId="{275EC8A5-E82D-4719-8E49-502184FE2894}" type="pres">
      <dgm:prSet presAssocID="{C7477097-22AA-4976-B136-294EB37F275A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D8A1C84-14A9-413A-86BB-F31C629D7E93}" type="pres">
      <dgm:prSet presAssocID="{C7477097-22AA-4976-B136-294EB37F275A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A53E40C-E055-42AB-A8B4-DC52B338AD1E}" type="pres">
      <dgm:prSet presAssocID="{52D245A2-63B8-4CD7-AD15-B9ADAE11F3A3}" presName="root2" presStyleCnt="0"/>
      <dgm:spPr/>
    </dgm:pt>
    <dgm:pt modelId="{89736D7C-AF54-46D9-AA57-B0CA92246A69}" type="pres">
      <dgm:prSet presAssocID="{52D245A2-63B8-4CD7-AD15-B9ADAE11F3A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994CA9-DB82-454A-A0D8-C70FAC07163E}" type="pres">
      <dgm:prSet presAssocID="{52D245A2-63B8-4CD7-AD15-B9ADAE11F3A3}" presName="level3hierChild" presStyleCnt="0"/>
      <dgm:spPr/>
    </dgm:pt>
    <dgm:pt modelId="{BE6B7349-02F4-4C0C-98F7-2C51C90F28FC}" type="pres">
      <dgm:prSet presAssocID="{8AAB07CD-5F8A-419A-8ECD-C05A3D59C377}" presName="conn2-1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3DE18E07-847D-4225-918A-A8A902910310}" type="pres">
      <dgm:prSet presAssocID="{8AAB07CD-5F8A-419A-8ECD-C05A3D59C377}" presName="connTx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467934FC-0630-4FA2-9DEC-D59C78F6D0B5}" type="pres">
      <dgm:prSet presAssocID="{46DE189F-A885-490D-AAF2-E637D6A3343B}" presName="root2" presStyleCnt="0"/>
      <dgm:spPr/>
    </dgm:pt>
    <dgm:pt modelId="{CA539F15-0438-4CA2-B1D1-F1B1FAC626F1}" type="pres">
      <dgm:prSet presAssocID="{46DE189F-A885-490D-AAF2-E637D6A3343B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F4FA27-F214-4163-A032-4E0E4270B04E}" type="pres">
      <dgm:prSet presAssocID="{46DE189F-A885-490D-AAF2-E637D6A3343B}" presName="level3hierChild" presStyleCnt="0"/>
      <dgm:spPr/>
    </dgm:pt>
    <dgm:pt modelId="{70029B17-CA67-405B-9ACE-0548317005C3}" type="pres">
      <dgm:prSet presAssocID="{31BA0511-E5E8-4C42-97D9-FB09677C62F1}" presName="conn2-1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9B079E9E-9A82-42EB-8B9E-A1DBB289C723}" type="pres">
      <dgm:prSet presAssocID="{31BA0511-E5E8-4C42-97D9-FB09677C62F1}" presName="connTx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597F1566-3363-4156-95BF-E30F3AC8453F}" type="pres">
      <dgm:prSet presAssocID="{35866025-4C17-4B04-ACB1-C682F74E2BA7}" presName="root2" presStyleCnt="0"/>
      <dgm:spPr/>
    </dgm:pt>
    <dgm:pt modelId="{484DDCFA-A42D-4A8E-82CB-DCC59A1ECD63}" type="pres">
      <dgm:prSet presAssocID="{35866025-4C17-4B04-ACB1-C682F74E2BA7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C35E2E-4D8A-4397-A23D-F762EC03DD3F}" type="pres">
      <dgm:prSet presAssocID="{35866025-4C17-4B04-ACB1-C682F74E2BA7}" presName="level3hierChild" presStyleCnt="0"/>
      <dgm:spPr/>
    </dgm:pt>
  </dgm:ptLst>
  <dgm:cxnLst>
    <dgm:cxn modelId="{447A2E6B-A293-4FD8-A99C-494925B01FBC}" type="presOf" srcId="{6A5CC543-9C0E-43B1-B7FD-CA1101695BFD}" destId="{78905F7D-0453-4C20-9416-5F8A6718984A}" srcOrd="0" destOrd="0" presId="urn:microsoft.com/office/officeart/2008/layout/HorizontalMultiLevelHierarchy"/>
    <dgm:cxn modelId="{3AC6F9FF-2F44-4684-ABF1-E735288A4B48}" type="presOf" srcId="{BC9B3762-16D9-4356-817C-F54AC13E8E49}" destId="{6536BC75-9302-43BB-8763-7F0D0376407D}" srcOrd="0" destOrd="0" presId="urn:microsoft.com/office/officeart/2008/layout/HorizontalMultiLevelHierarchy"/>
    <dgm:cxn modelId="{AA422CCA-D58E-4A37-923A-BCE12AD34992}" type="presOf" srcId="{20E66F32-3161-4C72-8924-E144B275EAC0}" destId="{9E233AD7-2505-4EE2-BCC3-002737E692E1}" srcOrd="0" destOrd="0" presId="urn:microsoft.com/office/officeart/2008/layout/HorizontalMultiLevelHierarchy"/>
    <dgm:cxn modelId="{14C8DC54-93CD-4F91-8286-214CEB801A96}" type="presOf" srcId="{A0D41DE9-303A-473B-9288-3846CE71ED0C}" destId="{F572EE67-5546-44D3-A743-F949E50C777A}" srcOrd="1" destOrd="0" presId="urn:microsoft.com/office/officeart/2008/layout/HorizontalMultiLevelHierarchy"/>
    <dgm:cxn modelId="{05F974D4-ECF6-49B0-8E6C-4A84FE29AA57}" type="presOf" srcId="{F3743686-F64B-438A-BB50-41A67E60933E}" destId="{B371BD2C-3257-4865-9776-5687D87E8A2B}" srcOrd="1" destOrd="0" presId="urn:microsoft.com/office/officeart/2008/layout/HorizontalMultiLevelHierarchy"/>
    <dgm:cxn modelId="{2677EB4B-C264-4199-8264-233BAA6B605A}" type="presOf" srcId="{09FA536E-8AB4-4EC5-951C-B07723BA2CE2}" destId="{C0679EBE-86CB-4B89-BFDD-72DECF9FDFB8}" srcOrd="1" destOrd="0" presId="urn:microsoft.com/office/officeart/2008/layout/HorizontalMultiLevelHierarchy"/>
    <dgm:cxn modelId="{F38464A7-CBAA-44EA-9889-7CE91CE579D4}" srcId="{46DE189F-A885-490D-AAF2-E637D6A3343B}" destId="{35866025-4C17-4B04-ACB1-C682F74E2BA7}" srcOrd="0" destOrd="0" parTransId="{31BA0511-E5E8-4C42-97D9-FB09677C62F1}" sibTransId="{820764BE-99EE-47F9-B418-A5C17DB3A718}"/>
    <dgm:cxn modelId="{605EF3B4-1133-4F4B-AD3C-977D97199D79}" type="presOf" srcId="{D0C5FD00-506D-48C5-BA9E-7DA6116813CB}" destId="{782682B4-A726-46FA-A99E-A069CA1C5677}" srcOrd="1" destOrd="0" presId="urn:microsoft.com/office/officeart/2008/layout/HorizontalMultiLevelHierarchy"/>
    <dgm:cxn modelId="{8F4EB543-64CB-4653-BCB8-18337A0D8C56}" type="presOf" srcId="{4CEE1CD0-02DB-47C3-9CDA-06B69B954278}" destId="{9C5BCD3A-A3F5-4AEE-9E71-5E94487AC52B}" srcOrd="1" destOrd="0" presId="urn:microsoft.com/office/officeart/2008/layout/HorizontalMultiLevelHierarchy"/>
    <dgm:cxn modelId="{E66564BC-4DBB-44CC-98C3-9936AE14882E}" type="presOf" srcId="{D0C5FD00-506D-48C5-BA9E-7DA6116813CB}" destId="{B969DB8A-1CAA-450F-9635-AA25E3F715F3}" srcOrd="0" destOrd="0" presId="urn:microsoft.com/office/officeart/2008/layout/HorizontalMultiLevelHierarchy"/>
    <dgm:cxn modelId="{56C76F92-678E-4885-AB29-1A2D865F4CBF}" type="presOf" srcId="{8AAB07CD-5F8A-419A-8ECD-C05A3D59C377}" destId="{3DE18E07-847D-4225-918A-A8A902910310}" srcOrd="1" destOrd="0" presId="urn:microsoft.com/office/officeart/2008/layout/HorizontalMultiLevelHierarchy"/>
    <dgm:cxn modelId="{0131C241-80D1-4452-A802-843C266E33FB}" type="presOf" srcId="{24DC596E-3069-41D5-9DB0-17DF592812D7}" destId="{E2847C84-E1F3-47ED-8701-3061C9167E2F}" srcOrd="1" destOrd="0" presId="urn:microsoft.com/office/officeart/2008/layout/HorizontalMultiLevelHierarchy"/>
    <dgm:cxn modelId="{5F62F224-52D0-4E6F-AAC1-97037EE745D6}" srcId="{98DE13FA-97BC-4BC1-AE15-49F8C5843C1F}" destId="{9B6EDC92-1A0F-4C1F-A376-4BD2F736BF23}" srcOrd="1" destOrd="0" parTransId="{9C32EAEB-ECEB-4833-96CE-E15DAB6B5538}" sibTransId="{F4F18396-B1F9-486E-B318-220E81ABB975}"/>
    <dgm:cxn modelId="{B48E39E7-C80B-4628-9606-BE89A767D661}" type="presOf" srcId="{7E24AC0B-B665-4763-A9A4-1339E0613F90}" destId="{7FB1C71D-D624-49BC-A697-AF527EDF797C}" srcOrd="0" destOrd="0" presId="urn:microsoft.com/office/officeart/2008/layout/HorizontalMultiLevelHierarchy"/>
    <dgm:cxn modelId="{5BD87991-38A0-46D1-99F5-246E5E43FD82}" type="presOf" srcId="{C7477097-22AA-4976-B136-294EB37F275A}" destId="{275EC8A5-E82D-4719-8E49-502184FE2894}" srcOrd="0" destOrd="0" presId="urn:microsoft.com/office/officeart/2008/layout/HorizontalMultiLevelHierarchy"/>
    <dgm:cxn modelId="{BB24BB6D-039A-4227-BD79-D681C02CBB1F}" type="presOf" srcId="{C7477097-22AA-4976-B136-294EB37F275A}" destId="{8D8A1C84-14A9-413A-86BB-F31C629D7E93}" srcOrd="1" destOrd="0" presId="urn:microsoft.com/office/officeart/2008/layout/HorizontalMultiLevelHierarchy"/>
    <dgm:cxn modelId="{5F6110EE-E5E0-475E-8A3C-64382C1E10BD}" type="presOf" srcId="{E45648B3-EB77-4999-80A2-ECC9251755D6}" destId="{53B27FA0-B361-489B-8FC0-DCA1753AC89E}" srcOrd="0" destOrd="0" presId="urn:microsoft.com/office/officeart/2008/layout/HorizontalMultiLevelHierarchy"/>
    <dgm:cxn modelId="{3021C7D9-C995-4939-B01D-0D7F9D88C647}" type="presOf" srcId="{0CDCFCCD-CAF3-47A7-95AF-A7DDBBC6D05B}" destId="{852A0A70-FD67-40B0-ADE3-F55D76FA5014}" srcOrd="0" destOrd="0" presId="urn:microsoft.com/office/officeart/2008/layout/HorizontalMultiLevelHierarchy"/>
    <dgm:cxn modelId="{8644F36F-83B6-43D3-9FCF-ED97979738D4}" srcId="{98DE13FA-97BC-4BC1-AE15-49F8C5843C1F}" destId="{E45648B3-EB77-4999-80A2-ECC9251755D6}" srcOrd="2" destOrd="0" parTransId="{09FA536E-8AB4-4EC5-951C-B07723BA2CE2}" sibTransId="{CB43D83A-8BC1-47F5-B1B0-CFD7A2A196CD}"/>
    <dgm:cxn modelId="{F3639A7B-61FF-4165-AC1A-9D52AAC704D4}" type="presOf" srcId="{46DE189F-A885-490D-AAF2-E637D6A3343B}" destId="{CA539F15-0438-4CA2-B1D1-F1B1FAC626F1}" srcOrd="0" destOrd="0" presId="urn:microsoft.com/office/officeart/2008/layout/HorizontalMultiLevelHierarchy"/>
    <dgm:cxn modelId="{B0AFC0D2-3357-4AEA-9C6E-EFF63B095FE8}" type="presOf" srcId="{01E66C3E-9F41-4C2C-B8C3-1EB4FA314C9E}" destId="{36B751C8-81C9-4E03-8B16-5D724E9456C7}" srcOrd="1" destOrd="0" presId="urn:microsoft.com/office/officeart/2008/layout/HorizontalMultiLevelHierarchy"/>
    <dgm:cxn modelId="{05FA37FE-6FB4-4EB8-830A-AB37F0FACECC}" srcId="{46F73C3F-AAF5-4C95-AF28-5025B563930B}" destId="{6F67B7E6-DB91-4DFE-914A-62F136B33C2F}" srcOrd="0" destOrd="0" parTransId="{9CA3B3FE-50BE-407F-A790-8C0466B4C4BC}" sibTransId="{AB74EB35-0825-4475-810E-8BDCAF024CEF}"/>
    <dgm:cxn modelId="{2F248446-AE52-4C6D-A657-B5CF111F068B}" type="presOf" srcId="{9C32EAEB-ECEB-4833-96CE-E15DAB6B5538}" destId="{69583679-E3AB-4FE9-B5AA-819EA08BC39C}" srcOrd="1" destOrd="0" presId="urn:microsoft.com/office/officeart/2008/layout/HorizontalMultiLevelHierarchy"/>
    <dgm:cxn modelId="{FF409279-765F-45BA-8C01-40177E66EA20}" srcId="{8FBD45ED-FDE9-4368-8F41-92BA7241C673}" destId="{E3CD016D-D58C-4690-8D30-912249A68324}" srcOrd="0" destOrd="0" parTransId="{01E66C3E-9F41-4C2C-B8C3-1EB4FA314C9E}" sibTransId="{9B290A12-DC20-4AEA-B1FE-AAE94FA7CEBE}"/>
    <dgm:cxn modelId="{6D45D76B-0A85-43DD-81A2-8931F59E7872}" type="presOf" srcId="{7E24AC0B-B665-4763-A9A4-1339E0613F90}" destId="{0B83D382-DE76-43F1-91C2-9DDA5BD587C2}" srcOrd="1" destOrd="0" presId="urn:microsoft.com/office/officeart/2008/layout/HorizontalMultiLevelHierarchy"/>
    <dgm:cxn modelId="{F3168E23-D812-4FAD-8100-3CAD3E76667E}" type="presOf" srcId="{F3743686-F64B-438A-BB50-41A67E60933E}" destId="{C4B25A58-E035-4D99-9A6B-C93D36A99526}" srcOrd="0" destOrd="0" presId="urn:microsoft.com/office/officeart/2008/layout/HorizontalMultiLevelHierarchy"/>
    <dgm:cxn modelId="{23AF21DA-91B9-42D5-823C-408AD5D32FA1}" type="presOf" srcId="{9B6EDC92-1A0F-4C1F-A376-4BD2F736BF23}" destId="{94120964-ED04-406A-9F63-32B0A7B2B49D}" srcOrd="0" destOrd="0" presId="urn:microsoft.com/office/officeart/2008/layout/HorizontalMultiLevelHierarchy"/>
    <dgm:cxn modelId="{6E5E5F1B-8A5D-44F8-803D-571D61D8217B}" srcId="{F1D27E2F-EB99-4BD9-BFDE-E3F27E2592AD}" destId="{98DE13FA-97BC-4BC1-AE15-49F8C5843C1F}" srcOrd="0" destOrd="0" parTransId="{7E24AC0B-B665-4763-A9A4-1339E0613F90}" sibTransId="{ABE6EDFF-31D1-4DF1-B8F9-0E9C421C5583}"/>
    <dgm:cxn modelId="{3EFA4FFA-6801-41EA-9572-14CADB72FEE8}" type="presOf" srcId="{6F67B7E6-DB91-4DFE-914A-62F136B33C2F}" destId="{D3930139-7F71-4FED-B7BB-F776CA0BFD87}" srcOrd="0" destOrd="0" presId="urn:microsoft.com/office/officeart/2008/layout/HorizontalMultiLevelHierarchy"/>
    <dgm:cxn modelId="{3E680923-08B1-4E12-B053-3CE9FEA8B1AF}" type="presOf" srcId="{3E82327C-0563-485F-8375-AB8651D835CB}" destId="{56C6D3DE-94CF-4D13-B941-53F7E79A6DBE}" srcOrd="0" destOrd="0" presId="urn:microsoft.com/office/officeart/2008/layout/HorizontalMultiLevelHierarchy"/>
    <dgm:cxn modelId="{408E6AC1-7B95-4829-9218-1BED9DD2B53D}" type="presOf" srcId="{F1D27E2F-EB99-4BD9-BFDE-E3F27E2592AD}" destId="{C9ACE21C-E579-48BF-82FA-3724129077DE}" srcOrd="0" destOrd="0" presId="urn:microsoft.com/office/officeart/2008/layout/HorizontalMultiLevelHierarchy"/>
    <dgm:cxn modelId="{42416763-3024-4DCB-AC51-83E2FAD3B6DD}" srcId="{3248E0BF-4AED-4FA9-935F-BE68D3A59328}" destId="{602889F2-6D17-47EB-A63B-50A65EC783E0}" srcOrd="0" destOrd="0" parTransId="{20E66F32-3161-4C72-8924-E144B275EAC0}" sibTransId="{AC302DE9-AA7B-4CA6-9B95-66B253466637}"/>
    <dgm:cxn modelId="{E376118F-8616-43FC-A05A-70D9780BDC88}" type="presOf" srcId="{31BA0511-E5E8-4C42-97D9-FB09677C62F1}" destId="{9B079E9E-9A82-42EB-8B9E-A1DBB289C723}" srcOrd="1" destOrd="0" presId="urn:microsoft.com/office/officeart/2008/layout/HorizontalMultiLevelHierarchy"/>
    <dgm:cxn modelId="{A071A961-AA67-4257-8457-BD06AA416412}" type="presOf" srcId="{4CEE1CD0-02DB-47C3-9CDA-06B69B954278}" destId="{60D1099A-C39F-4FEB-9E72-A875120FD8F2}" srcOrd="0" destOrd="0" presId="urn:microsoft.com/office/officeart/2008/layout/HorizontalMultiLevelHierarchy"/>
    <dgm:cxn modelId="{6F3E9307-8809-4679-ACE4-AE30F855D2F2}" type="presOf" srcId="{52D245A2-63B8-4CD7-AD15-B9ADAE11F3A3}" destId="{89736D7C-AF54-46D9-AA57-B0CA92246A69}" srcOrd="0" destOrd="0" presId="urn:microsoft.com/office/officeart/2008/layout/HorizontalMultiLevelHierarchy"/>
    <dgm:cxn modelId="{E531196E-1582-4BC5-864E-3CE30DD8542A}" srcId="{BC9B3762-16D9-4356-817C-F54AC13E8E49}" destId="{F1D27E2F-EB99-4BD9-BFDE-E3F27E2592AD}" srcOrd="0" destOrd="0" parTransId="{3E82327C-0563-485F-8375-AB8651D835CB}" sibTransId="{91F470C9-1F61-4565-A8F7-A72D725C352E}"/>
    <dgm:cxn modelId="{C97AE5B2-BED8-400F-A5CD-3CA840DD8BB8}" type="presOf" srcId="{35866025-4C17-4B04-ACB1-C682F74E2BA7}" destId="{484DDCFA-A42D-4A8E-82CB-DCC59A1ECD63}" srcOrd="0" destOrd="0" presId="urn:microsoft.com/office/officeart/2008/layout/HorizontalMultiLevelHierarchy"/>
    <dgm:cxn modelId="{3DF87B6D-0E70-4E56-B6BE-7F411F509084}" type="presOf" srcId="{24DC596E-3069-41D5-9DB0-17DF592812D7}" destId="{28A12873-6613-4C8E-B523-E6911D4A3C81}" srcOrd="0" destOrd="0" presId="urn:microsoft.com/office/officeart/2008/layout/HorizontalMultiLevelHierarchy"/>
    <dgm:cxn modelId="{CD05E9E5-F57B-41B9-8871-27DA8E765898}" type="presOf" srcId="{9C32EAEB-ECEB-4833-96CE-E15DAB6B5538}" destId="{3CE96B50-AA77-4353-8E9F-1A2FEAD2825B}" srcOrd="0" destOrd="0" presId="urn:microsoft.com/office/officeart/2008/layout/HorizontalMultiLevelHierarchy"/>
    <dgm:cxn modelId="{CDECDB46-03D9-4620-8E25-AF8BC427209C}" type="presOf" srcId="{18E0F8A7-653A-41A6-A6A2-3C7D183912D8}" destId="{9B9288D6-304F-4650-B26A-1ED6AEA0DA47}" srcOrd="0" destOrd="0" presId="urn:microsoft.com/office/officeart/2008/layout/HorizontalMultiLevelHierarchy"/>
    <dgm:cxn modelId="{A1BB2039-D81A-4CEB-A92F-C1EC6A662573}" srcId="{F367E543-EFDE-440A-B752-4BE19AA536FE}" destId="{0A52B4C1-9C6A-48D2-8FFA-BE7FB8E960C3}" srcOrd="0" destOrd="0" parTransId="{23DD9BBA-8B4B-44DF-BC2C-3100F41C2202}" sibTransId="{02AC8C9F-66BE-4FD9-8791-7EE91512BC4C}"/>
    <dgm:cxn modelId="{5DD7008E-0A96-4221-AD7F-CE16191087C2}" srcId="{BC9B3762-16D9-4356-817C-F54AC13E8E49}" destId="{52D245A2-63B8-4CD7-AD15-B9ADAE11F3A3}" srcOrd="1" destOrd="0" parTransId="{C7477097-22AA-4976-B136-294EB37F275A}" sibTransId="{525912AF-6C03-4458-92C7-FBB72DB14F70}"/>
    <dgm:cxn modelId="{A4692A3C-788F-4A4F-A7A1-708BF82788DC}" srcId="{602889F2-6D17-47EB-A63B-50A65EC783E0}" destId="{0CDCFCCD-CAF3-47A7-95AF-A7DDBBC6D05B}" srcOrd="1" destOrd="0" parTransId="{63AB3B27-49D9-41A7-8D21-70089D212366}" sibTransId="{53751C52-5824-44E8-8440-ABE9F6422DC0}"/>
    <dgm:cxn modelId="{1D6345A0-29F8-4352-BDAC-01E142C9C99F}" type="presOf" srcId="{0A52B4C1-9C6A-48D2-8FFA-BE7FB8E960C3}" destId="{912B1C19-9122-412F-BE19-1EDC62A67AE3}" srcOrd="0" destOrd="0" presId="urn:microsoft.com/office/officeart/2008/layout/HorizontalMultiLevelHierarchy"/>
    <dgm:cxn modelId="{1220E4A7-1EB9-4D97-BA01-D9442A397996}" srcId="{98DE13FA-97BC-4BC1-AE15-49F8C5843C1F}" destId="{3663C913-DF52-4C1F-91C2-C2575CA108E6}" srcOrd="0" destOrd="0" parTransId="{A0D41DE9-303A-473B-9288-3846CE71ED0C}" sibTransId="{DDDA242F-AC8A-4A01-8F6E-4058035A1067}"/>
    <dgm:cxn modelId="{2668AA4A-1CDE-45DB-ACF3-DC35680BC6FB}" type="presOf" srcId="{18E0F8A7-653A-41A6-A6A2-3C7D183912D8}" destId="{C821BF06-6C8F-4C79-B6A9-B67282EDE549}" srcOrd="1" destOrd="0" presId="urn:microsoft.com/office/officeart/2008/layout/HorizontalMultiLevelHierarchy"/>
    <dgm:cxn modelId="{F738BFA9-0E09-4B39-B9ED-F25A35F3E4DF}" type="presOf" srcId="{9CA3B3FE-50BE-407F-A790-8C0466B4C4BC}" destId="{47D8C97A-D4CD-4F23-A9E1-D7E543257012}" srcOrd="0" destOrd="0" presId="urn:microsoft.com/office/officeart/2008/layout/HorizontalMultiLevelHierarchy"/>
    <dgm:cxn modelId="{CDD2EB4A-C59E-4712-8831-6BAB09156995}" type="presOf" srcId="{A0D41DE9-303A-473B-9288-3846CE71ED0C}" destId="{4EA79C83-71C2-42B7-AA20-422AEDD34FF4}" srcOrd="0" destOrd="0" presId="urn:microsoft.com/office/officeart/2008/layout/HorizontalMultiLevelHierarchy"/>
    <dgm:cxn modelId="{D94DC77D-709E-4760-B5D4-71FB2AC5F86E}" type="presOf" srcId="{63AB3B27-49D9-41A7-8D21-70089D212366}" destId="{053A38D7-59BB-4693-9FF6-31DC067103C6}" srcOrd="0" destOrd="0" presId="urn:microsoft.com/office/officeart/2008/layout/HorizontalMultiLevelHierarchy"/>
    <dgm:cxn modelId="{4AFF9240-2320-446E-BD7A-E1DA28156220}" srcId="{6A5CC543-9C0E-43B1-B7FD-CA1101695BFD}" destId="{8FBD45ED-FDE9-4368-8F41-92BA7241C673}" srcOrd="0" destOrd="0" parTransId="{18E0F8A7-653A-41A6-A6A2-3C7D183912D8}" sibTransId="{51292E39-0B88-4783-903F-18DE416D511E}"/>
    <dgm:cxn modelId="{99DD683C-6D56-4508-A893-C3C5FDF4284D}" type="presOf" srcId="{46F73C3F-AAF5-4C95-AF28-5025B563930B}" destId="{A6E91148-1578-40AD-8F29-C3FDC7A439D2}" srcOrd="0" destOrd="0" presId="urn:microsoft.com/office/officeart/2008/layout/HorizontalMultiLevelHierarchy"/>
    <dgm:cxn modelId="{7BA3035A-FE25-4982-9F8F-8DBB86929553}" type="presOf" srcId="{8FBD45ED-FDE9-4368-8F41-92BA7241C673}" destId="{1C7A6643-5FF0-48FB-B3CF-183A8D1C1A4C}" srcOrd="0" destOrd="0" presId="urn:microsoft.com/office/officeart/2008/layout/HorizontalMultiLevelHierarchy"/>
    <dgm:cxn modelId="{4AFB8E75-C0C6-4BA9-858A-1C2155065DB6}" srcId="{0A52B4C1-9C6A-48D2-8FFA-BE7FB8E960C3}" destId="{3248E0BF-4AED-4FA9-935F-BE68D3A59328}" srcOrd="1" destOrd="0" parTransId="{4CEE1CD0-02DB-47C3-9CDA-06B69B954278}" sibTransId="{7AAB8CEB-E456-4C58-9004-35AA763EDB39}"/>
    <dgm:cxn modelId="{3C5185FA-3DE2-47B9-B68E-E68F8224D412}" type="presOf" srcId="{8AAB07CD-5F8A-419A-8ECD-C05A3D59C377}" destId="{BE6B7349-02F4-4C0C-98F7-2C51C90F28FC}" srcOrd="0" destOrd="0" presId="urn:microsoft.com/office/officeart/2008/layout/HorizontalMultiLevelHierarchy"/>
    <dgm:cxn modelId="{0D29835E-E5AC-4A50-8E00-BA428A971204}" type="presOf" srcId="{20E66F32-3161-4C72-8924-E144B275EAC0}" destId="{51E14EA2-7A43-4D79-8EC9-1DC3CD9260BA}" srcOrd="1" destOrd="0" presId="urn:microsoft.com/office/officeart/2008/layout/HorizontalMultiLevelHierarchy"/>
    <dgm:cxn modelId="{3FD6AD1E-A5BA-417C-9A0C-B78532D7B0B4}" type="presOf" srcId="{3248E0BF-4AED-4FA9-935F-BE68D3A59328}" destId="{175296E2-1D54-4886-BE24-3E0C7843530D}" srcOrd="0" destOrd="0" presId="urn:microsoft.com/office/officeart/2008/layout/HorizontalMultiLevelHierarchy"/>
    <dgm:cxn modelId="{59090DC4-17CE-4830-BFC0-AAA2FBC5515C}" srcId="{52D245A2-63B8-4CD7-AD15-B9ADAE11F3A3}" destId="{46DE189F-A885-490D-AAF2-E637D6A3343B}" srcOrd="0" destOrd="0" parTransId="{8AAB07CD-5F8A-419A-8ECD-C05A3D59C377}" sibTransId="{7848CC2E-CE7B-49D9-8331-1922CC61E5CE}"/>
    <dgm:cxn modelId="{A4126D72-F221-4B59-9725-76D21A753169}" type="presOf" srcId="{01E66C3E-9F41-4C2C-B8C3-1EB4FA314C9E}" destId="{124E22C1-D091-4AD4-AD76-CF436BCE7379}" srcOrd="0" destOrd="0" presId="urn:microsoft.com/office/officeart/2008/layout/HorizontalMultiLevelHierarchy"/>
    <dgm:cxn modelId="{E4601E8A-DAC9-4CCA-B4AC-2953D2482B6F}" type="presOf" srcId="{602889F2-6D17-47EB-A63B-50A65EC783E0}" destId="{EE70589B-557B-47D4-BFAA-F5B1A7BFA86F}" srcOrd="0" destOrd="0" presId="urn:microsoft.com/office/officeart/2008/layout/HorizontalMultiLevelHierarchy"/>
    <dgm:cxn modelId="{9FFF9C40-25F1-4E6F-B3CB-FA2800B884E2}" type="presOf" srcId="{3663C913-DF52-4C1F-91C2-C2575CA108E6}" destId="{2844A808-E593-47C0-9761-B23574433123}" srcOrd="0" destOrd="0" presId="urn:microsoft.com/office/officeart/2008/layout/HorizontalMultiLevelHierarchy"/>
    <dgm:cxn modelId="{32FD06FF-320C-4596-8F71-2DCA523F9006}" type="presOf" srcId="{9CA3B3FE-50BE-407F-A790-8C0466B4C4BC}" destId="{650B1C77-590C-4EF0-BD2E-2628F9AA339F}" srcOrd="1" destOrd="0" presId="urn:microsoft.com/office/officeart/2008/layout/HorizontalMultiLevelHierarchy"/>
    <dgm:cxn modelId="{16363BEB-C482-40B2-9556-B06C89149F03}" type="presOf" srcId="{E3CD016D-D58C-4690-8D30-912249A68324}" destId="{1CB1118F-7F52-497B-A22B-1853D6223531}" srcOrd="0" destOrd="0" presId="urn:microsoft.com/office/officeart/2008/layout/HorizontalMultiLevelHierarchy"/>
    <dgm:cxn modelId="{A0E1D18F-C984-4A33-90E8-BE2799A22FAA}" srcId="{602889F2-6D17-47EB-A63B-50A65EC783E0}" destId="{46F73C3F-AAF5-4C95-AF28-5025B563930B}" srcOrd="0" destOrd="0" parTransId="{24DC596E-3069-41D5-9DB0-17DF592812D7}" sibTransId="{ECFF61CC-7A77-40F2-9088-5DB6770BB7C0}"/>
    <dgm:cxn modelId="{4B04356E-7F5E-4B11-BCB7-809012F68F3A}" type="presOf" srcId="{31BA0511-E5E8-4C42-97D9-FB09677C62F1}" destId="{70029B17-CA67-405B-9ACE-0548317005C3}" srcOrd="0" destOrd="0" presId="urn:microsoft.com/office/officeart/2008/layout/HorizontalMultiLevelHierarchy"/>
    <dgm:cxn modelId="{C9AC11E4-3351-449A-B31E-E361DBFF2E61}" srcId="{0A52B4C1-9C6A-48D2-8FFA-BE7FB8E960C3}" destId="{BC9B3762-16D9-4356-817C-F54AC13E8E49}" srcOrd="2" destOrd="0" parTransId="{D0C5FD00-506D-48C5-BA9E-7DA6116813CB}" sibTransId="{7A445E61-585E-4E7A-8645-2CAB2D214CCB}"/>
    <dgm:cxn modelId="{8EC3312A-AA9E-4B5B-AF79-FB40ECA81630}" srcId="{0A52B4C1-9C6A-48D2-8FFA-BE7FB8E960C3}" destId="{6A5CC543-9C0E-43B1-B7FD-CA1101695BFD}" srcOrd="0" destOrd="0" parTransId="{F3743686-F64B-438A-BB50-41A67E60933E}" sibTransId="{6829A30C-987C-4793-82FF-F7C7808FBB95}"/>
    <dgm:cxn modelId="{69E31A39-8A07-4EDE-9401-70EEC98B5A4D}" type="presOf" srcId="{09FA536E-8AB4-4EC5-951C-B07723BA2CE2}" destId="{A0315825-5E8F-4B94-BEC6-C5F9C6CCB172}" srcOrd="0" destOrd="0" presId="urn:microsoft.com/office/officeart/2008/layout/HorizontalMultiLevelHierarchy"/>
    <dgm:cxn modelId="{06F83E64-DA43-478F-974B-667E0697E258}" type="presOf" srcId="{3E82327C-0563-485F-8375-AB8651D835CB}" destId="{B6DB23C6-18AF-4951-B6F0-CFC4B6BE78B7}" srcOrd="1" destOrd="0" presId="urn:microsoft.com/office/officeart/2008/layout/HorizontalMultiLevelHierarchy"/>
    <dgm:cxn modelId="{A34CB3AC-C4E5-4C70-9E3C-157F14AA585C}" type="presOf" srcId="{63AB3B27-49D9-41A7-8D21-70089D212366}" destId="{0BF1B156-84AD-41E1-89C1-5F0F354AE862}" srcOrd="1" destOrd="0" presId="urn:microsoft.com/office/officeart/2008/layout/HorizontalMultiLevelHierarchy"/>
    <dgm:cxn modelId="{4597BB7D-6D80-49EA-8637-4EBDE6F81934}" type="presOf" srcId="{98DE13FA-97BC-4BC1-AE15-49F8C5843C1F}" destId="{2F38F866-A712-4A41-9A06-0B67E5689A9A}" srcOrd="0" destOrd="0" presId="urn:microsoft.com/office/officeart/2008/layout/HorizontalMultiLevelHierarchy"/>
    <dgm:cxn modelId="{42272D9E-3BEA-496C-BF6D-5D5B85E6F83F}" type="presOf" srcId="{F367E543-EFDE-440A-B752-4BE19AA536FE}" destId="{FEDF0B6B-8DF8-479A-B2A6-798B0F10411D}" srcOrd="0" destOrd="0" presId="urn:microsoft.com/office/officeart/2008/layout/HorizontalMultiLevelHierarchy"/>
    <dgm:cxn modelId="{D118A635-086D-432E-8806-F775FAFB6F20}" type="presParOf" srcId="{FEDF0B6B-8DF8-479A-B2A6-798B0F10411D}" destId="{E9CB6267-9730-4011-9547-4EFF54140D14}" srcOrd="0" destOrd="0" presId="urn:microsoft.com/office/officeart/2008/layout/HorizontalMultiLevelHierarchy"/>
    <dgm:cxn modelId="{9B48CFA5-D0E3-43D2-9BA3-1432C45D46CE}" type="presParOf" srcId="{E9CB6267-9730-4011-9547-4EFF54140D14}" destId="{912B1C19-9122-412F-BE19-1EDC62A67AE3}" srcOrd="0" destOrd="0" presId="urn:microsoft.com/office/officeart/2008/layout/HorizontalMultiLevelHierarchy"/>
    <dgm:cxn modelId="{F846747E-D307-4580-91D6-48C9F62680E0}" type="presParOf" srcId="{E9CB6267-9730-4011-9547-4EFF54140D14}" destId="{DD299EE6-0668-4E81-936B-94815C2A0E4C}" srcOrd="1" destOrd="0" presId="urn:microsoft.com/office/officeart/2008/layout/HorizontalMultiLevelHierarchy"/>
    <dgm:cxn modelId="{A14A3592-4C1E-4350-BA74-66AC12347DAF}" type="presParOf" srcId="{DD299EE6-0668-4E81-936B-94815C2A0E4C}" destId="{C4B25A58-E035-4D99-9A6B-C93D36A99526}" srcOrd="0" destOrd="0" presId="urn:microsoft.com/office/officeart/2008/layout/HorizontalMultiLevelHierarchy"/>
    <dgm:cxn modelId="{5D081792-D91E-44B8-B45F-18FC171AD62E}" type="presParOf" srcId="{C4B25A58-E035-4D99-9A6B-C93D36A99526}" destId="{B371BD2C-3257-4865-9776-5687D87E8A2B}" srcOrd="0" destOrd="0" presId="urn:microsoft.com/office/officeart/2008/layout/HorizontalMultiLevelHierarchy"/>
    <dgm:cxn modelId="{6F45ADC0-4726-4D45-BC59-CD6D971513E3}" type="presParOf" srcId="{DD299EE6-0668-4E81-936B-94815C2A0E4C}" destId="{6887FC62-0F4A-44B6-9196-4DD356EAAC9C}" srcOrd="1" destOrd="0" presId="urn:microsoft.com/office/officeart/2008/layout/HorizontalMultiLevelHierarchy"/>
    <dgm:cxn modelId="{C70E9190-7B29-4346-AB7D-79147574AE15}" type="presParOf" srcId="{6887FC62-0F4A-44B6-9196-4DD356EAAC9C}" destId="{78905F7D-0453-4C20-9416-5F8A6718984A}" srcOrd="0" destOrd="0" presId="urn:microsoft.com/office/officeart/2008/layout/HorizontalMultiLevelHierarchy"/>
    <dgm:cxn modelId="{2A801457-A4D5-48F2-BEEB-24D12DA7E007}" type="presParOf" srcId="{6887FC62-0F4A-44B6-9196-4DD356EAAC9C}" destId="{1E0DA1F9-F628-490D-876B-3E98207E1DC4}" srcOrd="1" destOrd="0" presId="urn:microsoft.com/office/officeart/2008/layout/HorizontalMultiLevelHierarchy"/>
    <dgm:cxn modelId="{6B8215C1-2B97-4A06-9C6B-08BD2D596871}" type="presParOf" srcId="{1E0DA1F9-F628-490D-876B-3E98207E1DC4}" destId="{9B9288D6-304F-4650-B26A-1ED6AEA0DA47}" srcOrd="0" destOrd="0" presId="urn:microsoft.com/office/officeart/2008/layout/HorizontalMultiLevelHierarchy"/>
    <dgm:cxn modelId="{03F9E378-66F7-4EF0-A72D-5D3D84B2DDD6}" type="presParOf" srcId="{9B9288D6-304F-4650-B26A-1ED6AEA0DA47}" destId="{C821BF06-6C8F-4C79-B6A9-B67282EDE549}" srcOrd="0" destOrd="0" presId="urn:microsoft.com/office/officeart/2008/layout/HorizontalMultiLevelHierarchy"/>
    <dgm:cxn modelId="{85B849B4-707D-470E-BA9F-B70F5BC5E856}" type="presParOf" srcId="{1E0DA1F9-F628-490D-876B-3E98207E1DC4}" destId="{DA6E8EE5-2B3A-4E65-83C7-40AD1261E8B2}" srcOrd="1" destOrd="0" presId="urn:microsoft.com/office/officeart/2008/layout/HorizontalMultiLevelHierarchy"/>
    <dgm:cxn modelId="{F384FAE7-848C-4F87-B520-E3BFDF9ED8C2}" type="presParOf" srcId="{DA6E8EE5-2B3A-4E65-83C7-40AD1261E8B2}" destId="{1C7A6643-5FF0-48FB-B3CF-183A8D1C1A4C}" srcOrd="0" destOrd="0" presId="urn:microsoft.com/office/officeart/2008/layout/HorizontalMultiLevelHierarchy"/>
    <dgm:cxn modelId="{53224512-923C-42A0-9AB1-0D932196C993}" type="presParOf" srcId="{DA6E8EE5-2B3A-4E65-83C7-40AD1261E8B2}" destId="{B8D5F28E-57F3-4FB3-9D95-F96A8E0479D6}" srcOrd="1" destOrd="0" presId="urn:microsoft.com/office/officeart/2008/layout/HorizontalMultiLevelHierarchy"/>
    <dgm:cxn modelId="{842A4133-0D47-4554-879C-490DDD74517D}" type="presParOf" srcId="{B8D5F28E-57F3-4FB3-9D95-F96A8E0479D6}" destId="{124E22C1-D091-4AD4-AD76-CF436BCE7379}" srcOrd="0" destOrd="0" presId="urn:microsoft.com/office/officeart/2008/layout/HorizontalMultiLevelHierarchy"/>
    <dgm:cxn modelId="{99162258-790B-4FB0-92A9-B5CEDBC7B453}" type="presParOf" srcId="{124E22C1-D091-4AD4-AD76-CF436BCE7379}" destId="{36B751C8-81C9-4E03-8B16-5D724E9456C7}" srcOrd="0" destOrd="0" presId="urn:microsoft.com/office/officeart/2008/layout/HorizontalMultiLevelHierarchy"/>
    <dgm:cxn modelId="{0449F1FA-FE4D-43D0-8F66-126FE97998C9}" type="presParOf" srcId="{B8D5F28E-57F3-4FB3-9D95-F96A8E0479D6}" destId="{CB6207DC-4258-4E2E-9785-B90F91B898EC}" srcOrd="1" destOrd="0" presId="urn:microsoft.com/office/officeart/2008/layout/HorizontalMultiLevelHierarchy"/>
    <dgm:cxn modelId="{7D775B84-3912-47FC-A4D2-3D770C8EB4EE}" type="presParOf" srcId="{CB6207DC-4258-4E2E-9785-B90F91B898EC}" destId="{1CB1118F-7F52-497B-A22B-1853D6223531}" srcOrd="0" destOrd="0" presId="urn:microsoft.com/office/officeart/2008/layout/HorizontalMultiLevelHierarchy"/>
    <dgm:cxn modelId="{1617B641-1136-4E43-AAC1-D9ECF8054946}" type="presParOf" srcId="{CB6207DC-4258-4E2E-9785-B90F91B898EC}" destId="{11F6BB31-C7E0-472A-8E7C-BF6BDCE0152B}" srcOrd="1" destOrd="0" presId="urn:microsoft.com/office/officeart/2008/layout/HorizontalMultiLevelHierarchy"/>
    <dgm:cxn modelId="{7FF01A91-CC69-4ED8-84F5-0E8D0DE797A2}" type="presParOf" srcId="{DD299EE6-0668-4E81-936B-94815C2A0E4C}" destId="{60D1099A-C39F-4FEB-9E72-A875120FD8F2}" srcOrd="2" destOrd="0" presId="urn:microsoft.com/office/officeart/2008/layout/HorizontalMultiLevelHierarchy"/>
    <dgm:cxn modelId="{2A5CBF4F-0086-4B24-94AA-2E7904E74656}" type="presParOf" srcId="{60D1099A-C39F-4FEB-9E72-A875120FD8F2}" destId="{9C5BCD3A-A3F5-4AEE-9E71-5E94487AC52B}" srcOrd="0" destOrd="0" presId="urn:microsoft.com/office/officeart/2008/layout/HorizontalMultiLevelHierarchy"/>
    <dgm:cxn modelId="{6BB66612-A829-4673-AFF8-C5242CAF5A51}" type="presParOf" srcId="{DD299EE6-0668-4E81-936B-94815C2A0E4C}" destId="{EB4CE678-C71E-45E4-A4C7-62F5612855C3}" srcOrd="3" destOrd="0" presId="urn:microsoft.com/office/officeart/2008/layout/HorizontalMultiLevelHierarchy"/>
    <dgm:cxn modelId="{8720045B-8111-44CA-823D-C35F800D371A}" type="presParOf" srcId="{EB4CE678-C71E-45E4-A4C7-62F5612855C3}" destId="{175296E2-1D54-4886-BE24-3E0C7843530D}" srcOrd="0" destOrd="0" presId="urn:microsoft.com/office/officeart/2008/layout/HorizontalMultiLevelHierarchy"/>
    <dgm:cxn modelId="{394B243B-4771-4C49-BBA5-6EC9B3B8FAB6}" type="presParOf" srcId="{EB4CE678-C71E-45E4-A4C7-62F5612855C3}" destId="{52902E86-AADF-4AEC-88C0-3B2083FB8A65}" srcOrd="1" destOrd="0" presId="urn:microsoft.com/office/officeart/2008/layout/HorizontalMultiLevelHierarchy"/>
    <dgm:cxn modelId="{A4B415C8-B866-469B-9585-0FF5C11D4F27}" type="presParOf" srcId="{52902E86-AADF-4AEC-88C0-3B2083FB8A65}" destId="{9E233AD7-2505-4EE2-BCC3-002737E692E1}" srcOrd="0" destOrd="0" presId="urn:microsoft.com/office/officeart/2008/layout/HorizontalMultiLevelHierarchy"/>
    <dgm:cxn modelId="{9AB323D0-1CD1-4AA0-A822-B350280862F6}" type="presParOf" srcId="{9E233AD7-2505-4EE2-BCC3-002737E692E1}" destId="{51E14EA2-7A43-4D79-8EC9-1DC3CD9260BA}" srcOrd="0" destOrd="0" presId="urn:microsoft.com/office/officeart/2008/layout/HorizontalMultiLevelHierarchy"/>
    <dgm:cxn modelId="{89FFFD60-937F-41E7-9A15-D2E7A611AD52}" type="presParOf" srcId="{52902E86-AADF-4AEC-88C0-3B2083FB8A65}" destId="{2B645189-96C8-4E7C-9B11-EF736E4F92C7}" srcOrd="1" destOrd="0" presId="urn:microsoft.com/office/officeart/2008/layout/HorizontalMultiLevelHierarchy"/>
    <dgm:cxn modelId="{EE11B448-1768-467B-8782-9371E7111F14}" type="presParOf" srcId="{2B645189-96C8-4E7C-9B11-EF736E4F92C7}" destId="{EE70589B-557B-47D4-BFAA-F5B1A7BFA86F}" srcOrd="0" destOrd="0" presId="urn:microsoft.com/office/officeart/2008/layout/HorizontalMultiLevelHierarchy"/>
    <dgm:cxn modelId="{1702F161-DE19-4AB8-B9C7-06BF85D0C3B4}" type="presParOf" srcId="{2B645189-96C8-4E7C-9B11-EF736E4F92C7}" destId="{C1496C0E-4A87-4E1A-B8BD-2DFD82FEC5D9}" srcOrd="1" destOrd="0" presId="urn:microsoft.com/office/officeart/2008/layout/HorizontalMultiLevelHierarchy"/>
    <dgm:cxn modelId="{CEA7161E-6EA0-4574-9E72-8C62D7AA918E}" type="presParOf" srcId="{C1496C0E-4A87-4E1A-B8BD-2DFD82FEC5D9}" destId="{28A12873-6613-4C8E-B523-E6911D4A3C81}" srcOrd="0" destOrd="0" presId="urn:microsoft.com/office/officeart/2008/layout/HorizontalMultiLevelHierarchy"/>
    <dgm:cxn modelId="{73944EF6-7D0E-4FD5-8156-43BCD10970CC}" type="presParOf" srcId="{28A12873-6613-4C8E-B523-E6911D4A3C81}" destId="{E2847C84-E1F3-47ED-8701-3061C9167E2F}" srcOrd="0" destOrd="0" presId="urn:microsoft.com/office/officeart/2008/layout/HorizontalMultiLevelHierarchy"/>
    <dgm:cxn modelId="{A465E349-C7DE-4FF2-A289-B790B59938D1}" type="presParOf" srcId="{C1496C0E-4A87-4E1A-B8BD-2DFD82FEC5D9}" destId="{659C6F71-CEFC-4026-A402-F222C3FAB17B}" srcOrd="1" destOrd="0" presId="urn:microsoft.com/office/officeart/2008/layout/HorizontalMultiLevelHierarchy"/>
    <dgm:cxn modelId="{7805D08A-0B0D-4E9A-8B84-8D1AA57FA96E}" type="presParOf" srcId="{659C6F71-CEFC-4026-A402-F222C3FAB17B}" destId="{A6E91148-1578-40AD-8F29-C3FDC7A439D2}" srcOrd="0" destOrd="0" presId="urn:microsoft.com/office/officeart/2008/layout/HorizontalMultiLevelHierarchy"/>
    <dgm:cxn modelId="{71AFFC2C-F500-40C6-98A9-1C53735DA645}" type="presParOf" srcId="{659C6F71-CEFC-4026-A402-F222C3FAB17B}" destId="{F8E04F05-48CA-4F33-B03D-1804D74142FE}" srcOrd="1" destOrd="0" presId="urn:microsoft.com/office/officeart/2008/layout/HorizontalMultiLevelHierarchy"/>
    <dgm:cxn modelId="{F10DE9EA-0C7A-40B2-A1D2-13F9C1E84693}" type="presParOf" srcId="{F8E04F05-48CA-4F33-B03D-1804D74142FE}" destId="{47D8C97A-D4CD-4F23-A9E1-D7E543257012}" srcOrd="0" destOrd="0" presId="urn:microsoft.com/office/officeart/2008/layout/HorizontalMultiLevelHierarchy"/>
    <dgm:cxn modelId="{F5B5E617-C5C0-4B53-8CE6-1085B3317E97}" type="presParOf" srcId="{47D8C97A-D4CD-4F23-A9E1-D7E543257012}" destId="{650B1C77-590C-4EF0-BD2E-2628F9AA339F}" srcOrd="0" destOrd="0" presId="urn:microsoft.com/office/officeart/2008/layout/HorizontalMultiLevelHierarchy"/>
    <dgm:cxn modelId="{9588C3E4-48A5-4BD3-8D5A-5DCA407060BD}" type="presParOf" srcId="{F8E04F05-48CA-4F33-B03D-1804D74142FE}" destId="{59BF4AE0-5762-4C93-B8FF-72FEE6B5299D}" srcOrd="1" destOrd="0" presId="urn:microsoft.com/office/officeart/2008/layout/HorizontalMultiLevelHierarchy"/>
    <dgm:cxn modelId="{F9AA9D61-F06C-40DA-8DF1-B7A75C227844}" type="presParOf" srcId="{59BF4AE0-5762-4C93-B8FF-72FEE6B5299D}" destId="{D3930139-7F71-4FED-B7BB-F776CA0BFD87}" srcOrd="0" destOrd="0" presId="urn:microsoft.com/office/officeart/2008/layout/HorizontalMultiLevelHierarchy"/>
    <dgm:cxn modelId="{77749D7D-F76B-4991-B128-0F955E23224A}" type="presParOf" srcId="{59BF4AE0-5762-4C93-B8FF-72FEE6B5299D}" destId="{4D643A70-13DE-4CD9-89DB-C9F1C2EECB04}" srcOrd="1" destOrd="0" presId="urn:microsoft.com/office/officeart/2008/layout/HorizontalMultiLevelHierarchy"/>
    <dgm:cxn modelId="{3C20C4C4-44E1-4D0D-8C01-8450CCE6288C}" type="presParOf" srcId="{C1496C0E-4A87-4E1A-B8BD-2DFD82FEC5D9}" destId="{053A38D7-59BB-4693-9FF6-31DC067103C6}" srcOrd="2" destOrd="0" presId="urn:microsoft.com/office/officeart/2008/layout/HorizontalMultiLevelHierarchy"/>
    <dgm:cxn modelId="{BEF4AD7D-F00B-429F-A0B7-109E63C873A5}" type="presParOf" srcId="{053A38D7-59BB-4693-9FF6-31DC067103C6}" destId="{0BF1B156-84AD-41E1-89C1-5F0F354AE862}" srcOrd="0" destOrd="0" presId="urn:microsoft.com/office/officeart/2008/layout/HorizontalMultiLevelHierarchy"/>
    <dgm:cxn modelId="{EDF81651-573E-4650-8E88-2253D2D2AF95}" type="presParOf" srcId="{C1496C0E-4A87-4E1A-B8BD-2DFD82FEC5D9}" destId="{56177A24-400B-445F-B991-F938615C33FD}" srcOrd="3" destOrd="0" presId="urn:microsoft.com/office/officeart/2008/layout/HorizontalMultiLevelHierarchy"/>
    <dgm:cxn modelId="{2EB19D38-FDE3-4C51-8C6D-0140373CC857}" type="presParOf" srcId="{56177A24-400B-445F-B991-F938615C33FD}" destId="{852A0A70-FD67-40B0-ADE3-F55D76FA5014}" srcOrd="0" destOrd="0" presId="urn:microsoft.com/office/officeart/2008/layout/HorizontalMultiLevelHierarchy"/>
    <dgm:cxn modelId="{6D12AE28-43D8-4140-B0A1-040BE5E20929}" type="presParOf" srcId="{56177A24-400B-445F-B991-F938615C33FD}" destId="{F33B744E-A40D-4EBD-85F2-0CAC62AC8838}" srcOrd="1" destOrd="0" presId="urn:microsoft.com/office/officeart/2008/layout/HorizontalMultiLevelHierarchy"/>
    <dgm:cxn modelId="{7513A74D-30EC-4002-BE54-848E42487771}" type="presParOf" srcId="{DD299EE6-0668-4E81-936B-94815C2A0E4C}" destId="{B969DB8A-1CAA-450F-9635-AA25E3F715F3}" srcOrd="4" destOrd="0" presId="urn:microsoft.com/office/officeart/2008/layout/HorizontalMultiLevelHierarchy"/>
    <dgm:cxn modelId="{5CF5BB2B-0A6C-4637-87C3-38825F7B9108}" type="presParOf" srcId="{B969DB8A-1CAA-450F-9635-AA25E3F715F3}" destId="{782682B4-A726-46FA-A99E-A069CA1C5677}" srcOrd="0" destOrd="0" presId="urn:microsoft.com/office/officeart/2008/layout/HorizontalMultiLevelHierarchy"/>
    <dgm:cxn modelId="{E24EEDD1-D8D6-44AD-98F2-81E0549F4914}" type="presParOf" srcId="{DD299EE6-0668-4E81-936B-94815C2A0E4C}" destId="{3573FFE2-E797-4847-B307-9119F6BE5E6D}" srcOrd="5" destOrd="0" presId="urn:microsoft.com/office/officeart/2008/layout/HorizontalMultiLevelHierarchy"/>
    <dgm:cxn modelId="{3415AAC4-1B21-4EF1-9CA0-83735A0FC3F6}" type="presParOf" srcId="{3573FFE2-E797-4847-B307-9119F6BE5E6D}" destId="{6536BC75-9302-43BB-8763-7F0D0376407D}" srcOrd="0" destOrd="0" presId="urn:microsoft.com/office/officeart/2008/layout/HorizontalMultiLevelHierarchy"/>
    <dgm:cxn modelId="{1FBF0720-B611-4B19-B7C1-EA29DEA4577D}" type="presParOf" srcId="{3573FFE2-E797-4847-B307-9119F6BE5E6D}" destId="{7EEDBFF5-EB48-4B97-B44A-396BCA0D89FE}" srcOrd="1" destOrd="0" presId="urn:microsoft.com/office/officeart/2008/layout/HorizontalMultiLevelHierarchy"/>
    <dgm:cxn modelId="{7F8CBA45-B371-43E2-85F4-F99D282FB316}" type="presParOf" srcId="{7EEDBFF5-EB48-4B97-B44A-396BCA0D89FE}" destId="{56C6D3DE-94CF-4D13-B941-53F7E79A6DBE}" srcOrd="0" destOrd="0" presId="urn:microsoft.com/office/officeart/2008/layout/HorizontalMultiLevelHierarchy"/>
    <dgm:cxn modelId="{A97BE996-E219-486B-9F8A-03EA51D1855E}" type="presParOf" srcId="{56C6D3DE-94CF-4D13-B941-53F7E79A6DBE}" destId="{B6DB23C6-18AF-4951-B6F0-CFC4B6BE78B7}" srcOrd="0" destOrd="0" presId="urn:microsoft.com/office/officeart/2008/layout/HorizontalMultiLevelHierarchy"/>
    <dgm:cxn modelId="{A87A2D18-E117-472C-914D-3CA1050664D6}" type="presParOf" srcId="{7EEDBFF5-EB48-4B97-B44A-396BCA0D89FE}" destId="{44E99D64-7650-4AFD-8AA7-77A9B4F8974D}" srcOrd="1" destOrd="0" presId="urn:microsoft.com/office/officeart/2008/layout/HorizontalMultiLevelHierarchy"/>
    <dgm:cxn modelId="{08554388-CE92-4BBF-AE2A-4E4B589B27A7}" type="presParOf" srcId="{44E99D64-7650-4AFD-8AA7-77A9B4F8974D}" destId="{C9ACE21C-E579-48BF-82FA-3724129077DE}" srcOrd="0" destOrd="0" presId="urn:microsoft.com/office/officeart/2008/layout/HorizontalMultiLevelHierarchy"/>
    <dgm:cxn modelId="{83164BBA-1D99-4FB6-A213-244EA7174967}" type="presParOf" srcId="{44E99D64-7650-4AFD-8AA7-77A9B4F8974D}" destId="{D1436F2A-E58E-4C49-A04E-ABA1D1D201FA}" srcOrd="1" destOrd="0" presId="urn:microsoft.com/office/officeart/2008/layout/HorizontalMultiLevelHierarchy"/>
    <dgm:cxn modelId="{07AB6A1C-6F5D-4C6B-9A82-3C1610B046F8}" type="presParOf" srcId="{D1436F2A-E58E-4C49-A04E-ABA1D1D201FA}" destId="{7FB1C71D-D624-49BC-A697-AF527EDF797C}" srcOrd="0" destOrd="0" presId="urn:microsoft.com/office/officeart/2008/layout/HorizontalMultiLevelHierarchy"/>
    <dgm:cxn modelId="{BA5169A4-53CA-4F3D-BBA8-F44F0A22E80B}" type="presParOf" srcId="{7FB1C71D-D624-49BC-A697-AF527EDF797C}" destId="{0B83D382-DE76-43F1-91C2-9DDA5BD587C2}" srcOrd="0" destOrd="0" presId="urn:microsoft.com/office/officeart/2008/layout/HorizontalMultiLevelHierarchy"/>
    <dgm:cxn modelId="{594D24E6-0DA5-45CE-8EC0-D83B2432334B}" type="presParOf" srcId="{D1436F2A-E58E-4C49-A04E-ABA1D1D201FA}" destId="{9CC4B1B8-C089-4AB9-8A8B-722AA405EDAE}" srcOrd="1" destOrd="0" presId="urn:microsoft.com/office/officeart/2008/layout/HorizontalMultiLevelHierarchy"/>
    <dgm:cxn modelId="{12D268DB-2137-49BA-AAC3-ED2FD9C29DD9}" type="presParOf" srcId="{9CC4B1B8-C089-4AB9-8A8B-722AA405EDAE}" destId="{2F38F866-A712-4A41-9A06-0B67E5689A9A}" srcOrd="0" destOrd="0" presId="urn:microsoft.com/office/officeart/2008/layout/HorizontalMultiLevelHierarchy"/>
    <dgm:cxn modelId="{F531847F-F71E-4B55-8A7F-D438A5737768}" type="presParOf" srcId="{9CC4B1B8-C089-4AB9-8A8B-722AA405EDAE}" destId="{66FD6036-DB05-4F77-8464-8D4C319FC81E}" srcOrd="1" destOrd="0" presId="urn:microsoft.com/office/officeart/2008/layout/HorizontalMultiLevelHierarchy"/>
    <dgm:cxn modelId="{CDA5713F-E9C6-4607-AF79-06121A055B32}" type="presParOf" srcId="{66FD6036-DB05-4F77-8464-8D4C319FC81E}" destId="{4EA79C83-71C2-42B7-AA20-422AEDD34FF4}" srcOrd="0" destOrd="0" presId="urn:microsoft.com/office/officeart/2008/layout/HorizontalMultiLevelHierarchy"/>
    <dgm:cxn modelId="{10E19524-BD5C-4B63-BF89-A5C15BAEABE2}" type="presParOf" srcId="{4EA79C83-71C2-42B7-AA20-422AEDD34FF4}" destId="{F572EE67-5546-44D3-A743-F949E50C777A}" srcOrd="0" destOrd="0" presId="urn:microsoft.com/office/officeart/2008/layout/HorizontalMultiLevelHierarchy"/>
    <dgm:cxn modelId="{99271155-8B3A-4A77-830C-40B2A9BED7F1}" type="presParOf" srcId="{66FD6036-DB05-4F77-8464-8D4C319FC81E}" destId="{43E93836-97AE-4502-8B23-737BE47E0758}" srcOrd="1" destOrd="0" presId="urn:microsoft.com/office/officeart/2008/layout/HorizontalMultiLevelHierarchy"/>
    <dgm:cxn modelId="{D53D4BE1-F282-4058-9165-432AD99AABD6}" type="presParOf" srcId="{43E93836-97AE-4502-8B23-737BE47E0758}" destId="{2844A808-E593-47C0-9761-B23574433123}" srcOrd="0" destOrd="0" presId="urn:microsoft.com/office/officeart/2008/layout/HorizontalMultiLevelHierarchy"/>
    <dgm:cxn modelId="{52F2D949-1315-41BB-B606-C39043F51E09}" type="presParOf" srcId="{43E93836-97AE-4502-8B23-737BE47E0758}" destId="{78AE6A26-F017-4CE3-83D4-99873D789EC4}" srcOrd="1" destOrd="0" presId="urn:microsoft.com/office/officeart/2008/layout/HorizontalMultiLevelHierarchy"/>
    <dgm:cxn modelId="{2C3C5841-164D-48B5-9433-EE31FA3BBA18}" type="presParOf" srcId="{66FD6036-DB05-4F77-8464-8D4C319FC81E}" destId="{3CE96B50-AA77-4353-8E9F-1A2FEAD2825B}" srcOrd="2" destOrd="0" presId="urn:microsoft.com/office/officeart/2008/layout/HorizontalMultiLevelHierarchy"/>
    <dgm:cxn modelId="{554C918C-65C2-4291-8BEB-6F2DCBA59147}" type="presParOf" srcId="{3CE96B50-AA77-4353-8E9F-1A2FEAD2825B}" destId="{69583679-E3AB-4FE9-B5AA-819EA08BC39C}" srcOrd="0" destOrd="0" presId="urn:microsoft.com/office/officeart/2008/layout/HorizontalMultiLevelHierarchy"/>
    <dgm:cxn modelId="{3E39DE82-4FBB-4339-86AA-2F914CC542D1}" type="presParOf" srcId="{66FD6036-DB05-4F77-8464-8D4C319FC81E}" destId="{C31E1FC4-1249-47E2-B880-569D67285D41}" srcOrd="3" destOrd="0" presId="urn:microsoft.com/office/officeart/2008/layout/HorizontalMultiLevelHierarchy"/>
    <dgm:cxn modelId="{33A44B15-F019-4F1D-93E2-1ED2C0750867}" type="presParOf" srcId="{C31E1FC4-1249-47E2-B880-569D67285D41}" destId="{94120964-ED04-406A-9F63-32B0A7B2B49D}" srcOrd="0" destOrd="0" presId="urn:microsoft.com/office/officeart/2008/layout/HorizontalMultiLevelHierarchy"/>
    <dgm:cxn modelId="{5F9D072C-27D8-4056-81D3-BF05FE6864A1}" type="presParOf" srcId="{C31E1FC4-1249-47E2-B880-569D67285D41}" destId="{A61C4D81-D9B2-46C4-9297-02C057C5E952}" srcOrd="1" destOrd="0" presId="urn:microsoft.com/office/officeart/2008/layout/HorizontalMultiLevelHierarchy"/>
    <dgm:cxn modelId="{C0CBF0BC-A843-48F5-8AC5-28026BFFDECD}" type="presParOf" srcId="{66FD6036-DB05-4F77-8464-8D4C319FC81E}" destId="{A0315825-5E8F-4B94-BEC6-C5F9C6CCB172}" srcOrd="4" destOrd="0" presId="urn:microsoft.com/office/officeart/2008/layout/HorizontalMultiLevelHierarchy"/>
    <dgm:cxn modelId="{B301212F-8A87-4D4C-AF22-9C54F67B179A}" type="presParOf" srcId="{A0315825-5E8F-4B94-BEC6-C5F9C6CCB172}" destId="{C0679EBE-86CB-4B89-BFDD-72DECF9FDFB8}" srcOrd="0" destOrd="0" presId="urn:microsoft.com/office/officeart/2008/layout/HorizontalMultiLevelHierarchy"/>
    <dgm:cxn modelId="{0BC04AED-58AC-4EDF-9515-C5294AF56790}" type="presParOf" srcId="{66FD6036-DB05-4F77-8464-8D4C319FC81E}" destId="{CECB631A-A97F-4D9F-B6DB-9240C886612B}" srcOrd="5" destOrd="0" presId="urn:microsoft.com/office/officeart/2008/layout/HorizontalMultiLevelHierarchy"/>
    <dgm:cxn modelId="{A3CDF023-30E8-4373-832C-9DB8E96A8F6D}" type="presParOf" srcId="{CECB631A-A97F-4D9F-B6DB-9240C886612B}" destId="{53B27FA0-B361-489B-8FC0-DCA1753AC89E}" srcOrd="0" destOrd="0" presId="urn:microsoft.com/office/officeart/2008/layout/HorizontalMultiLevelHierarchy"/>
    <dgm:cxn modelId="{FEF7A6F2-52F4-47D7-AEBD-98CC7B9DC7E2}" type="presParOf" srcId="{CECB631A-A97F-4D9F-B6DB-9240C886612B}" destId="{F046F635-D153-4B7E-A099-582811E68ABD}" srcOrd="1" destOrd="0" presId="urn:microsoft.com/office/officeart/2008/layout/HorizontalMultiLevelHierarchy"/>
    <dgm:cxn modelId="{E3D5A329-D933-46CD-B7C9-C06B35208ADA}" type="presParOf" srcId="{7EEDBFF5-EB48-4B97-B44A-396BCA0D89FE}" destId="{275EC8A5-E82D-4719-8E49-502184FE2894}" srcOrd="2" destOrd="0" presId="urn:microsoft.com/office/officeart/2008/layout/HorizontalMultiLevelHierarchy"/>
    <dgm:cxn modelId="{F0E05EC7-9BD8-4FF9-864A-2BBE5D747200}" type="presParOf" srcId="{275EC8A5-E82D-4719-8E49-502184FE2894}" destId="{8D8A1C84-14A9-413A-86BB-F31C629D7E93}" srcOrd="0" destOrd="0" presId="urn:microsoft.com/office/officeart/2008/layout/HorizontalMultiLevelHierarchy"/>
    <dgm:cxn modelId="{0986BE32-4F01-4B3E-9C3D-93CA73DA8CCB}" type="presParOf" srcId="{7EEDBFF5-EB48-4B97-B44A-396BCA0D89FE}" destId="{6A53E40C-E055-42AB-A8B4-DC52B338AD1E}" srcOrd="3" destOrd="0" presId="urn:microsoft.com/office/officeart/2008/layout/HorizontalMultiLevelHierarchy"/>
    <dgm:cxn modelId="{B3E1F0C2-0B46-4C69-B555-250B97F91526}" type="presParOf" srcId="{6A53E40C-E055-42AB-A8B4-DC52B338AD1E}" destId="{89736D7C-AF54-46D9-AA57-B0CA92246A69}" srcOrd="0" destOrd="0" presId="urn:microsoft.com/office/officeart/2008/layout/HorizontalMultiLevelHierarchy"/>
    <dgm:cxn modelId="{89BEC26F-7D7A-478F-997B-F7B3CE783601}" type="presParOf" srcId="{6A53E40C-E055-42AB-A8B4-DC52B338AD1E}" destId="{DD994CA9-DB82-454A-A0D8-C70FAC07163E}" srcOrd="1" destOrd="0" presId="urn:microsoft.com/office/officeart/2008/layout/HorizontalMultiLevelHierarchy"/>
    <dgm:cxn modelId="{4E7DC075-6D88-41C6-A9A1-D75FC64A828F}" type="presParOf" srcId="{DD994CA9-DB82-454A-A0D8-C70FAC07163E}" destId="{BE6B7349-02F4-4C0C-98F7-2C51C90F28FC}" srcOrd="0" destOrd="0" presId="urn:microsoft.com/office/officeart/2008/layout/HorizontalMultiLevelHierarchy"/>
    <dgm:cxn modelId="{ABE653C4-2216-40AF-B577-8E0E13736718}" type="presParOf" srcId="{BE6B7349-02F4-4C0C-98F7-2C51C90F28FC}" destId="{3DE18E07-847D-4225-918A-A8A902910310}" srcOrd="0" destOrd="0" presId="urn:microsoft.com/office/officeart/2008/layout/HorizontalMultiLevelHierarchy"/>
    <dgm:cxn modelId="{625C3EF3-B275-4405-9CD7-B097EB37BEBF}" type="presParOf" srcId="{DD994CA9-DB82-454A-A0D8-C70FAC07163E}" destId="{467934FC-0630-4FA2-9DEC-D59C78F6D0B5}" srcOrd="1" destOrd="0" presId="urn:microsoft.com/office/officeart/2008/layout/HorizontalMultiLevelHierarchy"/>
    <dgm:cxn modelId="{04F47ABC-528D-471D-B47B-E9F32C0CFF07}" type="presParOf" srcId="{467934FC-0630-4FA2-9DEC-D59C78F6D0B5}" destId="{CA539F15-0438-4CA2-B1D1-F1B1FAC626F1}" srcOrd="0" destOrd="0" presId="urn:microsoft.com/office/officeart/2008/layout/HorizontalMultiLevelHierarchy"/>
    <dgm:cxn modelId="{4CB18F32-CD5A-434B-A377-F33127ABCFA2}" type="presParOf" srcId="{467934FC-0630-4FA2-9DEC-D59C78F6D0B5}" destId="{67F4FA27-F214-4163-A032-4E0E4270B04E}" srcOrd="1" destOrd="0" presId="urn:microsoft.com/office/officeart/2008/layout/HorizontalMultiLevelHierarchy"/>
    <dgm:cxn modelId="{FBDD1C0C-5972-47B3-9B13-9AF74D5210F9}" type="presParOf" srcId="{67F4FA27-F214-4163-A032-4E0E4270B04E}" destId="{70029B17-CA67-405B-9ACE-0548317005C3}" srcOrd="0" destOrd="0" presId="urn:microsoft.com/office/officeart/2008/layout/HorizontalMultiLevelHierarchy"/>
    <dgm:cxn modelId="{2994DFA0-283C-4FAC-8DF0-29967F6DE5C0}" type="presParOf" srcId="{70029B17-CA67-405B-9ACE-0548317005C3}" destId="{9B079E9E-9A82-42EB-8B9E-A1DBB289C723}" srcOrd="0" destOrd="0" presId="urn:microsoft.com/office/officeart/2008/layout/HorizontalMultiLevelHierarchy"/>
    <dgm:cxn modelId="{6E24F7E6-6A8D-4C49-B3C0-47391BC76521}" type="presParOf" srcId="{67F4FA27-F214-4163-A032-4E0E4270B04E}" destId="{597F1566-3363-4156-95BF-E30F3AC8453F}" srcOrd="1" destOrd="0" presId="urn:microsoft.com/office/officeart/2008/layout/HorizontalMultiLevelHierarchy"/>
    <dgm:cxn modelId="{A5171B80-355A-4EEB-9539-000A252707C0}" type="presParOf" srcId="{597F1566-3363-4156-95BF-E30F3AC8453F}" destId="{484DDCFA-A42D-4A8E-82CB-DCC59A1ECD63}" srcOrd="0" destOrd="0" presId="urn:microsoft.com/office/officeart/2008/layout/HorizontalMultiLevelHierarchy"/>
    <dgm:cxn modelId="{CB62DA3B-DC17-4E16-A9D9-78F5E5B98467}" type="presParOf" srcId="{597F1566-3363-4156-95BF-E30F3AC8453F}" destId="{60C35E2E-4D8A-4397-A23D-F762EC03DD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9/22/2016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arkdust.net/files/GDB%20Cheat%20Shee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rikiji/2016-db-programming-fall/tree/master/3%EC%A3%BC%EC%B0%A8%20%EA%B3%BC%EC%A0%9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Tracing SQLite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RBJ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30" y="1916833"/>
            <a:ext cx="5733575" cy="443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WAL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12" y="1988840"/>
            <a:ext cx="5733575" cy="43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50" y="1988840"/>
            <a:ext cx="5733575" cy="3942708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mtClean="0"/>
              <a:t>Using WAL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7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다양한 옵션들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.eqp on/off/full </a:t>
            </a:r>
          </a:p>
          <a:p>
            <a:pPr lvl="1"/>
            <a:r>
              <a:rPr lang="ko-KR" altLang="en-US" dirty="0" smtClean="0"/>
              <a:t>쿼리 </a:t>
            </a:r>
            <a:r>
              <a:rPr lang="ko-KR" altLang="en-US" dirty="0" err="1" smtClean="0"/>
              <a:t>파서에</a:t>
            </a:r>
            <a:r>
              <a:rPr lang="ko-KR" altLang="en-US" dirty="0" smtClean="0"/>
              <a:t> 의한 쿼리 플랜을 보여줌</a:t>
            </a:r>
            <a:endParaRPr lang="en-US" altLang="ko-KR" dirty="0" smtClean="0"/>
          </a:p>
          <a:p>
            <a:r>
              <a:rPr lang="en-US" altLang="ko-KR" dirty="0" smtClean="0"/>
              <a:t>.timer on/off</a:t>
            </a:r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수행시간 출력</a:t>
            </a:r>
            <a:endParaRPr lang="en-US" altLang="ko-KR" dirty="0" smtClean="0"/>
          </a:p>
          <a:p>
            <a:r>
              <a:rPr lang="en-US" altLang="ko-KR" dirty="0" smtClean="0"/>
              <a:t>.help </a:t>
            </a:r>
          </a:p>
          <a:p>
            <a:pPr lvl="1"/>
            <a:r>
              <a:rPr lang="ko-KR" altLang="en-US" dirty="0" err="1" smtClean="0"/>
              <a:t>사용가능한</a:t>
            </a:r>
            <a:r>
              <a:rPr lang="ko-KR" altLang="en-US" dirty="0" smtClean="0"/>
              <a:t> 명령어 출력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45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.eqp full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 수행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.timer on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1" y="1916832"/>
            <a:ext cx="7629525" cy="22322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5096065"/>
            <a:ext cx="46386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7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 (simple guide)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85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apt-get install </a:t>
            </a:r>
            <a:r>
              <a:rPr lang="en-US" altLang="ko-KR" dirty="0" err="1" smtClean="0"/>
              <a:t>gdb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5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darkdust.net/files/GDB%20Cheat%20Sheet.pdf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gdb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명령어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924944"/>
            <a:ext cx="8658225" cy="34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SQLite with 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gdb</a:t>
            </a:r>
            <a:r>
              <a:rPr lang="en-US" altLang="ko-KR" dirty="0" smtClean="0"/>
              <a:t> ./sqlite3</a:t>
            </a:r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시작하는 프롬프트가 뜨면 정상</a:t>
            </a:r>
            <a:endParaRPr lang="en-US" altLang="ko-KR" dirty="0" smtClean="0"/>
          </a:p>
          <a:p>
            <a:r>
              <a:rPr lang="en-US" altLang="ko-KR" dirty="0" smtClean="0"/>
              <a:t>break sqlite3VdbeExec</a:t>
            </a:r>
          </a:p>
          <a:p>
            <a:pPr lvl="1"/>
            <a:r>
              <a:rPr lang="en-US" altLang="ko-KR" dirty="0" smtClean="0"/>
              <a:t>sqlite3VdbeExec() </a:t>
            </a:r>
            <a:r>
              <a:rPr lang="ko-KR" altLang="en-US" dirty="0" smtClean="0"/>
              <a:t>함수에 브레이크포인트</a:t>
            </a:r>
            <a:endParaRPr lang="en-US" altLang="ko-KR" dirty="0" smtClean="0"/>
          </a:p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test.db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sqlite3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매개변수로 </a:t>
            </a:r>
            <a:r>
              <a:rPr lang="en-US" altLang="ko-KR" dirty="0" err="1" smtClean="0"/>
              <a:t>test.db</a:t>
            </a:r>
            <a:r>
              <a:rPr lang="ko-KR" altLang="en-US" dirty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sqlite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프롬프트가 뜨면 정상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77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원하는 쿼리를 입력</a:t>
            </a:r>
            <a:endParaRPr lang="en-US" altLang="ko-KR" dirty="0" smtClean="0"/>
          </a:p>
          <a:p>
            <a:pPr lvl="1"/>
            <a:r>
              <a:rPr lang="en-US" altLang="ko-KR" dirty="0"/>
              <a:t>Breakpoint 2, sqlite3VdbeExec (p=</a:t>
            </a:r>
            <a:r>
              <a:rPr lang="en-US" altLang="ko-KR" dirty="0" err="1"/>
              <a:t>p@entry</a:t>
            </a:r>
            <a:r>
              <a:rPr lang="en-US" altLang="ko-KR" dirty="0"/>
              <a:t>=0x706440) at </a:t>
            </a:r>
            <a:r>
              <a:rPr lang="en-US" altLang="ko-KR" dirty="0" smtClean="0"/>
              <a:t>sqlite3.c:77239</a:t>
            </a:r>
          </a:p>
          <a:p>
            <a:pPr lvl="1"/>
            <a:r>
              <a:rPr lang="ko-KR" altLang="en-US" dirty="0" smtClean="0"/>
              <a:t>위와 같은 결과가 뜨면 브레이크포인트 정상 </a:t>
            </a:r>
            <a:endParaRPr lang="en-US" altLang="ko-KR" dirty="0" smtClean="0"/>
          </a:p>
          <a:p>
            <a:r>
              <a:rPr lang="en-US" altLang="ko-KR" dirty="0" smtClean="0"/>
              <a:t>next : </a:t>
            </a:r>
            <a:r>
              <a:rPr lang="ko-KR" altLang="en-US" dirty="0" smtClean="0"/>
              <a:t>현재 코드 라인을 수행</a:t>
            </a:r>
            <a:endParaRPr lang="en-US" altLang="ko-KR" dirty="0" smtClean="0"/>
          </a:p>
          <a:p>
            <a:r>
              <a:rPr lang="en-US" altLang="ko-KR" dirty="0" smtClean="0"/>
              <a:t>step : </a:t>
            </a:r>
            <a:r>
              <a:rPr lang="ko-KR" altLang="en-US" dirty="0" smtClean="0"/>
              <a:t>현재 코드 라인에 있는 함수 내부 진입</a:t>
            </a:r>
            <a:endParaRPr lang="en-US" altLang="ko-KR" dirty="0" smtClean="0"/>
          </a:p>
          <a:p>
            <a:r>
              <a:rPr lang="ko-KR" altLang="en-US" dirty="0" err="1" smtClean="0"/>
              <a:t>엔터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바로 이전에 수행한 명령 반복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31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Enable debug mode</a:t>
            </a:r>
            <a:endParaRPr lang="en-US" altLang="ko-KR" dirty="0"/>
          </a:p>
          <a:p>
            <a:r>
              <a:rPr lang="en-US" altLang="ko-KR" dirty="0" smtClean="0"/>
              <a:t>Examples</a:t>
            </a:r>
          </a:p>
          <a:p>
            <a:r>
              <a:rPr lang="en-US" altLang="ko-KR" dirty="0" smtClean="0"/>
              <a:t>How to use GDB (Simple guide)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ASSIGNMENT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29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finish : </a:t>
            </a:r>
            <a:r>
              <a:rPr lang="ko-KR" altLang="en-US" dirty="0" smtClean="0"/>
              <a:t>현재 함수가 종료될 때까지 수행</a:t>
            </a:r>
            <a:endParaRPr lang="en-US" altLang="ko-KR" dirty="0" smtClean="0"/>
          </a:p>
          <a:p>
            <a:r>
              <a:rPr lang="en-US" altLang="ko-KR" dirty="0" smtClean="0"/>
              <a:t>continue: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breakpoint </a:t>
            </a:r>
            <a:r>
              <a:rPr lang="ko-KR" altLang="en-US" dirty="0" smtClean="0"/>
              <a:t>까지 수행</a:t>
            </a:r>
            <a:endParaRPr lang="en-US" altLang="ko-KR" dirty="0" smtClean="0"/>
          </a:p>
          <a:p>
            <a:r>
              <a:rPr lang="en-US" altLang="ko-KR" dirty="0" smtClean="0"/>
              <a:t>list : </a:t>
            </a:r>
            <a:r>
              <a:rPr lang="ko-KR" altLang="en-US" dirty="0" smtClean="0"/>
              <a:t>현재 라인부터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줄의 라인 </a:t>
            </a:r>
            <a:r>
              <a:rPr lang="ko-KR" altLang="en-US" dirty="0" err="1" smtClean="0"/>
              <a:t>미리보기</a:t>
            </a:r>
            <a:endParaRPr lang="en-US" altLang="ko-KR" dirty="0" smtClean="0"/>
          </a:p>
          <a:p>
            <a:r>
              <a:rPr lang="en-US" altLang="ko-KR" dirty="0" smtClean="0"/>
              <a:t>print &lt;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메모리주소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원하는 항목의 현재 값을 출력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의 다양한 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함수이름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코드라인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코드라인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68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 breakpoints : </a:t>
            </a:r>
            <a:r>
              <a:rPr lang="ko-KR" altLang="en-US" dirty="0" smtClean="0"/>
              <a:t>설정된 브레이크 포인트 목록 확인</a:t>
            </a:r>
            <a:endParaRPr lang="en-US" altLang="ko-KR" dirty="0" smtClean="0"/>
          </a:p>
          <a:p>
            <a:r>
              <a:rPr lang="en-US" altLang="ko-KR" dirty="0" smtClean="0"/>
              <a:t>delete # : </a:t>
            </a:r>
            <a:r>
              <a:rPr lang="ko-KR" altLang="en-US" dirty="0" smtClean="0"/>
              <a:t>원하는 브레이크포인트 삭제</a:t>
            </a:r>
            <a:endParaRPr lang="en-US" altLang="ko-KR" dirty="0" smtClean="0"/>
          </a:p>
          <a:p>
            <a:r>
              <a:rPr lang="en-US" altLang="ko-KR" dirty="0" err="1" smtClean="0"/>
              <a:t>backtrace</a:t>
            </a:r>
            <a:r>
              <a:rPr lang="en-US" altLang="ko-KR" dirty="0" smtClean="0"/>
              <a:t> full</a:t>
            </a:r>
          </a:p>
          <a:p>
            <a:pPr lvl="1"/>
            <a:r>
              <a:rPr lang="ko-KR" altLang="en-US" dirty="0" smtClean="0"/>
              <a:t>현재 멈춰있는 함수까지 거친 함수 리스트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12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141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저널 모드 변경하기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pragma</a:t>
            </a:r>
            <a:r>
              <a:rPr lang="ko-KR" altLang="en-US" dirty="0" smtClean="0"/>
              <a:t>를 이용하여 저널 모드 변경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/>
              <a:t>&lt;https://</a:t>
            </a:r>
            <a:r>
              <a:rPr lang="en-US" altLang="ko-KR" dirty="0" smtClean="0"/>
              <a:t>www.sqlite.org/pragma.html&gt;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276872"/>
            <a:ext cx="5324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5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#1 - Code Tracing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가 기본 제공하는 </a:t>
            </a:r>
            <a:r>
              <a:rPr lang="ko-KR" altLang="en-US" dirty="0" err="1" smtClean="0"/>
              <a:t>트레이스</a:t>
            </a:r>
            <a:r>
              <a:rPr lang="ko-KR" altLang="en-US" dirty="0" smtClean="0"/>
              <a:t> 정보를 통해 </a:t>
            </a:r>
            <a:r>
              <a:rPr lang="ko-KR" altLang="en-US" dirty="0" err="1" smtClean="0"/>
              <a:t>쿼리별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트레이스</a:t>
            </a:r>
            <a:r>
              <a:rPr lang="ko-KR" altLang="en-US" dirty="0" smtClean="0"/>
              <a:t> 분석하기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insert, select </a:t>
            </a:r>
          </a:p>
          <a:p>
            <a:pPr lvl="1"/>
            <a:r>
              <a:rPr lang="en-US" altLang="ko-KR" dirty="0" smtClean="0"/>
              <a:t>RBJ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WAL </a:t>
            </a:r>
            <a:r>
              <a:rPr lang="ko-KR" altLang="en-US" dirty="0" err="1" smtClean="0"/>
              <a:t>모드별로</a:t>
            </a:r>
            <a:r>
              <a:rPr lang="ko-KR" altLang="en-US" dirty="0" smtClean="0"/>
              <a:t> 확인 후 분석한 </a:t>
            </a:r>
            <a:r>
              <a:rPr lang="ko-KR" altLang="en-US" dirty="0" err="1" smtClean="0"/>
              <a:t>트레이스를</a:t>
            </a:r>
            <a:r>
              <a:rPr lang="ko-KR" altLang="en-US" dirty="0" smtClean="0"/>
              <a:t> 도식화</a:t>
            </a:r>
            <a:endParaRPr lang="en-US" altLang="ko-KR" dirty="0" smtClean="0"/>
          </a:p>
          <a:p>
            <a:r>
              <a:rPr lang="ko-KR" altLang="en-US" dirty="0" smtClean="0"/>
              <a:t>원하는 쿼리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가지를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를 이용하여 함수 레벨에서 </a:t>
            </a:r>
            <a:r>
              <a:rPr lang="en-US" altLang="ko-KR" dirty="0" smtClean="0"/>
              <a:t>tracking</a:t>
            </a:r>
          </a:p>
          <a:p>
            <a:pPr lvl="1"/>
            <a:r>
              <a:rPr lang="en-US" altLang="ko-KR" dirty="0" smtClean="0"/>
              <a:t>create, insert, update, delete, drop 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95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– create table (RBJ)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28590"/>
              </p:ext>
            </p:extLst>
          </p:nvPr>
        </p:nvGraphicFramePr>
        <p:xfrm>
          <a:off x="615950" y="1333500"/>
          <a:ext cx="7927975" cy="479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– create table (RBJ)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5352"/>
              </p:ext>
            </p:extLst>
          </p:nvPr>
        </p:nvGraphicFramePr>
        <p:xfrm>
          <a:off x="102922" y="1230213"/>
          <a:ext cx="7927975" cy="5308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72400" y="1943614"/>
            <a:ext cx="9107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Lock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2442077"/>
            <a:ext cx="9107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Dirty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RBJ </a:t>
            </a:r>
            <a:r>
              <a:rPr lang="ko-KR" altLang="en-US" b="1" dirty="0" smtClean="0">
                <a:solidFill>
                  <a:srgbClr val="FF0000"/>
                </a:solidFill>
                <a:latin typeface="+mj-lt"/>
              </a:rPr>
              <a:t>기록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2400" y="3769295"/>
            <a:ext cx="9107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RBJ sync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2400" y="4320307"/>
            <a:ext cx="9107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DB write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5796" y="4917936"/>
            <a:ext cx="9573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DB Sync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35352" y="5426060"/>
            <a:ext cx="9731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Delete RBJ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Unlock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922" y="1230213"/>
            <a:ext cx="6526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VDBE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1234302"/>
            <a:ext cx="244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  <a:latin typeface="+mj-lt"/>
              </a:rPr>
              <a:t>Btree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6683" y="1240648"/>
            <a:ext cx="2448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j-lt"/>
              </a:rPr>
              <a:t>Pager</a:t>
            </a:r>
            <a:endParaRPr lang="ko-KR" altLang="en-US" b="1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58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#2 -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RBJ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WAL </a:t>
            </a:r>
            <a:r>
              <a:rPr lang="ko-KR" altLang="en-US" dirty="0" smtClean="0"/>
              <a:t>성능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Delete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Persist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Truncate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WAL</a:t>
            </a:r>
          </a:p>
          <a:p>
            <a:pPr lvl="2"/>
            <a:r>
              <a:rPr lang="en-US" altLang="ko-KR" dirty="0" smtClean="0"/>
              <a:t>WAL: WAL </a:t>
            </a:r>
            <a:r>
              <a:rPr lang="en-US" altLang="ko-KR" dirty="0" err="1" smtClean="0"/>
              <a:t>auto_checkpoint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r>
              <a:rPr lang="en-US" altLang="ko-KR" dirty="0" smtClean="0"/>
              <a:t> vs. </a:t>
            </a:r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</a:p>
          <a:p>
            <a:pPr lvl="1"/>
            <a:r>
              <a:rPr lang="en-US" altLang="ko-KR" dirty="0" smtClean="0"/>
              <a:t>Sync </a:t>
            </a:r>
            <a:r>
              <a:rPr lang="ko-KR" altLang="en-US" dirty="0" smtClean="0"/>
              <a:t>주기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rgbClr val="FF0000"/>
                </a:solidFill>
              </a:rPr>
              <a:t> 1 </a:t>
            </a:r>
            <a:r>
              <a:rPr lang="en-US" altLang="ko-KR" dirty="0" smtClean="0"/>
              <a:t>vs.</a:t>
            </a:r>
            <a:r>
              <a:rPr lang="en-US" altLang="ko-KR" dirty="0" smtClean="0">
                <a:solidFill>
                  <a:srgbClr val="FF0000"/>
                </a:solidFill>
              </a:rPr>
              <a:t> 10 </a:t>
            </a:r>
            <a:r>
              <a:rPr lang="en-US" altLang="ko-KR" dirty="0" smtClean="0"/>
              <a:t>vs.</a:t>
            </a:r>
            <a:r>
              <a:rPr lang="en-US" altLang="ko-KR" dirty="0" smtClean="0">
                <a:solidFill>
                  <a:srgbClr val="FF0000"/>
                </a:solidFill>
              </a:rPr>
              <a:t> 20</a:t>
            </a:r>
          </a:p>
          <a:p>
            <a:r>
              <a:rPr lang="ko-KR" altLang="en-US" dirty="0" smtClean="0"/>
              <a:t>주어진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 실험마다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 후 </a:t>
            </a:r>
            <a:r>
              <a:rPr lang="ko-KR" altLang="en-US" dirty="0" smtClean="0">
                <a:solidFill>
                  <a:srgbClr val="FF0000"/>
                </a:solidFill>
              </a:rPr>
              <a:t>원본 복사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4709890"/>
            <a:ext cx="4067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4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#2 - </a:t>
            </a:r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RBJ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WAL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blktrace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Delete, Persist, Truncate, WAL</a:t>
            </a:r>
          </a:p>
          <a:p>
            <a:pPr lvl="2"/>
            <a:r>
              <a:rPr lang="en-US" altLang="ko-KR" dirty="0" smtClean="0"/>
              <a:t>WAL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auto_checkpoint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인 경우 모두수행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</a:t>
            </a:r>
            <a:r>
              <a:rPr lang="ko-KR" altLang="en-US" dirty="0" smtClean="0"/>
              <a:t>주기가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인 쿼리만 수행</a:t>
            </a:r>
            <a:endParaRPr lang="en-US" altLang="ko-KR" dirty="0" smtClean="0"/>
          </a:p>
          <a:p>
            <a:r>
              <a:rPr lang="en-US" altLang="ko-KR" dirty="0" smtClean="0"/>
              <a:t>Evaluation</a:t>
            </a:r>
            <a:r>
              <a:rPr lang="ko-KR" altLang="en-US" dirty="0" smtClean="0"/>
              <a:t>과 동일한 데이터베이스로 수행</a:t>
            </a:r>
            <a:endParaRPr lang="en-US" altLang="ko-KR" dirty="0" smtClean="0"/>
          </a:p>
          <a:p>
            <a:r>
              <a:rPr lang="ko-KR" altLang="en-US" dirty="0" smtClean="0"/>
              <a:t>과제 준비물 사이트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github.com/wurikiji/2016-db-programming-fall/tree/master/3%EC%A3%BC%EC%B0%A8%20%EA%B3%BC%EC%A0%9C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README.md</a:t>
            </a:r>
            <a:r>
              <a:rPr lang="ko-KR" altLang="en-US" dirty="0" smtClean="0"/>
              <a:t>의 과제 수행방법 참조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2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Enable debug mode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Re-compile the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305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the compile options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Makefile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수정 후 </a:t>
            </a:r>
            <a:r>
              <a:rPr lang="en-US" altLang="ko-KR" sz="2800" dirty="0" smtClean="0"/>
              <a:t>‘make clean &amp;&amp; make’ </a:t>
            </a:r>
            <a:r>
              <a:rPr lang="ko-KR" altLang="en-US" sz="2800" dirty="0" smtClean="0"/>
              <a:t>수행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컴파일 타임에 옵션이 선언되어 있어야 </a:t>
            </a:r>
            <a:r>
              <a:rPr lang="ko-KR" altLang="en-US" sz="2400" dirty="0" err="1" smtClean="0"/>
              <a:t>트레이스</a:t>
            </a:r>
            <a:r>
              <a:rPr lang="ko-KR" altLang="en-US" sz="2400" dirty="0" smtClean="0"/>
              <a:t> 내용 확인 가능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18" y="2868388"/>
            <a:ext cx="53340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 the source code – 1/3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792" y="1383862"/>
            <a:ext cx="5372100" cy="232410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42" y="4180646"/>
            <a:ext cx="5334000" cy="205740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800" dirty="0" err="1" smtClean="0"/>
              <a:t>pager.c</a:t>
            </a:r>
            <a:endParaRPr lang="en-US" altLang="ko-KR" sz="2800" dirty="0" smtClean="0"/>
          </a:p>
          <a:p>
            <a:pPr fontAlgn="auto">
              <a:spcAft>
                <a:spcPts val="0"/>
              </a:spcAft>
            </a:pPr>
            <a:endParaRPr lang="en-US" altLang="ko-KR" sz="2800" dirty="0"/>
          </a:p>
          <a:p>
            <a:pPr fontAlgn="auto">
              <a:spcAft>
                <a:spcPts val="0"/>
              </a:spcAft>
            </a:pPr>
            <a:endParaRPr lang="en-US" altLang="ko-KR" sz="2800" dirty="0" smtClean="0"/>
          </a:p>
          <a:p>
            <a:pPr fontAlgn="auto">
              <a:spcAft>
                <a:spcPts val="0"/>
              </a:spcAft>
            </a:pPr>
            <a:endParaRPr lang="en-US" altLang="ko-KR" sz="2800" dirty="0"/>
          </a:p>
          <a:p>
            <a:pPr fontAlgn="auto">
              <a:spcAft>
                <a:spcPts val="0"/>
              </a:spcAft>
            </a:pPr>
            <a:r>
              <a:rPr lang="en-US" altLang="ko-KR" dirty="0" err="1" smtClean="0"/>
              <a:t>btree.c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 the source code - 2/3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06768"/>
            <a:ext cx="5324475" cy="441007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lnSpc>
                <a:spcPct val="100000"/>
              </a:lnSpc>
              <a:spcBef>
                <a:spcPts val="2000"/>
              </a:spcBef>
              <a:buClr>
                <a:srgbClr val="AA0000"/>
              </a:buClr>
              <a:buFont typeface="Arial"/>
              <a:buChar char="•"/>
              <a:defRPr kumimoji="1" sz="32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8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•"/>
              <a:defRPr kumimoji="1" sz="24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–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buClr>
                <a:srgbClr val="AA0000"/>
              </a:buClr>
              <a:buFont typeface="Arial"/>
              <a:buChar char="»"/>
              <a:defRPr kumimoji="1" sz="2000" kern="1200" baseline="0">
                <a:solidFill>
                  <a:schemeClr val="tx1"/>
                </a:solidFill>
                <a:latin typeface="Calibri"/>
                <a:ea typeface="맑은 고딕" pitchFamily="50" charset="-127"/>
                <a:cs typeface="Calibri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2800" dirty="0" err="1" smtClean="0"/>
              <a:t>wal.c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93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 the source code - </a:t>
            </a:r>
            <a:r>
              <a:rPr lang="en-US" altLang="ko-KR" dirty="0" smtClean="0"/>
              <a:t>3/3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pager.c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RBJ, IO </a:t>
            </a:r>
            <a:r>
              <a:rPr lang="ko-KR" altLang="en-US" dirty="0" smtClean="0"/>
              <a:t>관련 내용 </a:t>
            </a:r>
            <a:r>
              <a:rPr lang="ko-KR" altLang="en-US" dirty="0" err="1" smtClean="0"/>
              <a:t>트레이스</a:t>
            </a:r>
            <a:endParaRPr lang="en-US" altLang="ko-KR" dirty="0" smtClean="0"/>
          </a:p>
          <a:p>
            <a:r>
              <a:rPr lang="en-US" altLang="ko-KR" dirty="0" err="1" smtClean="0"/>
              <a:t>btree.c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이유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관리 및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변화 내용 </a:t>
            </a:r>
            <a:r>
              <a:rPr lang="ko-KR" altLang="en-US" dirty="0" err="1" smtClean="0"/>
              <a:t>트레이스</a:t>
            </a:r>
            <a:endParaRPr lang="en-US" altLang="ko-KR" dirty="0" smtClean="0"/>
          </a:p>
          <a:p>
            <a:r>
              <a:rPr lang="en-US" altLang="ko-KR" dirty="0" err="1" smtClean="0"/>
              <a:t>wal.c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이유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WAL </a:t>
            </a:r>
            <a:r>
              <a:rPr lang="ko-KR" altLang="en-US" dirty="0" smtClean="0"/>
              <a:t>저널 모드 사용시 내용 추적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0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Tracing the SQLite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SKKU VLDB Lab.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36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RBJ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30" y="2013008"/>
            <a:ext cx="5733575" cy="35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2842</TotalTime>
  <Words>726</Words>
  <Application>Microsoft Office PowerPoint</Application>
  <PresentationFormat>화면 슬라이드 쇼(4:3)</PresentationFormat>
  <Paragraphs>218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Tracing SQLite</vt:lpstr>
      <vt:lpstr>Contents</vt:lpstr>
      <vt:lpstr>Enable debug mode</vt:lpstr>
      <vt:lpstr>Add the compile options</vt:lpstr>
      <vt:lpstr>Modify the source code – 1/3</vt:lpstr>
      <vt:lpstr>Modify the source code - 2/3</vt:lpstr>
      <vt:lpstr>Modify the source code - 3/3</vt:lpstr>
      <vt:lpstr>Examples</vt:lpstr>
      <vt:lpstr>Create table</vt:lpstr>
      <vt:lpstr>Create table</vt:lpstr>
      <vt:lpstr>Create table</vt:lpstr>
      <vt:lpstr>Create table</vt:lpstr>
      <vt:lpstr>기타 다양한 옵션들</vt:lpstr>
      <vt:lpstr>PowerPoint 프레젠테이션</vt:lpstr>
      <vt:lpstr>how to use gdb (simple guide)</vt:lpstr>
      <vt:lpstr>Install GDB</vt:lpstr>
      <vt:lpstr>Use GDB</vt:lpstr>
      <vt:lpstr>Run SQLite with GDB</vt:lpstr>
      <vt:lpstr>GDB Trace</vt:lpstr>
      <vt:lpstr>GDB Trace</vt:lpstr>
      <vt:lpstr>GDB Trace</vt:lpstr>
      <vt:lpstr>assignment</vt:lpstr>
      <vt:lpstr>저널 모드 변경하기</vt:lpstr>
      <vt:lpstr>과제 #1 - Code Tracing</vt:lpstr>
      <vt:lpstr>예제 – create table (RBJ)</vt:lpstr>
      <vt:lpstr>예제 – create table (RBJ)</vt:lpstr>
      <vt:lpstr>과제 #2 - Evaluation</vt:lpstr>
      <vt:lpstr>과제 #2 -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오기환</cp:lastModifiedBy>
  <cp:revision>526</cp:revision>
  <dcterms:created xsi:type="dcterms:W3CDTF">2008-09-03T12:14:57Z</dcterms:created>
  <dcterms:modified xsi:type="dcterms:W3CDTF">2016-09-21T16:27:57Z</dcterms:modified>
</cp:coreProperties>
</file>