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22" d="100"/>
          <a:sy n="122" d="100"/>
        </p:scale>
        <p:origin x="-4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ko-KR" altLang="en-US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Page44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565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Page45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2021-11-03</a:t>
            </a:r>
          </a:p>
        </p:txBody>
      </p:sp>
      <p:sp>
        <p:nvSpPr>
          <p:cNvPr id="5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276600" y="2636838"/>
            <a:ext cx="30003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8000">
                <a:latin typeface="맑은 고딕"/>
                <a:ea typeface="맑은 고딕"/>
              </a:rPr>
              <a:t>Page9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90</Words>
  <Application>Microsoft Office PowerPoint</Application>
  <PresentationFormat>화면 슬라이드 쇼(4:3)</PresentationFormat>
  <Paragraphs>90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Taejin</dc:creator>
  <cp:lastModifiedBy>Taejin</cp:lastModifiedBy>
  <cp:revision>5</cp:revision>
  <dcterms:created xsi:type="dcterms:W3CDTF">2021-11-03T00:35:00Z</dcterms:created>
  <dcterms:modified xsi:type="dcterms:W3CDTF">2021-11-03T02:12:25Z</dcterms:modified>
</cp:coreProperties>
</file>