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96" r:id="rId4"/>
    <p:sldId id="297" r:id="rId5"/>
    <p:sldId id="298" r:id="rId6"/>
    <p:sldId id="299" r:id="rId7"/>
    <p:sldId id="293" r:id="rId8"/>
    <p:sldId id="300" r:id="rId9"/>
    <p:sldId id="295" r:id="rId10"/>
  </p:sldIdLst>
  <p:sldSz cx="10080625" cy="7559675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1">
          <p15:clr>
            <a:srgbClr val="A4A3A4"/>
          </p15:clr>
        </p15:guide>
        <p15:guide id="2" pos="6349">
          <p15:clr>
            <a:srgbClr val="A4A3A4"/>
          </p15:clr>
        </p15:guide>
        <p15:guide id="3" pos="6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pos="2101">
          <p15:clr>
            <a:srgbClr val="A4A3A4"/>
          </p15:clr>
        </p15:guide>
        <p15:guide id="4" orient="horz" pos="3109">
          <p15:clr>
            <a:srgbClr val="A4A3A4"/>
          </p15:clr>
        </p15:guide>
        <p15:guide id="5" pos="2182">
          <p15:clr>
            <a:srgbClr val="A4A3A4"/>
          </p15:clr>
        </p15:guide>
        <p15:guide id="6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92857" autoAdjust="0"/>
  </p:normalViewPr>
  <p:slideViewPr>
    <p:cSldViewPr snapToGrid="0">
      <p:cViewPr varScale="1">
        <p:scale>
          <a:sx n="57" d="100"/>
          <a:sy n="57" d="100"/>
        </p:scale>
        <p:origin x="350" y="58"/>
      </p:cViewPr>
      <p:guideLst>
        <p:guide orient="horz" pos="4761"/>
        <p:guide pos="6349"/>
        <p:guide pos="6347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550" y="96"/>
      </p:cViewPr>
      <p:guideLst>
        <p:guide orient="horz" pos="3126"/>
        <p:guide pos="2141"/>
        <p:guide pos="2101"/>
        <p:guide orient="horz" pos="3109"/>
        <p:guide pos="2182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3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7652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algn="r"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3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hangingPunct="0">
              <a:defRPr sz="1400"/>
            </a:pPr>
            <a:r>
              <a:rPr lang="en-GB" sz="1300">
                <a:latin typeface="Arial" pitchFamily="18"/>
                <a:ea typeface="Arial Unicode MS" pitchFamily="2"/>
                <a:cs typeface="Tahoma" pitchFamily="2"/>
              </a:rPr>
              <a:t>ddd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7652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algn="r" hangingPunct="0">
              <a:defRPr sz="1400"/>
            </a:pPr>
            <a:fld id="{8E0E8D2C-EB4D-4B9E-89E0-3FD291BBE812}" type="slidenum">
              <a:rPr/>
              <a:pPr algn="r" hangingPunct="0">
                <a:defRPr sz="1400"/>
              </a:pPr>
              <a:t>‹#›</a:t>
            </a:fld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6223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9300"/>
            <a:ext cx="4937125" cy="37036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79797" y="4690187"/>
            <a:ext cx="5438050" cy="4443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altLang="ko-K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3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847652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3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GB"/>
              <a:t>ddd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47652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4118136-45F4-4664-B156-CA8A23AA078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17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16000" marR="0" indent="-216000" rtl="0" hangingPunct="0">
      <a:tabLst/>
      <a:defRPr lang="en-GB" altLang="ko-KR" sz="2000" b="0" i="0" u="none" strike="noStrike" kern="1200">
        <a:ln>
          <a:noFill/>
        </a:ln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E1EFCC-8F6A-498C-A8BD-96BC30256579}" type="slidenum">
              <a:rPr/>
              <a:pPr lvl="0"/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0275" y="749300"/>
            <a:ext cx="4937125" cy="37036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797" y="4690186"/>
            <a:ext cx="5438050" cy="4360040"/>
          </a:xfrm>
        </p:spPr>
        <p:txBody>
          <a:bodyPr/>
          <a:lstStyle/>
          <a:p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13562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3E864FD-547D-4DE8-B1B3-961A75DC900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F56AE3-E13A-4660-9A9D-38E9C8208741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2460625"/>
            <a:ext cx="2312988" cy="6604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2460625"/>
            <a:ext cx="6786562" cy="66040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99725B2-D751-4B23-BF1D-FA27E0D1E1AF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3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3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3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71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70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6C78C1D-7616-499D-84D9-464059F3E95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99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68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3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F42B0C-8702-4A7E-9F1C-9FBA3B4D886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4679950"/>
            <a:ext cx="4530725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4679950"/>
            <a:ext cx="4532312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156628E-F33E-409C-867F-B25C945631B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95EDF5-C17D-4098-A89F-970FFB6C07F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24D86BB-323B-4C08-8DD9-6D36B27E66B4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>
            <a:lvl1pPr marL="457200" indent="-2304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685800" indent="-230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30400">
              <a:lnSpc>
                <a:spcPct val="90000"/>
              </a:lnSpc>
              <a:buFont typeface="Arial" panose="020B0604020202020204" pitchFamily="34" charset="0"/>
              <a:buChar char="•"/>
              <a:defRPr sz="26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30400">
              <a:lnSpc>
                <a:spcPct val="90000"/>
              </a:lnSpc>
              <a:buFont typeface="Arial" panose="020B0604020202020204" pitchFamily="34" charset="0"/>
              <a:buChar char="•"/>
              <a:defRPr sz="22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30400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7" y="128033"/>
            <a:ext cx="9909175" cy="11040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0676" y="1091419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40677" y="7128812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5257101" y="7175240"/>
            <a:ext cx="4276726" cy="384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0" i="0" u="none" strike="noStrike" kern="1200" baseline="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Code Cure in Software Dept., </a:t>
            </a:r>
            <a:r>
              <a:rPr lang="en-US" altLang="ko-KR" sz="1400" b="0" i="0" u="none" strike="noStrike" kern="1200" baseline="0" dirty="0" err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Sangmyung</a:t>
            </a:r>
            <a:r>
              <a:rPr lang="en-US" altLang="ko-KR" sz="1400" b="0" i="0" u="none" strike="noStrike" kern="1200" baseline="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en-US" altLang="ko-KR" dirty="0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96716" y="7171777"/>
            <a:ext cx="4815526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Python3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Footer Placeholder 1"/>
          <p:cNvSpPr txBox="1">
            <a:spLocks/>
          </p:cNvSpPr>
          <p:nvPr userDrawn="1"/>
        </p:nvSpPr>
        <p:spPr>
          <a:xfrm>
            <a:off x="9513281" y="7177185"/>
            <a:ext cx="423903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DCC8B8E-3EFC-467B-A220-66825A041409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8097981-CB75-4FE7-A2CC-0CE91C7723CB}" type="slidenum">
              <a:rPr/>
              <a:pPr lv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2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8C25B48-367F-4F4A-82C4-B38EBD3C6C3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396000" y="2461320"/>
            <a:ext cx="9215640" cy="2038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 altLang="ko-K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60000" y="4680000"/>
            <a:ext cx="9216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GB" altLang="ko-K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9391669-FEAD-499F-B203-D1CF812B9801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hangingPunct="0">
        <a:lnSpc>
          <a:spcPct val="80000"/>
        </a:lnSpc>
        <a:tabLst/>
        <a:defRPr lang="en-GB" altLang="ko-KR" sz="48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</p:titleStyle>
    <p:bodyStyle>
      <a:lvl1pPr algn="ctr" rtl="0" hangingPunct="0">
        <a:spcBef>
          <a:spcPts val="0"/>
        </a:spcBef>
        <a:spcAft>
          <a:spcPts val="1417"/>
        </a:spcAft>
        <a:tabLst/>
        <a:defRPr lang="en-GB" altLang="ko-KR" sz="26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EE8B-DCE9-4EFB-BC77-FF3855F2559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75616" y="1462792"/>
            <a:ext cx="9392479" cy="311094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ko-KR" altLang="en-US" sz="5200" dirty="0">
                <a:solidFill>
                  <a:srgbClr val="0000FF"/>
                </a:solidFill>
              </a:rPr>
              <a:t>오리엔테이션</a:t>
            </a:r>
            <a:br>
              <a:rPr lang="en-US" altLang="ko-KR" sz="5200" dirty="0">
                <a:solidFill>
                  <a:srgbClr val="0000FF"/>
                </a:solidFill>
              </a:rPr>
            </a:br>
            <a:br>
              <a:rPr lang="en-US" altLang="ko-KR" sz="3200" dirty="0">
                <a:solidFill>
                  <a:srgbClr val="0000FF"/>
                </a:solidFill>
              </a:rPr>
            </a:br>
            <a:endParaRPr lang="en-GB" sz="3200" dirty="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1"/>
          </p:nvPr>
        </p:nvSpPr>
        <p:spPr>
          <a:xfrm>
            <a:off x="1230792" y="5411277"/>
            <a:ext cx="7559675" cy="1072282"/>
          </a:xfrm>
        </p:spPr>
        <p:txBody>
          <a:bodyPr/>
          <a:lstStyle/>
          <a:p>
            <a:pPr lvl="0"/>
            <a:r>
              <a:rPr lang="ja-JP" altLang="en-US" dirty="0">
                <a:solidFill>
                  <a:srgbClr val="666666"/>
                </a:solidFill>
              </a:rPr>
              <a:t>상명대학교 </a:t>
            </a:r>
            <a:r>
              <a:rPr lang="ko-KR" altLang="en-US" dirty="0">
                <a:solidFill>
                  <a:srgbClr val="666666"/>
                </a:solidFill>
              </a:rPr>
              <a:t>보안동아리 </a:t>
            </a:r>
            <a:r>
              <a:rPr lang="en-US" altLang="ko-KR" dirty="0">
                <a:solidFill>
                  <a:srgbClr val="666666"/>
                </a:solidFill>
              </a:rPr>
              <a:t>Code Cure</a:t>
            </a:r>
            <a:endParaRPr lang="ja-JP" altLang="en-US" dirty="0">
              <a:solidFill>
                <a:srgbClr val="666666"/>
              </a:solidFill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4206" y="99718"/>
            <a:ext cx="9217025" cy="444500"/>
          </a:xfrm>
        </p:spPr>
        <p:txBody>
          <a:bodyPr/>
          <a:lstStyle/>
          <a:p>
            <a:pPr lvl="0"/>
            <a:r>
              <a:rPr lang="en-GB" dirty="0">
                <a:solidFill>
                  <a:srgbClr val="66666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Code Cure /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r>
              <a:rPr lang="ko-KR" altLang="en-US" sz="4800" dirty="0">
                <a:solidFill>
                  <a:schemeClr val="tx1"/>
                </a:solidFill>
              </a:rPr>
              <a:t>팀장 </a:t>
            </a:r>
            <a:r>
              <a:rPr lang="en-US" altLang="ko-KR" sz="4800" dirty="0">
                <a:solidFill>
                  <a:schemeClr val="tx1"/>
                </a:solidFill>
              </a:rPr>
              <a:t>- </a:t>
            </a:r>
            <a:r>
              <a:rPr lang="ko-KR" altLang="en-US" sz="4800" dirty="0">
                <a:solidFill>
                  <a:schemeClr val="tx1"/>
                </a:solidFill>
              </a:rPr>
              <a:t>정재영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2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r>
              <a:rPr lang="ko-KR" altLang="en-US" sz="4800" dirty="0" err="1">
                <a:solidFill>
                  <a:schemeClr val="tx1"/>
                </a:solidFill>
              </a:rPr>
              <a:t>부팀장</a:t>
            </a:r>
            <a:r>
              <a:rPr lang="ko-KR" altLang="en-US" sz="4800" dirty="0">
                <a:solidFill>
                  <a:schemeClr val="tx1"/>
                </a:solidFill>
              </a:rPr>
              <a:t> </a:t>
            </a:r>
            <a:r>
              <a:rPr lang="en-US" altLang="ko-KR" sz="4800" dirty="0">
                <a:solidFill>
                  <a:schemeClr val="tx1"/>
                </a:solidFill>
              </a:rPr>
              <a:t>- </a:t>
            </a:r>
            <a:r>
              <a:rPr lang="ko-KR" altLang="en-US" sz="4800" dirty="0" err="1">
                <a:solidFill>
                  <a:schemeClr val="tx1"/>
                </a:solidFill>
              </a:rPr>
              <a:t>이현제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6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r>
              <a:rPr lang="ko-KR" altLang="en-US" sz="4800" dirty="0">
                <a:solidFill>
                  <a:schemeClr val="tx1"/>
                </a:solidFill>
              </a:rPr>
              <a:t>수업 계획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8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r>
              <a:rPr lang="ko-KR" altLang="en-US" sz="4800" dirty="0" err="1">
                <a:solidFill>
                  <a:schemeClr val="tx1"/>
                </a:solidFill>
              </a:rPr>
              <a:t>조편성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226800" indent="0" algn="ctr">
              <a:buNone/>
            </a:pPr>
            <a:r>
              <a:rPr lang="en-US" altLang="ko-KR" sz="3000" dirty="0">
                <a:solidFill>
                  <a:schemeClr val="tx1"/>
                </a:solidFill>
              </a:rPr>
              <a:t>(</a:t>
            </a:r>
            <a:r>
              <a:rPr lang="ko-KR" altLang="en-US" sz="3000" dirty="0">
                <a:solidFill>
                  <a:schemeClr val="tx1"/>
                </a:solidFill>
              </a:rPr>
              <a:t>조 이름</a:t>
            </a:r>
            <a:r>
              <a:rPr lang="en-US" altLang="ko-KR" sz="3000" dirty="0">
                <a:solidFill>
                  <a:schemeClr val="tx1"/>
                </a:solidFill>
              </a:rPr>
              <a:t>, </a:t>
            </a:r>
            <a:r>
              <a:rPr lang="ko-KR" altLang="en-US" sz="3000" dirty="0">
                <a:solidFill>
                  <a:schemeClr val="tx1"/>
                </a:solidFill>
              </a:rPr>
              <a:t>조장</a:t>
            </a:r>
            <a:r>
              <a:rPr lang="en-US" altLang="ko-KR" sz="3000" dirty="0">
                <a:solidFill>
                  <a:schemeClr val="tx1"/>
                </a:solidFill>
              </a:rPr>
              <a:t> </a:t>
            </a:r>
            <a:r>
              <a:rPr lang="ko-KR" altLang="en-US" sz="3000" dirty="0">
                <a:solidFill>
                  <a:schemeClr val="tx1"/>
                </a:solidFill>
              </a:rPr>
              <a:t>정하기</a:t>
            </a:r>
            <a:r>
              <a:rPr lang="en-US" altLang="ko-KR" sz="3000" dirty="0">
                <a:solidFill>
                  <a:schemeClr val="tx1"/>
                </a:solidFill>
              </a:rPr>
              <a:t>)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1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r>
              <a:rPr lang="ko-KR" altLang="en-US" sz="4800" dirty="0">
                <a:solidFill>
                  <a:schemeClr val="tx1"/>
                </a:solidFill>
              </a:rPr>
              <a:t>친목도모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226800" indent="0" algn="ctr">
              <a:buNone/>
            </a:pPr>
            <a:r>
              <a:rPr lang="en-US" altLang="ko-KR" sz="3000" dirty="0">
                <a:solidFill>
                  <a:schemeClr val="tx1"/>
                </a:solidFill>
              </a:rPr>
              <a:t>(</a:t>
            </a:r>
            <a:r>
              <a:rPr lang="ko-KR" altLang="en-US" sz="3000" dirty="0">
                <a:solidFill>
                  <a:schemeClr val="tx1"/>
                </a:solidFill>
              </a:rPr>
              <a:t>이름</a:t>
            </a:r>
            <a:r>
              <a:rPr lang="en-US" altLang="ko-KR" sz="3000" dirty="0">
                <a:solidFill>
                  <a:schemeClr val="tx1"/>
                </a:solidFill>
              </a:rPr>
              <a:t>, </a:t>
            </a:r>
            <a:r>
              <a:rPr lang="ko-KR" altLang="en-US" sz="3000" dirty="0">
                <a:solidFill>
                  <a:schemeClr val="tx1"/>
                </a:solidFill>
              </a:rPr>
              <a:t>신청 이유</a:t>
            </a:r>
            <a:r>
              <a:rPr lang="en-US" altLang="ko-KR" sz="3000" dirty="0">
                <a:solidFill>
                  <a:schemeClr val="tx1"/>
                </a:solidFill>
              </a:rPr>
              <a:t>, </a:t>
            </a:r>
            <a:r>
              <a:rPr lang="ko-KR" altLang="en-US" sz="3000" dirty="0">
                <a:solidFill>
                  <a:schemeClr val="tx1"/>
                </a:solidFill>
              </a:rPr>
              <a:t>원하는 수업 방향</a:t>
            </a:r>
            <a:r>
              <a:rPr lang="en-US" altLang="ko-KR" sz="3000" dirty="0">
                <a:solidFill>
                  <a:schemeClr val="tx1"/>
                </a:solidFill>
              </a:rPr>
              <a:t>)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r>
              <a:rPr lang="ko-KR" altLang="en-US" sz="4800" dirty="0">
                <a:solidFill>
                  <a:schemeClr val="tx1"/>
                </a:solidFill>
              </a:rPr>
              <a:t>조별 발표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9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r>
              <a:rPr lang="ko-KR" altLang="en-US" sz="4800" dirty="0">
                <a:solidFill>
                  <a:srgbClr val="0000FF"/>
                </a:solidFill>
              </a:rPr>
              <a:t>감사합니다</a:t>
            </a:r>
            <a:r>
              <a:rPr lang="en-US" altLang="ko-KR" sz="4800" dirty="0">
                <a:solidFill>
                  <a:srgbClr val="0000FF"/>
                </a:solidFill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1526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14964</TotalTime>
  <Words>45</Words>
  <Application>Microsoft Office PowerPoint</Application>
  <PresentationFormat>사용자 지정</PresentationFormat>
  <Paragraphs>34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 Unicode MS</vt:lpstr>
      <vt:lpstr>맑은 고딕</vt:lpstr>
      <vt:lpstr>Arial</vt:lpstr>
      <vt:lpstr>Tahoma</vt:lpstr>
      <vt:lpstr>Times New Roman</vt:lpstr>
      <vt:lpstr>Title</vt:lpstr>
      <vt:lpstr>디자인 사용자 지정</vt:lpstr>
      <vt:lpstr>오리엔테이션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PEL_PPT</dc:title>
  <dc:creator>PEL</dc:creator>
  <cp:lastModifiedBy>an taejin</cp:lastModifiedBy>
  <cp:revision>1140</cp:revision>
  <cp:lastPrinted>2016-01-20T01:52:13Z</cp:lastPrinted>
  <dcterms:created xsi:type="dcterms:W3CDTF">2014-03-24T00:17:57Z</dcterms:created>
  <dcterms:modified xsi:type="dcterms:W3CDTF">2019-01-14T16:36:08Z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소유자">
    <vt:lpwstr>Jong-Hyouk</vt:lpwstr>
  </property>
</Properties>
</file>