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256" r:id="rId3"/>
    <p:sldId id="306" r:id="rId4"/>
    <p:sldId id="305" r:id="rId5"/>
    <p:sldId id="308" r:id="rId6"/>
    <p:sldId id="309" r:id="rId7"/>
    <p:sldId id="307" r:id="rId8"/>
    <p:sldId id="310" r:id="rId9"/>
    <p:sldId id="293" r:id="rId10"/>
  </p:sldIdLst>
  <p:sldSz cx="10080625" cy="7559675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1">
          <p15:clr>
            <a:srgbClr val="A4A3A4"/>
          </p15:clr>
        </p15:guide>
        <p15:guide id="2" pos="6349">
          <p15:clr>
            <a:srgbClr val="A4A3A4"/>
          </p15:clr>
        </p15:guide>
        <p15:guide id="3" pos="6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  <p15:guide id="3" pos="2101">
          <p15:clr>
            <a:srgbClr val="A4A3A4"/>
          </p15:clr>
        </p15:guide>
        <p15:guide id="4" orient="horz" pos="3109">
          <p15:clr>
            <a:srgbClr val="A4A3A4"/>
          </p15:clr>
        </p15:guide>
        <p15:guide id="5" pos="2182">
          <p15:clr>
            <a:srgbClr val="A4A3A4"/>
          </p15:clr>
        </p15:guide>
        <p15:guide id="6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9" autoAdjust="0"/>
    <p:restoredTop sz="92857" autoAdjust="0"/>
  </p:normalViewPr>
  <p:slideViewPr>
    <p:cSldViewPr snapToGrid="0">
      <p:cViewPr varScale="1">
        <p:scale>
          <a:sx n="101" d="100"/>
          <a:sy n="101" d="100"/>
        </p:scale>
        <p:origin x="1380" y="108"/>
      </p:cViewPr>
      <p:guideLst>
        <p:guide orient="horz" pos="4761"/>
        <p:guide pos="6349"/>
        <p:guide pos="6347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-3226" y="-77"/>
      </p:cViewPr>
      <p:guideLst>
        <p:guide orient="horz" pos="3126"/>
        <p:guide pos="2141"/>
        <p:guide pos="2101"/>
        <p:guide orient="horz" pos="3109"/>
        <p:guide pos="2182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3" y="5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ctr" anchorCtr="0" compatLnSpc="0">
            <a:noAutofit/>
          </a:bodyPr>
          <a:lstStyle/>
          <a:p>
            <a:pPr hangingPunct="0">
              <a:defRPr sz="1400"/>
            </a:pPr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47652" y="5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ctr" anchorCtr="0" compatLnSpc="0">
            <a:noAutofit/>
          </a:bodyPr>
          <a:lstStyle/>
          <a:p>
            <a:pPr algn="r" hangingPunct="0">
              <a:defRPr sz="1400"/>
            </a:pPr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3" y="9380704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b" anchorCtr="0" compatLnSpc="0">
            <a:noAutofit/>
          </a:bodyPr>
          <a:lstStyle/>
          <a:p>
            <a:pPr hangingPunct="0">
              <a:defRPr sz="1400"/>
            </a:pPr>
            <a:r>
              <a:rPr lang="en-GB" sz="1300">
                <a:latin typeface="Arial" pitchFamily="18"/>
                <a:ea typeface="Arial Unicode MS" pitchFamily="2"/>
                <a:cs typeface="Tahoma" pitchFamily="2"/>
              </a:rPr>
              <a:t>ddd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47652" y="9380704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b" anchorCtr="0" compatLnSpc="0">
            <a:noAutofit/>
          </a:bodyPr>
          <a:lstStyle/>
          <a:p>
            <a:pPr algn="r" hangingPunct="0">
              <a:defRPr sz="1400"/>
            </a:pPr>
            <a:fld id="{8E0E8D2C-EB4D-4B9E-89E0-3FD291BBE812}" type="slidenum">
              <a:rPr/>
              <a:pPr algn="r" hangingPunct="0">
                <a:defRPr sz="1400"/>
              </a:pPr>
              <a:t>‹#›</a:t>
            </a:fld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06223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9300"/>
            <a:ext cx="4937125" cy="37036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79797" y="4690187"/>
            <a:ext cx="5438050" cy="4443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 altLang="ko-K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3" y="5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3847652" y="5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3" y="9380704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GB"/>
              <a:t>ddd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47652" y="9380704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4118136-45F4-4664-B156-CA8A23AA078E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817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16000" marR="0" indent="-216000" rtl="0" hangingPunct="0">
      <a:tabLst/>
      <a:defRPr lang="en-GB" altLang="ko-KR" sz="2000" b="0" i="0" u="none" strike="noStrike" kern="1200">
        <a:ln>
          <a:noFill/>
        </a:ln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E1EFCC-8F6A-498C-A8BD-96BC30256579}" type="slidenum">
              <a:rPr/>
              <a:pPr lvl="0"/>
              <a:t>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0275" y="749300"/>
            <a:ext cx="4937125" cy="37036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797" y="4690186"/>
            <a:ext cx="5438050" cy="4360040"/>
          </a:xfrm>
        </p:spPr>
        <p:txBody>
          <a:bodyPr/>
          <a:lstStyle/>
          <a:p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13562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118136-45F4-4664-B156-CA8A23AA078E}" type="slidenum">
              <a:rPr lang="en-US" altLang="ko-KR" smtClean="0"/>
              <a:pPr lvl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37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3E864FD-547D-4DE8-B1B3-961A75DC900B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5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F56AE3-E13A-4660-9A9D-38E9C8208741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6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2460625"/>
            <a:ext cx="2312988" cy="6604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2460625"/>
            <a:ext cx="6786562" cy="66040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99725B2-D751-4B23-BF1D-FA27E0D1E1AF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3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39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3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71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70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1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6C78C1D-7616-499D-84D9-464059F3E95E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90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99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68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3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8F42B0C-8702-4A7E-9F1C-9FBA3B4D886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4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4679950"/>
            <a:ext cx="4530725" cy="438467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4679950"/>
            <a:ext cx="4532312" cy="438467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156628E-F33E-409C-867F-B25C945631B2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0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B95EDF5-C17D-4098-A89F-970FFB6C07F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7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24D86BB-323B-4C08-8DD9-6D36B27E66B4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6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>
            <a:lvl1pPr marL="457200" indent="-2304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0" i="0" u="none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685800" indent="-230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u="none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30400">
              <a:lnSpc>
                <a:spcPct val="90000"/>
              </a:lnSpc>
              <a:buFont typeface="Arial" panose="020B0604020202020204" pitchFamily="34" charset="0"/>
              <a:buChar char="•"/>
              <a:defRPr sz="26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30400">
              <a:lnSpc>
                <a:spcPct val="90000"/>
              </a:lnSpc>
              <a:buFont typeface="Arial" panose="020B0604020202020204" pitchFamily="34" charset="0"/>
              <a:buChar char="•"/>
              <a:defRPr sz="22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30400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7" y="128033"/>
            <a:ext cx="9909175" cy="1104062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0676" y="1091419"/>
            <a:ext cx="9720000" cy="93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40677" y="7128812"/>
            <a:ext cx="9720000" cy="93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5257101" y="7175240"/>
            <a:ext cx="4276726" cy="384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0" i="0" u="none" strike="noStrike" kern="1200" baseline="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Code Cure in Software Dept., </a:t>
            </a:r>
            <a:r>
              <a:rPr lang="en-US" altLang="ko-KR" sz="1400" b="0" i="0" u="none" strike="noStrike" kern="1200" baseline="0" dirty="0" err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Sangmyung</a:t>
            </a:r>
            <a:r>
              <a:rPr lang="en-US" altLang="ko-KR" sz="1400" b="0" i="0" u="none" strike="noStrike" kern="1200" baseline="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en-US" altLang="ko-KR" dirty="0"/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96716" y="7171777"/>
            <a:ext cx="4815526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Python3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Footer Placeholder 1"/>
          <p:cNvSpPr txBox="1">
            <a:spLocks/>
          </p:cNvSpPr>
          <p:nvPr userDrawn="1"/>
        </p:nvSpPr>
        <p:spPr>
          <a:xfrm>
            <a:off x="9513281" y="7177185"/>
            <a:ext cx="423903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DCC8B8E-3EFC-467B-A220-66825A041409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8097981-CB75-4FE7-A2CC-0CE91C7723CB}" type="slidenum">
              <a:rPr/>
              <a:pPr lv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21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8C25B48-367F-4F4A-82C4-B38EBD3C6C32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87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396000" y="2461320"/>
            <a:ext cx="9215640" cy="20386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 altLang="ko-K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60000" y="4680000"/>
            <a:ext cx="9216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GB" altLang="ko-K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9391669-FEAD-499F-B203-D1CF812B9801}" type="slidenum">
              <a:rPr/>
              <a:pPr lvl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hangingPunct="0">
        <a:lnSpc>
          <a:spcPct val="80000"/>
        </a:lnSpc>
        <a:tabLst/>
        <a:defRPr lang="en-GB" altLang="ko-KR" sz="48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</p:titleStyle>
    <p:bodyStyle>
      <a:lvl1pPr algn="ctr" rtl="0" hangingPunct="0">
        <a:spcBef>
          <a:spcPts val="0"/>
        </a:spcBef>
        <a:spcAft>
          <a:spcPts val="1417"/>
        </a:spcAft>
        <a:tabLst/>
        <a:defRPr lang="en-GB" altLang="ko-KR" sz="26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EE8B-DCE9-4EFB-BC77-FF3855F2559A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ejin@codecure.smuc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75616" y="1462792"/>
            <a:ext cx="9392479" cy="3110948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ko-KR" sz="5400" dirty="0">
                <a:solidFill>
                  <a:srgbClr val="0000FF"/>
                </a:solidFill>
              </a:rPr>
              <a:t>Python3</a:t>
            </a:r>
            <a:br>
              <a:rPr lang="en-US" altLang="ko-KR" sz="5200" dirty="0">
                <a:solidFill>
                  <a:srgbClr val="0000FF"/>
                </a:solidFill>
              </a:rPr>
            </a:br>
            <a:r>
              <a:rPr lang="en-US" altLang="ko-KR" sz="3200" dirty="0">
                <a:solidFill>
                  <a:srgbClr val="0000FF"/>
                </a:solidFill>
              </a:rPr>
              <a:t>-</a:t>
            </a:r>
            <a:r>
              <a:rPr lang="en-US" altLang="ko-KR" sz="3200" dirty="0" err="1">
                <a:solidFill>
                  <a:srgbClr val="0000FF"/>
                </a:solidFill>
              </a:rPr>
              <a:t>TurtleGraphics</a:t>
            </a:r>
            <a:r>
              <a:rPr lang="en-US" altLang="ko-KR" sz="3200" dirty="0">
                <a:solidFill>
                  <a:srgbClr val="0000FF"/>
                </a:solidFill>
              </a:rPr>
              <a:t>-</a:t>
            </a:r>
            <a:br>
              <a:rPr lang="en-US" altLang="ko-KR" sz="3200" dirty="0">
                <a:solidFill>
                  <a:srgbClr val="0000FF"/>
                </a:solidFill>
              </a:rPr>
            </a:br>
            <a:endParaRPr lang="en-GB" sz="3200" dirty="0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subTitle" idx="1"/>
          </p:nvPr>
        </p:nvSpPr>
        <p:spPr>
          <a:xfrm>
            <a:off x="1230792" y="5411277"/>
            <a:ext cx="7559675" cy="1072282"/>
          </a:xfrm>
        </p:spPr>
        <p:txBody>
          <a:bodyPr/>
          <a:lstStyle/>
          <a:p>
            <a:pPr lvl="0"/>
            <a:r>
              <a:rPr lang="ko-KR" altLang="en-US" dirty="0">
                <a:solidFill>
                  <a:srgbClr val="666666"/>
                </a:solidFill>
              </a:rPr>
              <a:t>안태진</a:t>
            </a:r>
            <a:r>
              <a:rPr lang="en-US" altLang="ko-KR" dirty="0">
                <a:solidFill>
                  <a:srgbClr val="666666"/>
                </a:solidFill>
              </a:rPr>
              <a:t>(</a:t>
            </a:r>
            <a:r>
              <a:rPr lang="en-US" altLang="ko-KR" dirty="0">
                <a:solidFill>
                  <a:srgbClr val="666666"/>
                </a:solidFill>
                <a:hlinkClick r:id="rId3"/>
              </a:rPr>
              <a:t>taejin@codecure.smuc.ac.kr</a:t>
            </a:r>
            <a:r>
              <a:rPr lang="en-US" altLang="ko-KR" dirty="0">
                <a:solidFill>
                  <a:srgbClr val="666666"/>
                </a:solidFill>
              </a:rPr>
              <a:t>)</a:t>
            </a:r>
          </a:p>
          <a:p>
            <a:pPr lvl="0"/>
            <a:r>
              <a:rPr lang="ja-JP" altLang="en-US" dirty="0">
                <a:solidFill>
                  <a:srgbClr val="666666"/>
                </a:solidFill>
              </a:rPr>
              <a:t>상명대학교 </a:t>
            </a:r>
            <a:r>
              <a:rPr lang="ko-KR" altLang="en-US" dirty="0">
                <a:solidFill>
                  <a:srgbClr val="666666"/>
                </a:solidFill>
              </a:rPr>
              <a:t>보안동아리 </a:t>
            </a:r>
            <a:r>
              <a:rPr lang="en-US" altLang="ko-KR" dirty="0">
                <a:solidFill>
                  <a:srgbClr val="666666"/>
                </a:solidFill>
              </a:rPr>
              <a:t>Code Cure</a:t>
            </a:r>
            <a:endParaRPr lang="ja-JP" altLang="en-US" dirty="0">
              <a:solidFill>
                <a:srgbClr val="666666"/>
              </a:solidFill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24206" y="99718"/>
            <a:ext cx="9217025" cy="444500"/>
          </a:xfrm>
        </p:spPr>
        <p:txBody>
          <a:bodyPr/>
          <a:lstStyle/>
          <a:p>
            <a:pPr lvl="0"/>
            <a:r>
              <a:rPr lang="en-GB" dirty="0">
                <a:solidFill>
                  <a:srgbClr val="66666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Code Cure /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TurtleGraphics02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ko-KR" altLang="en-US" dirty="0"/>
              <a:t>발표문제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379616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삼각 집 만들기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TurtleGraphics02-</a:t>
            </a:r>
            <a:r>
              <a:rPr lang="ko-KR" altLang="en-US" dirty="0"/>
              <a:t>문제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B495BF-5FEE-49BC-86B8-E8D7EA4B6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74" y="1779308"/>
            <a:ext cx="6022526" cy="5271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75A803-95C0-44D9-B2B3-252E1DF04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27" y="2317192"/>
            <a:ext cx="1848108" cy="40010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6B95BF-D23D-4D6F-96CF-3DFF5D30886A}"/>
              </a:ext>
            </a:extLst>
          </p:cNvPr>
          <p:cNvSpPr/>
          <p:nvPr/>
        </p:nvSpPr>
        <p:spPr>
          <a:xfrm>
            <a:off x="6931742" y="1779308"/>
            <a:ext cx="2467897" cy="478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9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5CEDB0-D0A0-4F69-869E-B8BC58FEF7F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평행사변형 집 만들기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1A01C8-D9AF-49BC-9B8F-72ADA6A4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TurtleGraphics02-</a:t>
            </a:r>
            <a:r>
              <a:rPr lang="ko-KR" altLang="en-US" dirty="0"/>
              <a:t>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DB3AF9-1250-41F0-8669-FAC1F11A0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2" y="1783979"/>
            <a:ext cx="1848108" cy="4839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1CFCE6-A46E-4B72-B523-70B36D4D8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9" y="2402764"/>
            <a:ext cx="4889923" cy="427995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9708198-94C1-451C-BB5E-BE0FBB125FBE}"/>
              </a:ext>
            </a:extLst>
          </p:cNvPr>
          <p:cNvSpPr/>
          <p:nvPr/>
        </p:nvSpPr>
        <p:spPr>
          <a:xfrm>
            <a:off x="6392247" y="1774649"/>
            <a:ext cx="2594437" cy="504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4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5BB10F-1F87-44DA-B170-A0213E04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628" y="1858297"/>
            <a:ext cx="2038635" cy="46869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E73ED6-320F-460D-94DB-7CF5915BD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398" y="1858297"/>
            <a:ext cx="1181265" cy="238158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9F5ADD-F242-4188-802E-051445CC20F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/>
              <a:t>오륜기 만들기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D2278A-7703-4294-832E-20796C49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TurtleGraphics02-</a:t>
            </a:r>
            <a:r>
              <a:rPr lang="ko-KR" altLang="en-US"/>
              <a:t>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A6FA2D-A7AE-4119-A661-147F43575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0" y="1858297"/>
            <a:ext cx="5842790" cy="51139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73C79E4-7712-43D5-8DEE-8156AA98B688}"/>
              </a:ext>
            </a:extLst>
          </p:cNvPr>
          <p:cNvSpPr/>
          <p:nvPr/>
        </p:nvSpPr>
        <p:spPr>
          <a:xfrm>
            <a:off x="6622684" y="1677305"/>
            <a:ext cx="2594437" cy="504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0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F5FED4-5123-4968-9EC1-63B3A0BD600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자신만의 집을 만드세요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FCD58C-D26E-4FA7-A012-101878D1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4786BA-675B-4674-A4AC-D1ACBDD20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18" y="1765932"/>
            <a:ext cx="5570311" cy="48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8D4CE25-416A-478E-A4B9-43AB93524245}"/>
              </a:ext>
            </a:extLst>
          </p:cNvPr>
          <p:cNvSpPr/>
          <p:nvPr/>
        </p:nvSpPr>
        <p:spPr>
          <a:xfrm>
            <a:off x="962025" y="4569728"/>
            <a:ext cx="3261221" cy="2097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137F74-2CDE-4BEA-9BBE-BDECDA8DB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1" y="4633615"/>
            <a:ext cx="3054641" cy="1969236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35D037-3AFE-466F-AD64-0ED8BF1BAF4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/>
              <a:t>국기 만들기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39812E-C5ED-4B7C-966F-BFFDE5C2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추가문제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D42D9B-C408-4FC1-B67C-CC1887798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20" y="4167574"/>
            <a:ext cx="4000500" cy="2943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70EDE7-603E-4A65-95A5-8D0D1CD8C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6" y="1778513"/>
            <a:ext cx="3896269" cy="27912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67A809-5359-4FD7-809F-DF8E7A23F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21" y="1778513"/>
            <a:ext cx="321989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r>
              <a:rPr lang="ko-KR" altLang="en-US" sz="4800" dirty="0">
                <a:solidFill>
                  <a:srgbClr val="0000FF"/>
                </a:solidFill>
              </a:rPr>
              <a:t>감사합니다</a:t>
            </a:r>
            <a:r>
              <a:rPr lang="en-US" altLang="ko-KR" sz="4800" dirty="0">
                <a:solidFill>
                  <a:srgbClr val="0000FF"/>
                </a:solidFill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7239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14767</TotalTime>
  <Words>55</Words>
  <Application>Microsoft Office PowerPoint</Application>
  <PresentationFormat>사용자 지정</PresentationFormat>
  <Paragraphs>24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 Unicode MS</vt:lpstr>
      <vt:lpstr>맑은 고딕</vt:lpstr>
      <vt:lpstr>Arial</vt:lpstr>
      <vt:lpstr>Tahoma</vt:lpstr>
      <vt:lpstr>Times New Roman</vt:lpstr>
      <vt:lpstr>Title</vt:lpstr>
      <vt:lpstr>디자인 사용자 지정</vt:lpstr>
      <vt:lpstr>Python3 -TurtleGraphics- </vt:lpstr>
      <vt:lpstr>목 차</vt:lpstr>
      <vt:lpstr>TurtleGraphics02-문제</vt:lpstr>
      <vt:lpstr>TurtleGraphics02-문제</vt:lpstr>
      <vt:lpstr>TurtleGraphics02-문제</vt:lpstr>
      <vt:lpstr>발표문제</vt:lpstr>
      <vt:lpstr>추가문제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PEL_PPT</dc:title>
  <dc:creator>PEL</dc:creator>
  <cp:lastModifiedBy>an taejin</cp:lastModifiedBy>
  <cp:revision>1134</cp:revision>
  <cp:lastPrinted>2016-01-20T01:52:13Z</cp:lastPrinted>
  <dcterms:created xsi:type="dcterms:W3CDTF">2014-03-24T00:17:57Z</dcterms:created>
  <dcterms:modified xsi:type="dcterms:W3CDTF">2019-01-12T16:43:55Z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소유자">
    <vt:lpwstr>Jong-Hyouk</vt:lpwstr>
  </property>
</Properties>
</file>