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4" r:id="rId7"/>
    <p:sldId id="261" r:id="rId8"/>
    <p:sldId id="263" r:id="rId9"/>
    <p:sldId id="262" r:id="rId1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6" d="100"/>
          <a:sy n="146" d="100"/>
        </p:scale>
        <p:origin x="-62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549E33-CD1B-49C2-9CB3-BFCF0C277A69}" type="datetimeFigureOut">
              <a:rPr lang="ko-KR" altLang="en-US" smtClean="0"/>
              <a:t>2020-05-27</a:t>
            </a:fld>
            <a:endParaRPr lang="ko-KR" altLang="en-US"/>
          </a:p>
        </p:txBody>
      </p:sp>
      <p:sp>
        <p:nvSpPr>
          <p:cNvPr id="4" name="슬라이드 이미지 개체 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9CA024-1FE7-4D9D-831B-1AC868EEBB65}" type="slidenum">
              <a:rPr lang="ko-KR" altLang="en-US" smtClean="0"/>
              <a:t>‹#›</a:t>
            </a:fld>
            <a:endParaRPr lang="ko-KR" altLang="en-US"/>
          </a:p>
        </p:txBody>
      </p:sp>
    </p:spTree>
    <p:extLst>
      <p:ext uri="{BB962C8B-B14F-4D97-AF65-F5344CB8AC3E}">
        <p14:creationId xmlns:p14="http://schemas.microsoft.com/office/powerpoint/2010/main" val="458223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C9CA024-1FE7-4D9D-831B-1AC868EEBB65}" type="slidenum">
              <a:rPr lang="ko-KR" altLang="en-US" smtClean="0"/>
              <a:t>3</a:t>
            </a:fld>
            <a:endParaRPr lang="ko-KR" altLang="en-US"/>
          </a:p>
        </p:txBody>
      </p:sp>
    </p:spTree>
    <p:extLst>
      <p:ext uri="{BB962C8B-B14F-4D97-AF65-F5344CB8AC3E}">
        <p14:creationId xmlns:p14="http://schemas.microsoft.com/office/powerpoint/2010/main" val="3087681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597819"/>
            <a:ext cx="7772400" cy="1102519"/>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9AD2C8CF-80CD-4ABE-B319-715083725CD5}" type="datetimeFigureOut">
              <a:rPr lang="ko-KR" altLang="en-US" smtClean="0"/>
              <a:t>2020-05-27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8D5A6C7-B115-4686-BE44-0409612DF716}" type="slidenum">
              <a:rPr lang="ko-KR" altLang="en-US" smtClean="0"/>
              <a:t>‹#›</a:t>
            </a:fld>
            <a:endParaRPr lang="ko-KR" altLang="en-US"/>
          </a:p>
        </p:txBody>
      </p:sp>
    </p:spTree>
    <p:extLst>
      <p:ext uri="{BB962C8B-B14F-4D97-AF65-F5344CB8AC3E}">
        <p14:creationId xmlns:p14="http://schemas.microsoft.com/office/powerpoint/2010/main" val="2637497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AD2C8CF-80CD-4ABE-B319-715083725CD5}" type="datetimeFigureOut">
              <a:rPr lang="ko-KR" altLang="en-US" smtClean="0"/>
              <a:t>2020-05-27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8D5A6C7-B115-4686-BE44-0409612DF716}" type="slidenum">
              <a:rPr lang="ko-KR" altLang="en-US" smtClean="0"/>
              <a:t>‹#›</a:t>
            </a:fld>
            <a:endParaRPr lang="ko-KR" altLang="en-US"/>
          </a:p>
        </p:txBody>
      </p:sp>
    </p:spTree>
    <p:extLst>
      <p:ext uri="{BB962C8B-B14F-4D97-AF65-F5344CB8AC3E}">
        <p14:creationId xmlns:p14="http://schemas.microsoft.com/office/powerpoint/2010/main" val="2763472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05979"/>
            <a:ext cx="2057400" cy="4388644"/>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05979"/>
            <a:ext cx="6019800" cy="4388644"/>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AD2C8CF-80CD-4ABE-B319-715083725CD5}" type="datetimeFigureOut">
              <a:rPr lang="ko-KR" altLang="en-US" smtClean="0"/>
              <a:t>2020-05-27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8D5A6C7-B115-4686-BE44-0409612DF716}" type="slidenum">
              <a:rPr lang="ko-KR" altLang="en-US" smtClean="0"/>
              <a:t>‹#›</a:t>
            </a:fld>
            <a:endParaRPr lang="ko-KR" altLang="en-US"/>
          </a:p>
        </p:txBody>
      </p:sp>
    </p:spTree>
    <p:extLst>
      <p:ext uri="{BB962C8B-B14F-4D97-AF65-F5344CB8AC3E}">
        <p14:creationId xmlns:p14="http://schemas.microsoft.com/office/powerpoint/2010/main" val="3056826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AD2C8CF-80CD-4ABE-B319-715083725CD5}" type="datetimeFigureOut">
              <a:rPr lang="ko-KR" altLang="en-US" smtClean="0"/>
              <a:t>2020-05-27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8D5A6C7-B115-4686-BE44-0409612DF716}" type="slidenum">
              <a:rPr lang="ko-KR" altLang="en-US" smtClean="0"/>
              <a:t>‹#›</a:t>
            </a:fld>
            <a:endParaRPr lang="ko-KR" altLang="en-US"/>
          </a:p>
        </p:txBody>
      </p:sp>
    </p:spTree>
    <p:extLst>
      <p:ext uri="{BB962C8B-B14F-4D97-AF65-F5344CB8AC3E}">
        <p14:creationId xmlns:p14="http://schemas.microsoft.com/office/powerpoint/2010/main" val="4145785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3305176"/>
            <a:ext cx="7772400" cy="1021556"/>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9AD2C8CF-80CD-4ABE-B319-715083725CD5}" type="datetimeFigureOut">
              <a:rPr lang="ko-KR" altLang="en-US" smtClean="0"/>
              <a:t>2020-05-27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8D5A6C7-B115-4686-BE44-0409612DF716}" type="slidenum">
              <a:rPr lang="ko-KR" altLang="en-US" smtClean="0"/>
              <a:t>‹#›</a:t>
            </a:fld>
            <a:endParaRPr lang="ko-KR" altLang="en-US"/>
          </a:p>
        </p:txBody>
      </p:sp>
    </p:spTree>
    <p:extLst>
      <p:ext uri="{BB962C8B-B14F-4D97-AF65-F5344CB8AC3E}">
        <p14:creationId xmlns:p14="http://schemas.microsoft.com/office/powerpoint/2010/main" val="213324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9AD2C8CF-80CD-4ABE-B319-715083725CD5}" type="datetimeFigureOut">
              <a:rPr lang="ko-KR" altLang="en-US" smtClean="0"/>
              <a:t>2020-05-27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8D5A6C7-B115-4686-BE44-0409612DF716}" type="slidenum">
              <a:rPr lang="ko-KR" altLang="en-US" smtClean="0"/>
              <a:t>‹#›</a:t>
            </a:fld>
            <a:endParaRPr lang="ko-KR" altLang="en-US"/>
          </a:p>
        </p:txBody>
      </p:sp>
    </p:spTree>
    <p:extLst>
      <p:ext uri="{BB962C8B-B14F-4D97-AF65-F5344CB8AC3E}">
        <p14:creationId xmlns:p14="http://schemas.microsoft.com/office/powerpoint/2010/main" val="198361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9AD2C8CF-80CD-4ABE-B319-715083725CD5}" type="datetimeFigureOut">
              <a:rPr lang="ko-KR" altLang="en-US" smtClean="0"/>
              <a:t>2020-05-27</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8D5A6C7-B115-4686-BE44-0409612DF716}" type="slidenum">
              <a:rPr lang="ko-KR" altLang="en-US" smtClean="0"/>
              <a:t>‹#›</a:t>
            </a:fld>
            <a:endParaRPr lang="ko-KR" altLang="en-US"/>
          </a:p>
        </p:txBody>
      </p:sp>
    </p:spTree>
    <p:extLst>
      <p:ext uri="{BB962C8B-B14F-4D97-AF65-F5344CB8AC3E}">
        <p14:creationId xmlns:p14="http://schemas.microsoft.com/office/powerpoint/2010/main" val="846993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9AD2C8CF-80CD-4ABE-B319-715083725CD5}" type="datetimeFigureOut">
              <a:rPr lang="ko-KR" altLang="en-US" smtClean="0"/>
              <a:t>2020-05-27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8D5A6C7-B115-4686-BE44-0409612DF716}" type="slidenum">
              <a:rPr lang="ko-KR" altLang="en-US" smtClean="0"/>
              <a:t>‹#›</a:t>
            </a:fld>
            <a:endParaRPr lang="ko-KR" altLang="en-US"/>
          </a:p>
        </p:txBody>
      </p:sp>
    </p:spTree>
    <p:extLst>
      <p:ext uri="{BB962C8B-B14F-4D97-AF65-F5344CB8AC3E}">
        <p14:creationId xmlns:p14="http://schemas.microsoft.com/office/powerpoint/2010/main" val="725670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9AD2C8CF-80CD-4ABE-B319-715083725CD5}" type="datetimeFigureOut">
              <a:rPr lang="ko-KR" altLang="en-US" smtClean="0"/>
              <a:t>2020-05-27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8D5A6C7-B115-4686-BE44-0409612DF716}" type="slidenum">
              <a:rPr lang="ko-KR" altLang="en-US" smtClean="0"/>
              <a:t>‹#›</a:t>
            </a:fld>
            <a:endParaRPr lang="ko-KR" altLang="en-US"/>
          </a:p>
        </p:txBody>
      </p:sp>
    </p:spTree>
    <p:extLst>
      <p:ext uri="{BB962C8B-B14F-4D97-AF65-F5344CB8AC3E}">
        <p14:creationId xmlns:p14="http://schemas.microsoft.com/office/powerpoint/2010/main" val="1864359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1" y="204787"/>
            <a:ext cx="3008313" cy="871538"/>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9AD2C8CF-80CD-4ABE-B319-715083725CD5}" type="datetimeFigureOut">
              <a:rPr lang="ko-KR" altLang="en-US" smtClean="0"/>
              <a:t>2020-05-27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8D5A6C7-B115-4686-BE44-0409612DF716}" type="slidenum">
              <a:rPr lang="ko-KR" altLang="en-US" smtClean="0"/>
              <a:t>‹#›</a:t>
            </a:fld>
            <a:endParaRPr lang="ko-KR" altLang="en-US"/>
          </a:p>
        </p:txBody>
      </p:sp>
    </p:spTree>
    <p:extLst>
      <p:ext uri="{BB962C8B-B14F-4D97-AF65-F5344CB8AC3E}">
        <p14:creationId xmlns:p14="http://schemas.microsoft.com/office/powerpoint/2010/main" val="600519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3600450"/>
            <a:ext cx="5486400" cy="425054"/>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9AD2C8CF-80CD-4ABE-B319-715083725CD5}" type="datetimeFigureOut">
              <a:rPr lang="ko-KR" altLang="en-US" smtClean="0"/>
              <a:t>2020-05-27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8D5A6C7-B115-4686-BE44-0409612DF716}" type="slidenum">
              <a:rPr lang="ko-KR" altLang="en-US" smtClean="0"/>
              <a:t>‹#›</a:t>
            </a:fld>
            <a:endParaRPr lang="ko-KR" altLang="en-US"/>
          </a:p>
        </p:txBody>
      </p:sp>
    </p:spTree>
    <p:extLst>
      <p:ext uri="{BB962C8B-B14F-4D97-AF65-F5344CB8AC3E}">
        <p14:creationId xmlns:p14="http://schemas.microsoft.com/office/powerpoint/2010/main" val="1912897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AD2C8CF-80CD-4ABE-B319-715083725CD5}" type="datetimeFigureOut">
              <a:rPr lang="ko-KR" altLang="en-US" smtClean="0"/>
              <a:t>2020-05-27</a:t>
            </a:fld>
            <a:endParaRPr lang="ko-KR" altLang="en-US"/>
          </a:p>
        </p:txBody>
      </p:sp>
      <p:sp>
        <p:nvSpPr>
          <p:cNvPr id="5" name="바닥글 개체 틀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8D5A6C7-B115-4686-BE44-0409612DF716}" type="slidenum">
              <a:rPr lang="ko-KR" altLang="en-US" smtClean="0"/>
              <a:t>‹#›</a:t>
            </a:fld>
            <a:endParaRPr lang="ko-KR" altLang="en-US"/>
          </a:p>
        </p:txBody>
      </p:sp>
    </p:spTree>
    <p:extLst>
      <p:ext uri="{BB962C8B-B14F-4D97-AF65-F5344CB8AC3E}">
        <p14:creationId xmlns:p14="http://schemas.microsoft.com/office/powerpoint/2010/main" val="2983197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mofa.go.kr/www/wpge/m_21507/contents.do"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hyperlink" Target="https://www.cj.co.kr/kr/k-food-life/moment-story/25" TargetMode="External"/><Relationship Id="rId3" Type="http://schemas.openxmlformats.org/officeDocument/2006/relationships/image" Target="../media/image3.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bbc.com/news/technology-20483087" TargetMode="External"/><Relationship Id="rId5" Type="http://schemas.openxmlformats.org/officeDocument/2006/relationships/hyperlink" Target="http://economychosun.com/client/news/view.php?boardName=C03&amp;t_num=13607013" TargetMode="Externa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latin typeface="Microsoft Sans Serif" panose="020B0604020202020204" pitchFamily="34" charset="0"/>
                <a:cs typeface="Microsoft Sans Serif" panose="020B0604020202020204" pitchFamily="34" charset="0"/>
              </a:rPr>
              <a:t>Capstone Project</a:t>
            </a:r>
            <a:endParaRPr lang="ko-KR" altLang="en-US" dirty="0">
              <a:latin typeface="Microsoft Sans Serif" panose="020B0604020202020204" pitchFamily="34" charset="0"/>
              <a:cs typeface="Microsoft Sans Serif" panose="020B0604020202020204" pitchFamily="34" charset="0"/>
            </a:endParaRPr>
          </a:p>
        </p:txBody>
      </p:sp>
      <p:sp>
        <p:nvSpPr>
          <p:cNvPr id="3" name="부제목 2"/>
          <p:cNvSpPr>
            <a:spLocks noGrp="1"/>
          </p:cNvSpPr>
          <p:nvPr>
            <p:ph type="subTitle" idx="1"/>
          </p:nvPr>
        </p:nvSpPr>
        <p:spPr/>
        <p:txBody>
          <a:bodyPr/>
          <a:lstStyle/>
          <a:p>
            <a:r>
              <a:rPr lang="en-US" altLang="ko-KR" dirty="0" smtClean="0">
                <a:latin typeface="Microsoft Sans Serif" panose="020B0604020202020204" pitchFamily="34" charset="0"/>
                <a:ea typeface="Microsoft Sans Serif" panose="020B0604020202020204" pitchFamily="34" charset="0"/>
                <a:cs typeface="Microsoft Sans Serif" panose="020B0604020202020204" pitchFamily="34" charset="0"/>
              </a:rPr>
              <a:t>Battle of Neighborhoods</a:t>
            </a:r>
          </a:p>
          <a:p>
            <a:r>
              <a:rPr lang="en-US" altLang="ko-KR" dirty="0" smtClean="0">
                <a:latin typeface="Microsoft Sans Serif" panose="020B0604020202020204" pitchFamily="34" charset="0"/>
                <a:ea typeface="Microsoft Sans Serif" panose="020B0604020202020204" pitchFamily="34" charset="0"/>
                <a:cs typeface="Microsoft Sans Serif" panose="020B0604020202020204" pitchFamily="34" charset="0"/>
              </a:rPr>
              <a:t>Korean Restaurant in NYC</a:t>
            </a:r>
            <a:endParaRPr lang="ko-KR" altLang="en-US" dirty="0">
              <a:latin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2801081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smtClean="0"/>
              <a:t>Problem &amp; Background</a:t>
            </a:r>
            <a:endParaRPr lang="ko-KR" altLang="en-US" dirty="0"/>
          </a:p>
        </p:txBody>
      </p:sp>
      <p:sp>
        <p:nvSpPr>
          <p:cNvPr id="7" name="내용 개체 틀 6"/>
          <p:cNvSpPr>
            <a:spLocks noGrp="1"/>
          </p:cNvSpPr>
          <p:nvPr>
            <p:ph idx="1"/>
          </p:nvPr>
        </p:nvSpPr>
        <p:spPr>
          <a:xfrm>
            <a:off x="457200" y="1200151"/>
            <a:ext cx="5122912" cy="3394472"/>
          </a:xfrm>
        </p:spPr>
        <p:txBody>
          <a:bodyPr>
            <a:normAutofit/>
          </a:bodyPr>
          <a:lstStyle/>
          <a:p>
            <a:r>
              <a:rPr lang="en-US" altLang="ko-KR" sz="1600" b="1" dirty="0" smtClean="0">
                <a:latin typeface="Microsoft Sans Serif" panose="020B0604020202020204" pitchFamily="34" charset="0"/>
                <a:ea typeface="Microsoft Sans Serif" panose="020B0604020202020204" pitchFamily="34" charset="0"/>
                <a:cs typeface="Microsoft Sans Serif" panose="020B0604020202020204" pitchFamily="34" charset="0"/>
              </a:rPr>
              <a:t>Following Korea Ministry of Foreign Affairs, as </a:t>
            </a:r>
            <a:r>
              <a:rPr lang="en-US" altLang="ko-KR" sz="1600" b="1" dirty="0">
                <a:latin typeface="Microsoft Sans Serif" panose="020B0604020202020204" pitchFamily="34" charset="0"/>
                <a:ea typeface="Microsoft Sans Serif" panose="020B0604020202020204" pitchFamily="34" charset="0"/>
                <a:cs typeface="Microsoft Sans Serif" panose="020B0604020202020204" pitchFamily="34" charset="0"/>
              </a:rPr>
              <a:t>of </a:t>
            </a:r>
            <a:r>
              <a:rPr lang="en-US" altLang="ko-KR" sz="1600" b="1" dirty="0" smtClean="0">
                <a:latin typeface="Microsoft Sans Serif" panose="020B0604020202020204" pitchFamily="34" charset="0"/>
                <a:ea typeface="Microsoft Sans Serif" panose="020B0604020202020204" pitchFamily="34" charset="0"/>
                <a:cs typeface="Microsoft Sans Serif" panose="020B0604020202020204" pitchFamily="34" charset="0"/>
              </a:rPr>
              <a:t>2019, </a:t>
            </a:r>
            <a:r>
              <a:rPr lang="en-US" altLang="ko-KR" sz="1600" b="1" dirty="0">
                <a:latin typeface="Microsoft Sans Serif" panose="020B0604020202020204" pitchFamily="34" charset="0"/>
                <a:ea typeface="Microsoft Sans Serif" panose="020B0604020202020204" pitchFamily="34" charset="0"/>
                <a:cs typeface="Microsoft Sans Serif" panose="020B0604020202020204" pitchFamily="34" charset="0"/>
              </a:rPr>
              <a:t>there are </a:t>
            </a:r>
            <a:r>
              <a:rPr lang="en-US" altLang="ko-KR" sz="1600" b="1" dirty="0" smtClean="0">
                <a:latin typeface="Microsoft Sans Serif" panose="020B0604020202020204" pitchFamily="34" charset="0"/>
                <a:ea typeface="Microsoft Sans Serif" panose="020B0604020202020204" pitchFamily="34" charset="0"/>
                <a:cs typeface="Microsoft Sans Serif" panose="020B0604020202020204" pitchFamily="34" charset="0"/>
              </a:rPr>
              <a:t>2.54 </a:t>
            </a:r>
            <a:r>
              <a:rPr lang="en-US" altLang="ko-KR" sz="1600" b="1" dirty="0">
                <a:latin typeface="Microsoft Sans Serif" panose="020B0604020202020204" pitchFamily="34" charset="0"/>
                <a:ea typeface="Microsoft Sans Serif" panose="020B0604020202020204" pitchFamily="34" charset="0"/>
                <a:cs typeface="Microsoft Sans Serif" panose="020B0604020202020204" pitchFamily="34" charset="0"/>
              </a:rPr>
              <a:t>million Koreans living in the United States and about </a:t>
            </a:r>
            <a:r>
              <a:rPr lang="en-US" altLang="ko-KR" sz="1600" b="1" dirty="0" smtClean="0">
                <a:latin typeface="Microsoft Sans Serif" panose="020B0604020202020204" pitchFamily="34" charset="0"/>
                <a:ea typeface="Microsoft Sans Serif" panose="020B0604020202020204" pitchFamily="34" charset="0"/>
                <a:cs typeface="Microsoft Sans Serif" panose="020B0604020202020204" pitchFamily="34" charset="0"/>
              </a:rPr>
              <a:t>420,000 </a:t>
            </a:r>
            <a:r>
              <a:rPr lang="en-US" altLang="ko-KR" sz="1600" b="1" dirty="0">
                <a:latin typeface="Microsoft Sans Serif" panose="020B0604020202020204" pitchFamily="34" charset="0"/>
                <a:ea typeface="Microsoft Sans Serif" panose="020B0604020202020204" pitchFamily="34" charset="0"/>
                <a:cs typeface="Microsoft Sans Serif" panose="020B0604020202020204" pitchFamily="34" charset="0"/>
              </a:rPr>
              <a:t>Koreans living in New York. </a:t>
            </a:r>
            <a:r>
              <a:rPr lang="en-US" altLang="ko-KR" sz="1600" b="1" dirty="0" smtClean="0">
                <a:latin typeface="Microsoft Sans Serif" panose="020B0604020202020204" pitchFamily="34" charset="0"/>
                <a:ea typeface="Microsoft Sans Serif" panose="020B0604020202020204" pitchFamily="34" charset="0"/>
                <a:cs typeface="Microsoft Sans Serif" panose="020B0604020202020204" pitchFamily="34" charset="0"/>
              </a:rPr>
              <a:t>This is 2</a:t>
            </a:r>
            <a:r>
              <a:rPr lang="en-US" altLang="ko-KR" sz="1600" b="1" baseline="30000" dirty="0" smtClean="0">
                <a:latin typeface="Microsoft Sans Serif" panose="020B0604020202020204" pitchFamily="34" charset="0"/>
                <a:ea typeface="Microsoft Sans Serif" panose="020B0604020202020204" pitchFamily="34" charset="0"/>
                <a:cs typeface="Microsoft Sans Serif" panose="020B0604020202020204" pitchFamily="34" charset="0"/>
              </a:rPr>
              <a:t>nd</a:t>
            </a:r>
            <a:r>
              <a:rPr lang="en-US" altLang="ko-KR" sz="1600" b="1" dirty="0" smtClean="0">
                <a:latin typeface="Microsoft Sans Serif" panose="020B0604020202020204" pitchFamily="34" charset="0"/>
                <a:ea typeface="Microsoft Sans Serif" panose="020B0604020202020204" pitchFamily="34" charset="0"/>
                <a:cs typeface="Microsoft Sans Serif" panose="020B0604020202020204" pitchFamily="34" charset="0"/>
              </a:rPr>
              <a:t> largest population after LA</a:t>
            </a:r>
          </a:p>
          <a:p>
            <a:endParaRPr lang="en-US" altLang="ko-KR" sz="1600" b="1" dirty="0" smtClean="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altLang="ko-KR" sz="1600" b="1" dirty="0" smtClean="0">
                <a:latin typeface="Microsoft Sans Serif" panose="020B0604020202020204" pitchFamily="34" charset="0"/>
                <a:ea typeface="Microsoft Sans Serif" panose="020B0604020202020204" pitchFamily="34" charset="0"/>
                <a:cs typeface="Microsoft Sans Serif" panose="020B0604020202020204" pitchFamily="34" charset="0"/>
              </a:rPr>
              <a:t>In </a:t>
            </a:r>
            <a:r>
              <a:rPr lang="en-US" altLang="ko-KR" sz="1600" b="1" dirty="0">
                <a:latin typeface="Microsoft Sans Serif" panose="020B0604020202020204" pitchFamily="34" charset="0"/>
                <a:ea typeface="Microsoft Sans Serif" panose="020B0604020202020204" pitchFamily="34" charset="0"/>
                <a:cs typeface="Microsoft Sans Serif" panose="020B0604020202020204" pitchFamily="34" charset="0"/>
              </a:rPr>
              <a:t>New York, where 8.4 million people live, the proportion of Koreans is about </a:t>
            </a:r>
            <a:r>
              <a:rPr lang="en-US" altLang="ko-KR" sz="1600" b="1" dirty="0" smtClean="0">
                <a:latin typeface="Microsoft Sans Serif" panose="020B0604020202020204" pitchFamily="34" charset="0"/>
                <a:ea typeface="Microsoft Sans Serif" panose="020B0604020202020204" pitchFamily="34" charset="0"/>
                <a:cs typeface="Microsoft Sans Serif" panose="020B0604020202020204" pitchFamily="34" charset="0"/>
              </a:rPr>
              <a:t>4.2%</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2747"/>
          <a:stretch/>
        </p:blipFill>
        <p:spPr bwMode="auto">
          <a:xfrm>
            <a:off x="5580112" y="992148"/>
            <a:ext cx="3532780" cy="2110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액자 7"/>
          <p:cNvSpPr/>
          <p:nvPr/>
        </p:nvSpPr>
        <p:spPr>
          <a:xfrm>
            <a:off x="5796136" y="1418600"/>
            <a:ext cx="3375870" cy="216024"/>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 name="직사각형 8"/>
          <p:cNvSpPr/>
          <p:nvPr/>
        </p:nvSpPr>
        <p:spPr>
          <a:xfrm>
            <a:off x="5652120" y="3075806"/>
            <a:ext cx="3460772" cy="215444"/>
          </a:xfrm>
          <a:prstGeom prst="rect">
            <a:avLst/>
          </a:prstGeom>
        </p:spPr>
        <p:txBody>
          <a:bodyPr wrap="square">
            <a:spAutoFit/>
          </a:bodyPr>
          <a:lstStyle/>
          <a:p>
            <a:pPr algn="ctr"/>
            <a:r>
              <a:rPr lang="en-US" altLang="ko-KR" sz="800" dirty="0" smtClean="0">
                <a:hlinkClick r:id="rId3"/>
              </a:rPr>
              <a:t>Source: http://www.mofa.go.kr/www/wpge/m_21507/contents.do</a:t>
            </a:r>
            <a:endParaRPr lang="ko-KR" altLang="en-US" sz="800"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6416" y="3363838"/>
            <a:ext cx="2952179" cy="1331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881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smtClean="0"/>
              <a:t>Problem &amp; Background</a:t>
            </a:r>
            <a:endParaRPr lang="ko-KR" altLang="en-US" dirty="0"/>
          </a:p>
        </p:txBody>
      </p:sp>
      <p:sp>
        <p:nvSpPr>
          <p:cNvPr id="7" name="내용 개체 틀 6"/>
          <p:cNvSpPr>
            <a:spLocks noGrp="1"/>
          </p:cNvSpPr>
          <p:nvPr>
            <p:ph idx="1"/>
          </p:nvPr>
        </p:nvSpPr>
        <p:spPr>
          <a:xfrm>
            <a:off x="457200" y="1200151"/>
            <a:ext cx="4546848" cy="3394472"/>
          </a:xfrm>
        </p:spPr>
        <p:txBody>
          <a:bodyPr>
            <a:normAutofit/>
          </a:bodyPr>
          <a:lstStyle/>
          <a:p>
            <a:r>
              <a:rPr lang="en-US" altLang="ko-KR" sz="1600" b="1" dirty="0" smtClean="0"/>
              <a:t>Recently</a:t>
            </a:r>
            <a:r>
              <a:rPr lang="en-US" altLang="ko-KR" sz="1600" b="1" dirty="0"/>
              <a:t>, the interest in Korean culture in American society has been increasing as we have seen Korean pop such as </a:t>
            </a:r>
            <a:r>
              <a:rPr lang="en-US" altLang="ko-KR" sz="1600" b="1" dirty="0" err="1"/>
              <a:t>Psy</a:t>
            </a:r>
            <a:r>
              <a:rPr lang="en-US" altLang="ko-KR" sz="1600" b="1" dirty="0"/>
              <a:t> and BTS and Korean dramas. </a:t>
            </a:r>
            <a:endParaRPr lang="en-US" altLang="ko-KR" sz="1600" b="1" dirty="0" smtClean="0"/>
          </a:p>
          <a:p>
            <a:endParaRPr lang="en-US" altLang="ko-KR" sz="1600" b="1" dirty="0" smtClean="0"/>
          </a:p>
          <a:p>
            <a:r>
              <a:rPr lang="en-US" altLang="ko-KR" sz="1600" b="1" dirty="0" smtClean="0"/>
              <a:t>The </a:t>
            </a:r>
            <a:r>
              <a:rPr lang="en-US" altLang="ko-KR" sz="1600" b="1" dirty="0"/>
              <a:t>purpose of this project is to analyze and visualize information about Korean restaurants to New Yorkers and tourists to provide the following information to citizens and tourists who interested in Korean food</a:t>
            </a:r>
            <a:r>
              <a:rPr lang="en-US" altLang="ko-KR" sz="1600" b="1" dirty="0" smtClean="0"/>
              <a:t>.</a:t>
            </a:r>
            <a:endParaRPr lang="en-US" altLang="ko-KR" sz="1600" b="1" dirty="0"/>
          </a:p>
        </p:txBody>
      </p:sp>
      <p:pic>
        <p:nvPicPr>
          <p:cNvPr id="2050" name="Picture 2" descr="Gangnam Style becomes YouTube's most-viewed video - BBC Ne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7368" y="1108858"/>
            <a:ext cx="2112826" cy="97811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방탄소년단 엮이면 분야 막론 대박 빌보드 장악한 'BTS 효과', 증시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8882" y="1104128"/>
            <a:ext cx="1955118" cy="978117"/>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p:cNvSpPr/>
          <p:nvPr/>
        </p:nvSpPr>
        <p:spPr>
          <a:xfrm>
            <a:off x="7188883" y="2082245"/>
            <a:ext cx="1955118" cy="584775"/>
          </a:xfrm>
          <a:prstGeom prst="rect">
            <a:avLst/>
          </a:prstGeom>
        </p:spPr>
        <p:txBody>
          <a:bodyPr wrap="square">
            <a:spAutoFit/>
          </a:bodyPr>
          <a:lstStyle/>
          <a:p>
            <a:r>
              <a:rPr lang="en-US" altLang="ko-KR" sz="800" dirty="0" smtClean="0">
                <a:hlinkClick r:id="rId5"/>
              </a:rPr>
              <a:t>Source: http://economychosun.com/client/news/view.php?boardName=C03&amp;t_num=13607013</a:t>
            </a:r>
            <a:endParaRPr lang="ko-KR" altLang="en-US" sz="800" dirty="0"/>
          </a:p>
        </p:txBody>
      </p:sp>
      <p:sp>
        <p:nvSpPr>
          <p:cNvPr id="9" name="직사각형 8"/>
          <p:cNvSpPr/>
          <p:nvPr/>
        </p:nvSpPr>
        <p:spPr>
          <a:xfrm>
            <a:off x="4987368" y="2086975"/>
            <a:ext cx="2328850" cy="461665"/>
          </a:xfrm>
          <a:prstGeom prst="rect">
            <a:avLst/>
          </a:prstGeom>
        </p:spPr>
        <p:txBody>
          <a:bodyPr wrap="square">
            <a:spAutoFit/>
          </a:bodyPr>
          <a:lstStyle/>
          <a:p>
            <a:r>
              <a:rPr lang="en-US" altLang="ko-KR" sz="800" dirty="0" smtClean="0">
                <a:hlinkClick r:id="rId5"/>
              </a:rPr>
              <a:t>Source: </a:t>
            </a:r>
            <a:r>
              <a:rPr lang="en-US" altLang="ko-KR" sz="800" dirty="0" smtClean="0">
                <a:hlinkClick r:id="rId6"/>
              </a:rPr>
              <a:t>https://www.bbc.com/news/technology-20483087</a:t>
            </a:r>
            <a:endParaRPr lang="ko-KR" altLang="en-US" sz="800" dirty="0"/>
          </a:p>
        </p:txBody>
      </p:sp>
      <p:pic>
        <p:nvPicPr>
          <p:cNvPr id="2053"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87368" y="2690336"/>
            <a:ext cx="4026412" cy="1537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직사각형 10"/>
          <p:cNvSpPr/>
          <p:nvPr/>
        </p:nvSpPr>
        <p:spPr>
          <a:xfrm>
            <a:off x="5076056" y="4195859"/>
            <a:ext cx="3816424" cy="215444"/>
          </a:xfrm>
          <a:prstGeom prst="rect">
            <a:avLst/>
          </a:prstGeom>
        </p:spPr>
        <p:txBody>
          <a:bodyPr wrap="square">
            <a:spAutoFit/>
          </a:bodyPr>
          <a:lstStyle/>
          <a:p>
            <a:r>
              <a:rPr lang="en-US" altLang="ko-KR" sz="800" dirty="0" smtClean="0">
                <a:hlinkClick r:id="rId8"/>
              </a:rPr>
              <a:t>https://www.cj.co.kr/kr/k-food-life/moment-story/25</a:t>
            </a:r>
            <a:endParaRPr lang="ko-KR" altLang="en-US" sz="800" dirty="0"/>
          </a:p>
        </p:txBody>
      </p:sp>
    </p:spTree>
    <p:extLst>
      <p:ext uri="{BB962C8B-B14F-4D97-AF65-F5344CB8AC3E}">
        <p14:creationId xmlns:p14="http://schemas.microsoft.com/office/powerpoint/2010/main" val="4044741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smtClean="0"/>
              <a:t>Data and Methodology</a:t>
            </a:r>
            <a:endParaRPr lang="ko-KR" altLang="en-US" dirty="0"/>
          </a:p>
        </p:txBody>
      </p:sp>
      <p:sp>
        <p:nvSpPr>
          <p:cNvPr id="7" name="내용 개체 틀 6"/>
          <p:cNvSpPr>
            <a:spLocks noGrp="1"/>
          </p:cNvSpPr>
          <p:nvPr>
            <p:ph idx="1"/>
          </p:nvPr>
        </p:nvSpPr>
        <p:spPr>
          <a:xfrm>
            <a:off x="457200" y="1200151"/>
            <a:ext cx="8219256" cy="3394472"/>
          </a:xfrm>
        </p:spPr>
        <p:txBody>
          <a:bodyPr>
            <a:normAutofit/>
          </a:bodyPr>
          <a:lstStyle/>
          <a:p>
            <a:r>
              <a:rPr lang="en-US" altLang="ko-KR" sz="1600" b="1" dirty="0" smtClean="0">
                <a:latin typeface="Microsoft Sans Serif" panose="020B0604020202020204" pitchFamily="34" charset="0"/>
                <a:ea typeface="Microsoft Sans Serif" panose="020B0604020202020204" pitchFamily="34" charset="0"/>
                <a:cs typeface="Microsoft Sans Serif" panose="020B0604020202020204" pitchFamily="34" charset="0"/>
              </a:rPr>
              <a:t>https://cocl.us/new_york_dataset for use data source(list of boroughs, </a:t>
            </a:r>
            <a:r>
              <a:rPr lang="en-US" altLang="ko-KR" sz="1600" b="1" dirty="0" err="1" smtClean="0">
                <a:latin typeface="Microsoft Sans Serif" panose="020B0604020202020204" pitchFamily="34" charset="0"/>
                <a:ea typeface="Microsoft Sans Serif" panose="020B0604020202020204" pitchFamily="34" charset="0"/>
                <a:cs typeface="Microsoft Sans Serif" panose="020B0604020202020204" pitchFamily="34" charset="0"/>
              </a:rPr>
              <a:t>neighbourghoods</a:t>
            </a:r>
            <a:r>
              <a:rPr lang="en-US" altLang="ko-KR" sz="1600" b="1" dirty="0" smtClean="0">
                <a:latin typeface="Microsoft Sans Serif" panose="020B0604020202020204" pitchFamily="34" charset="0"/>
                <a:ea typeface="Microsoft Sans Serif" panose="020B0604020202020204" pitchFamily="34" charset="0"/>
                <a:cs typeface="Microsoft Sans Serif" panose="020B0604020202020204" pitchFamily="34" charset="0"/>
              </a:rPr>
              <a:t> and geographical) from NYC</a:t>
            </a:r>
          </a:p>
          <a:p>
            <a:endParaRPr lang="en-US" altLang="ko-KR" sz="1600" b="1" dirty="0" smtClean="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altLang="ko-KR" sz="1600" b="1" dirty="0" smtClean="0">
                <a:latin typeface="Microsoft Sans Serif" panose="020B0604020202020204" pitchFamily="34" charset="0"/>
                <a:ea typeface="Microsoft Sans Serif" panose="020B0604020202020204" pitchFamily="34" charset="0"/>
                <a:cs typeface="Microsoft Sans Serif" panose="020B0604020202020204" pitchFamily="34" charset="0"/>
              </a:rPr>
              <a:t>Foursquare API for information of Korean restaurants</a:t>
            </a:r>
          </a:p>
          <a:p>
            <a:endParaRPr lang="en-US" altLang="ko-KR" sz="1600" b="1" dirty="0" smtClean="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altLang="ko-KR" sz="1600" b="1" dirty="0" smtClean="0">
                <a:latin typeface="Microsoft Sans Serif" panose="020B0604020202020204" pitchFamily="34" charset="0"/>
                <a:ea typeface="Microsoft Sans Serif" panose="020B0604020202020204" pitchFamily="34" charset="0"/>
                <a:cs typeface="Microsoft Sans Serif" panose="020B0604020202020204" pitchFamily="34" charset="0"/>
              </a:rPr>
              <a:t>The visualization of the neighborhoods will be achieved using folium library with Python.</a:t>
            </a:r>
          </a:p>
          <a:p>
            <a:endParaRPr lang="en-US" altLang="ko-KR" sz="1600" b="1" dirty="0" smtClean="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altLang="ko-KR" sz="1600" b="1" dirty="0" smtClean="0">
                <a:latin typeface="Microsoft Sans Serif" panose="020B0604020202020204" pitchFamily="34" charset="0"/>
                <a:ea typeface="Microsoft Sans Serif" panose="020B0604020202020204" pitchFamily="34" charset="0"/>
                <a:cs typeface="Microsoft Sans Serif" panose="020B0604020202020204" pitchFamily="34" charset="0"/>
              </a:rPr>
              <a:t>The data analysis and results will be done with Python programming using the </a:t>
            </a:r>
            <a:r>
              <a:rPr lang="en-US" altLang="ko-KR" sz="1600" b="1" dirty="0" err="1" smtClean="0">
                <a:latin typeface="Microsoft Sans Serif" panose="020B0604020202020204" pitchFamily="34" charset="0"/>
                <a:ea typeface="Microsoft Sans Serif" panose="020B0604020202020204" pitchFamily="34" charset="0"/>
                <a:cs typeface="Microsoft Sans Serif" panose="020B0604020202020204" pitchFamily="34" charset="0"/>
              </a:rPr>
              <a:t>Jupyter</a:t>
            </a:r>
            <a:r>
              <a:rPr lang="en-US" altLang="ko-KR" sz="1600" b="1" dirty="0" smtClean="0">
                <a:latin typeface="Microsoft Sans Serif" panose="020B0604020202020204" pitchFamily="34" charset="0"/>
                <a:ea typeface="Microsoft Sans Serif" panose="020B0604020202020204" pitchFamily="34" charset="0"/>
                <a:cs typeface="Microsoft Sans Serif" panose="020B0604020202020204" pitchFamily="34" charset="0"/>
              </a:rPr>
              <a:t> Notebook platform.</a:t>
            </a:r>
            <a:endParaRPr lang="en-US" altLang="ko-KR" sz="1600" b="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551205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noAutofit/>
          </a:bodyPr>
          <a:lstStyle/>
          <a:p>
            <a:r>
              <a:rPr lang="en-US" altLang="ko-KR" sz="3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Korean restaurants in NYC</a:t>
            </a:r>
            <a:endParaRPr lang="ko-KR" altLang="en-US" sz="3200" dirty="0">
              <a:latin typeface="Microsoft Sans Serif" panose="020B0604020202020204" pitchFamily="34" charset="0"/>
              <a:cs typeface="Microsoft Sans Serif" panose="020B0604020202020204" pitchFamily="34" charset="0"/>
            </a:endParaRPr>
          </a:p>
        </p:txBody>
      </p:sp>
      <p:sp>
        <p:nvSpPr>
          <p:cNvPr id="3" name="AutoShape 2" descr="data:image/png;base64,iVBORw0KGgoAAAANSUhEUgAAA0oAAAILCAYAAADWqWyQAAAABHNCSVQICAgIfAhkiAAAAAlwSFlzAAAPYQAAD2EBqD+naQAAADh0RVh0U29mdHdhcmUAbWF0cGxvdGxpYiB2ZXJzaW9uMy4xLjMsIGh0dHA6Ly9tYXRwbG90bGliLm9yZy+AADFEAAAgAElEQVR4nOzdd7hcVbn48e9LCAGkCjcERYrXjoJKEdGrVCteERvYCBcroqhXQcBLs6D8QBEURUXBgthQEaRXBRUVEVCUIlVIAqEECCmE9/fH2kOGnTk5M/vMOXOSfD/Ps585s9aavd+Z2TNnv7PWXjsyE0mSJEnSQssNOgBJkiRJGm9MlCRJkiSpxkRJkiRJkmpMlCRJkiSpxkRJkiRJkmpMlCRJkiSpxkRJkiRJkmpMlCRJkiSpxkRJkiRJkmpMlLRMi4ipEZERMSciNuhQf1FEXDOg2LapYnvTILbfq4jYMCLOiIh7qriPXkzbmyPi9A7l746IBRFxWkSsOLoRD061X2XbMici/h4Rn4qIFUZxu0+KiEMi4vmjtY1BWVqfW/Wc2veVRyPizoj4dUS8ZNDx9VP1HZIR8fGGj299Z27Tx5han9WzOtSNKN5+iIhPVDH89xD1Z1ffyU/q0/aeVW1v7xGsY42IOCgiroiIWRExNyJuiohvRsQmbe3eX21rSlvZu0aybalXJkpSMQn4zKCDWMJ9CXgR8D/Ai6v7XYuITwDfBH4A7JKZc/oe4fjyL8rr9GLgzcD1wKeBr4ziNp8EHAwsVclEZWl+bgCvouwrLwU+CkwBLoqIFw40qvHlCsprdMUorPuVEbHdKKx3pI4CfgscHxFPbK+IiPcCrwD2ysw7BhFcXUQ8C7gS+F/gHOCtlBgPA9YH/hoRk6rmp1Lez5ltq3gXYKKkMbP8oAOQxomzgLdFxJGZ+ddBBzOWImIlYE5m5ghX9Vzg8sz8RYMYPgfsDxwL7NOHWIiIAFbMzIdHuq5R8nBm/r51JyLOBP4O7B4RH15aE8WIWGkcvycDERErZ+bsYZr9OTPvrv6+LCIuB24E3kQfEoOImAAsn5lzR7quQcnMWcDvh23Yu+sox0tHRMQW/fh+6pfMfDQidgf+CnwV2A2gGiFxJPCTzDxlpNupvk8nDdtw8euYCPwCWA3YMjP/2VZ9MfCdqmfsUYDMnAHMGMk2pZGyR0kqjqD8avWFxTVqG2oxtUNdRsQhbfdbQ2Y2iYifRMT91RCIL0bE8hHxzIg4KyIeqIai7TvEZlesHjMtIh6OiIsj4gUdtr95NWTtnmoo118i4i21Nq2hhq+IiG9HxF3AbBbzDzAi1o+I70fEjGqIxLUR8b8RsVxVv01EJPA04NVtQ4Q2XNxrWT12uYj4GiVJOiwzP1w/CImIJ0bEcRHx74iYFxH/iojPtv3q2GqXEfGVarjGtcBcYPeqboUow9r+UT2HuyLiOxHxH7V1vDUizokytOnh6rl+PiKeUGt3YkQ8GBFPizIE6sGIuC0ijqrH1a3MfITyS+sKwBq17a0WEUdWw1PmVa/F0R3ienNE/KHa12ZXr9W3q7ptgD9WTb/T9j4dUtVvHhGnVPviw9XtD6M2JLW1X9fjb9u3NmwruzkiTo+IXar9cQ6l14eI+GBEXFLtVw9FxNURsW91MNW+3osi4pqI2CIiftP2vD7Zvg8O89yeWj23O6r3f3pEnB/DDNNre583rto/VO07X4mIlWttIyL2iogrq9fv3oj4aUQ8dYjn87KIuCwiZgPfXlwcQ7i/up1fW/9iP69Vm9b32L7V5+Imyudl2x7W0XGYWwzxHRkR74mI66r1/T0i3la9vjd3enIR8bFqf38wIn4XEVsN94J0iin681mdDxwIbEbpARkujikRcXxE3B7l83pTRBwcEcu3tfljRJxRe9zVVfxbtJXtUpU9b6jtZea/gI8Du0bEGyMigBOAh4AP1LaxdkR8I8p33LyIuDEiDm3/3EXEitU2j4yID0XEP4F5wK5DPN9J1edrVkS8YjEvzVuAZ1K+6//ZqUFmnpaZ86v1Pm7oXUT8HtgeeGbbZ3xOREyIiFsi4pcdYluj+twetZi4pCHZoyQVD1CG3n05IrbLzAv6uO4fA98Hjgd2BPYFJgI7AMdRfvV7G/CFiLghM0+tPf5zlF+M3w2sDhxCGXLzguofJBGxLaVX7A/A+ykHUbsCP4rya/WJtXV+GzgDeCfwBGoHWy1REonLKAfv/wfcDOxUxfyfwF4sHO7yc8ov3K3x+ncO87pMpAyzeyulF+mYDttfEbiw2tbBwFXAf1ESq+cDr609ZOeq/jBgGjCjOrj7ZVV+RPV8NgAOpbyOm7f1cDwd+DVwNOUg41nAfsCWQH3YzUTgNMoByVHAy6rX6P5q+01sBNwH3NX2GqxM+bV1Pcq+cBWwcbWN50XEDpmZEfFi4EfVcggwp3qerbivAPYAvkPZ11sHabdXtxsC/wROAe4B1qUcZP0xIp7T1pvRqxcCz662eRPldYXynp5clc0DNqUcjD6LMnyz3RTKvnIU5X17A3A4cAfw3S6e26+BCZTP3q3A2sDW1BLSIUysHn888PnqcZ+ivLava2t3PDAVOIayzzwROIjS+7NpZk5va7su5TvhCOAAql/QhzGhOtBejjJE6TOU5OanrQZdfl7bfZjSW/JxYBZwfYN1DCvKELDjgZ9Rhg2uTvk8D5WofBD4B/CR6v6ngV9HxEaZef8Qj1mcfnxWf0R5nT4TET9rHczXVQf1l1Pe08Mo34kvpuwzG1L2U4DzgL0jYmJmzo+IdSi98g9T/k+0Ev8dgOmZefXigsvM4yNiZ+BrwHMoCcXrMvOxYWtRfli5hPJdchDwN0pyfCDwPGCX2mp3pXyPHkT5Tlpk+F5ErEXpJdoIeGlmXrWYMFtJVM+jDip7Uj7jk1mYtD2amQsi4qvA4RGxQWbe0vaY/wFWorwuUu8y08VlmV0oBzYJbE45MLiR8g8qqvqLgGva2m9YtZ/aYV0JHNJ2/5Cq7GO1dn+pyt/QVrY8ZYjBz9rKtqna/bkVT1W+AeXA8pttZddSDhaXr23rV5R/bsvVnu9JXb4+h1ftt6yVH0c5EHhGW9nNwOldrvfmar0JfHYx7d5XtXlzrXzfqnzH2ut/H7Bmre2uVd0utfLNq/IPDLHtqN6Xl1XtNmmrO3GIuM4A/tHF878IuKZa//KURODQap3vq7X9JLAA2LxW/saq/aur+/9b3V99MdttPedF9t8ObSdQkugHgQ/X9+vFfJY2rL3Pj7TvJ0Nsa7nqdXhn1X7NtrqLhtgH/wacNdxzA9aqyvfpZt+sPbb1Pn+4Vn5AVf6S6v5WdP6sr0fpsf1Ch+ezXZcxHMLCz0r7cj9t3yHZw+eVhd9jNwATG65jm6rdNrV2rXVPbXtv7wR+X2u3PuV77OYOj70KmNBWvkVVvuswr9UiMdGnz2r19/bVuvauxfvxtvZfp/zwtn5tPa3P53Nq6/qv6v7bKcnqV4EL2h53HfCDLveVJ1F+5EjgWx3q96nqXlcrP6gWy4rV/buBVWttn9V6DSiJ83WUYX9P7iK+CynfZdHl83l/ta0pbWXndXrfgDUpP8J8vq0sqn38191sz8Wl0+LQO6mSmfMov/ptThki0C/12d2upXz5n9m27UcoX+gbdHj8yZmZbW1vofzi2xom8zTKP68fVPeXby2UX8LXpQx3aPezLmPfDvh7Zl5eKz+R8k9oJCc3X0n5dX/vxQyr2Y7yz++ntfITq9vta+UXZOa9tbKdKAnUr2qvzZWUX0u3aTWMMkTr5IiYRvmHPp/SmwOlV6RdUhLRdlfR+T3sZONq/fMpB5IHAYdn5vEd4r8GuLIW/9lVDK34W79A/zgi3hIRT+4yDgAiYpWI+EJE3BARj1ASlgcpyVL9uffiqsy8rsP2XhBlqOhMFr7W36UkaM+oNZ/WYR/s9rW+h/IDyCeq4VwviLYhZF36Qe3+ydXtttXtTpT34vu192ga5SBym9rj783ee613oCQMW1bbOw84JSLe0Nam18/rY8OcRrCO4TyT8kPAj9sLM/NW4NIhHnNGZi5ou9/qpej2s1U30s9qWUnm+ZQJCA6KiFWHaLYTJSG4o7YvtL7vX17dXkrp9d2hur8jJSk7C9g6IlaOiKdQernP6zK+Oyg9d1C+T+q2A+7JzPprcWJ1W/8+PSczHxhicy+inA92E6Un6d/dxDhaqu/97wN7tg2pfDUlmRvNCXK0lDNRkh7vFErPzGejdq7ECNxTuz8PmJ2Lnqw/j/JLXt20IcrWqv5ep7o9koUH3q3luKpu7drjhxsW17LWEG3vaKtv6t+UA8h7gbOroWOdtj+tPVGEx07yfaTD9jvFug5liNU8Fn19plC9NhGxCvAbygHAp6rYtmDhcJSVauvt9B7OpfN72MmNLDzwfTPlgHr/iKifB7AOsEmH2B+gHLiuDZCZl1CGHi5PSThuj3IuzG5dxnMy5VfibwGvrOLagjLkpv7ce7HIexIR61Ne6ydTfuX+r2pbH6ya1Lc3k0XN7Sauat/ZnpJY7kv5fN8VEccs5mC33SPZNnyp0vpMtn8GA5jOou/TVjT//LX7a2b+KTP/mJlnUPaZGyg9EC29fl47te33Z77VfnqHuk5lUHu/c+EEE033w5F+VtvtR3k/h5oSfB3KkMz6fvC3qr71eZ1DSZZaidL2wLmUZGkC5TOxY1XXVaJUab1W8zrU9WP/aHkV5bl8YzHJVN2tlOPOpgnvcI6pYmqdR7Y35Xv2zCEfIQ3Dc5SkNpmZEbEf5R/Wezs0af2zrU8kMJKEYThThihrHUy0zh05nDKdaif1E2ezY6tFzaT0SNW1rsnR9LyVEkTmTVFOvL6Qkiy9KjMvq23/RRER7clSREymfH/Vt9/ped1dredVQ4TR+ie/HeV5bZOZrV4kIqKb81iamJOZf6r+/mNEXEg5mDo6Ik7PzAerursp5y3Uz9uhrR6AzPwl8MvqF9WtKOdynRwRN2fm74YKJCJWp/wSfmhmfr6tfBLlXJvHxd2qy8fPkFZPBh4Lq0PZzpSeql2y7XyCGKVrIFXb2LPaxjMoPcaHUIbbvn+Yhy8fEWvVkqXWZ7L9M5iUg9tOs8bVy7r9/A0py2xnfwPeHBGTqx8Pev28doqj23V0/C5k0f2g9Rqtw6I6fbeNa5l5ZUT8EPgYpce+7m5Kb9WBQ6yi/Tyf84HDImJLyjDNczPzgYj4IyVJehJwXWbe1qfwZ1JGH9T1sn+0fIZy/uEpEfHO7G5mvbMp03vvTDkPtK8y828RcT5llMKllO/8T9R/aJN6YY+SVJOZ51ESpYOAVWrV0ykHCJvUyl8/iiHtFhHRuhNlFrKtKb88kmX2oOuBTatfnDst3f7iV3c+8JxY9Fot76L8E72w4Xofk5k3U3pv7gbOisdfRPN8ynuwc4ftt+qHczrll9IJQ7w2rSSy9c+0flD7vu6eychUB+KfpBxQfqit6nTK8JGZQ8R/c4d1za2Svf2qotYsiUP9Mp+UHpH6c3835dftdq3t1T8Dr6N7i7zW1T7+nh7WUddVr0NmXpeZnwGuphzodePttftvq24vqm5Pp7x+Tx7iPVrsifhNRJnO+3mU5z2rKu7H57Xbddxc3db3g/qFT/9J6YGrz8C5PuV7bEn0KUqSfXCHutMpkzLcOMS+0J4onUf5wefTwO2Z+Y+28h0oP9700ps0nPOBtSLi1bXyXr5PWxZQzkv8BvCDiBjqh5x2P6HsDwdFRH04OAARsdMwozmG60n+MqV3+puUH5iazCgpPcYeJamz/SiTKExm4ZCJVo/T94H/iYgbKcOltmThgdNomAz8PCK+SZkt6lBKsnZ4W5v3AWdGxNmU8eb/pvQEPBt4YWa+ueG2v0T5J3pGRBwE3EKZaW4v4Gudzj1pIjNvaetZOisiXpOZv6EMIfsgcFKUaaevplxw8wDKCbrdHEScQjnQ/XVEfJkyI9V8yi+42wK/zMyfU877uhf4ekQcWrV5O2U2trHyXcov1R+PiK9muS7M0ZSJGy6JiC9Rfq1uzXz2CuCozPxDRBxWPafzKbO9rUEZ1tZ+ntWNlIOHt0eZQv1B4I7MvCMiLqGcx3M35SD45ZRemPtqMf6aMpz0hGqfeIRywPSUHp7nuZShQT+MiCMoQ6A+QDkhu6mOz43Sw/EVykHa9dV2t6Mc4H++86oeZx7wv9XQzD+ycNa7MzPztwCZeWlEfIMyNfnmlJnFHqL0zLwUuDozRzrr1mYR0ZrxbR1KD+OzgC+1DSvrx+e1q3Vk5rSIOI8yXPTeqt321GZOq3q+DqZcEPWnlAPXNShJxp10N+PfuFL1hH+N8vmqO4jSG3RZRBxDSQxWpEz88Brg/ZnZmo3xz5TvnFdQZnNrOY8yK1/r7345gdKDenL13l5L+ZHqk8Cprf25W1VPzQcj4gHgWxGxSnaYvbSt/fwoM/OdDVweEcdRvptmU2bNezNlX1vckMirKZeheDflu/CRzGy/jtgZlO+CbSkTWtTPWZV6k+NgRgkXl0EttM1616HuB1XdNbXy1Si/Vk2jHIydRhlznXSe9W7t2uNPBB7ssL2LePwMe9tUj38H5VeyGZQE6RJgsw6P34Qyhe10ysHdnZSD5vd183wX8xqtX70Wd1fr/QdlfP5ytXY309usd4u0pRxs31C9ri+ryp5Imdr1DspB/82UabIn1R6bwFeG2N7ylFmnrqQcTD9AOUj4OvC0tnYvpiRMD1Wv9zcpvTGPzeI1zHt4CB1mhBvuva7Vvaba3kFtZU+g/Or8D8ovqvdRDhK+CKxTtXktJYm5vWoznXLQ8NLa+netnvu89n2Wcr7QTylJ0CzKuP6Nq9f7xNo6tqCcX/Fgtb1DKElVsuisdx33CcpQv9b7cTtlquxXseisZR1fq+o9uHm450b5oeE7VfmD1Xv/V8rU0xM6xVZ/nyk9NxdSDuhmUs79e0KH9ntQTnB/sGp7A3ASbZ/Xxb33Q8RwCIvOeDez2s4eLPo5HPbzSofZ2hp+5qdQEtCZlH3ye5RrDT3u81K1fQ8lUZ1LSR72oEwTfUU3cVH7fh0i7m067D8nMgqfVUoCfn+neKu6LwP/ql6/mcCfKMPVnlBre2q1jre1lU2s9qEFwBrd7iu1/WXtIer/g9ILNK2K7V+UacwntrVpzXp3ZIfHPzbrXa38wKr8gC5iXJOSKP+lep7zKJNCnAi8qK1dp1nv1q5es/uqujkd1t+auXHTXl47F5dOS2sKZEmS1CYiTgTelJn1Ibgaoercv+uAX2Rmp/NBpZ5VQ3ivpszu97JBx6Mln0PvJEnSqIlyEdYDKb1yMyk98B8FVqX0vEgjUk1IszHlYtQbU6YGl0bMREmSJI2muZRhdcdRhtLOpgwdfH9m/m0xj5O69WLKcOG7KcP/zhpwPFpKOPROkiRJkmqcHlySJEmSakyUJEmSJKnGREmSJEmSapaJyRyq6SKfRLl+hiRJkqRl26qUi64POWHDMpEoUZKk24dtJUmSJGlZsR7w76Eql5VE6QGA2267jdVWW23QsUiSJEkakFmzZvGUpzwFhhlttqwkSgCsttpqJkqSJEmShuVkDpIkSZJUY6IkSZIkSTUmSpIkSZJUs0ydozScBQsWMH/+/EGHMaYmTpzIhAkTBh2GJEmSNK6YKAGZybRp07jvvvsGHcpArLHGGkyZMoVyuSlJkiRJJkrwWJI0efJkVl555WUmYchMZs+ezYwZMwBYd911BxyRJEmSND4s84nSggULHkuS1lprrUGHM+ZWWmklAGbMmMHkyZMdhidJkiThZA6PnZO08sorDziSwWk992Xt/CxJkiRpKMt8otSyrAy362RZfu6SJElSJyZKkiRJklRjoiRJkiRJNcv8ZA5DiUPHdjhaHpw9P2bq1Kncd999/OIXv2Dq1KmcdNJJACy//PI88YlPZJNNNmG33XZj6tSpLLecObEkSZLULY+elyKvetWruPPOO7n55ps588wz2Xbbbdlnn33YaaedeOSRRwYdniRJkrTEsEdpKTJp0iSmTJkCwJOf/GRe+MIXstVWW7H99ttz4okn8u53v3vAEUqSJElLBnuUlnLbbbcdm266KaeeeuqgQ5EkSZKWGAPvUYqI5YFDgLcDU4A7gROBz2Tmo1WbAA4G3gusCfwB+GBm/m0AIS9xnvWsZ3HVVVcNOgxJkjQOjPV52Bp/mpwbvywaDz1K+wHvB/YGng3sC3wC+FBbm32Bj1VttgCmAedGxKpjG+qSKTO9VpIkSZLUg/GQKL0Y+GVmnpGZN2fmT4FzgM3hsd6kjwCfzcxTM/MaYHdgZeBtgwp6SXLttdey0UYbDToMSZIkaYkxHhKl3wLbR8QzACJiU+ClwK+r+o0oQ/LOaT0gM+cCFwNbj22oS54LLriAq6++mje+8Y2DDkWSJElaYgz8HCXgC8DqwD8iYgEwATgwM39Y1U+pbqfXHjcd2KDTCiNiEjCprWiZGKI3d+5cpk2bxoIFC5g+fTpnnXUWhx9+ODvttBPvete7Bh2eJEmStMQYD4nSW4F3UIbR/Q14PnB0RNyRmSe1taufdRYdylr2p0z+sEw566yzWHfddVl++eVZc8012XTTTTnmmGPYfffdveCsJEmS1IPIHOysFxFxG/D5zPxqW9mngHdk5rMi4qnAjcALM/MvbW1+CdyXmbt3WGenHqXb77//flZbbbXHtZ0zZw433XQTG220ESuuuGJfn9uSwtdAkqRlh7PeaVmf9W7WrFmsvvrqAKtn5qyh2o2HboaVgUdrZQtYGNtNlFnudmxVRsQKwMuByzqtMDPnZuas1gI80PeoJUmSJC21xsPQu18BB0bErZShdy+gTAX+bYDMzIg4GjggIq4HrgcOAGYDJw8mZEmSJElLs/GQKH0I+DRwHDAZuAM4Hjisrc0RwEpVm9YFZ1+RmfYUSZIkSeq7gSdKVbLzkWoZqk0Ch1SLJEmSJI2q8XCO0rgw6EktBmlZfu6SJElSJ8t8ojRx4kQAZs+ePeBIBqf13FuvhSRJkrSsG/jQu0GbMGECa6yxBjNmzABg5ZVXJmLZmDYzM5k9ezYzZsxgjTXWYMKECYMOSZIkSRoXlvlECWDKlCkAjyVLy5o11ljjsddAkiRJkokSABHBuuuuy+TJk5k/f/6gwxlTEydOtCdJkiRJqjFRajNhwgSTBkmSJElO5iBJkiRJdSZKkiRJklRjoiRJkiRJNSZKkiRJklRjoiRJkiRJNSZKkiRJklRjoiRJkiRJNSZKkiRJklRjoiRJkiRJNSZKkiRJklRjoiRJkiRJNSZKkiRJklRjoiRJkiRJNSZKkiRJklRjoiRJkiRJNSZKkiRJklRjoiRJkiRJNSZKkiRJklRjoiRJkiRJNSZKkiRJklRjoiRJkiRJNSZKkiRJklRjoiRJkiRJNSZKkiRJklRjoiRJkiRJNSZKkiRJklRjoiRJkiRJNSZKkiRJklQz8EQpIm6OiOywfLWqnxQRx0bE3RHxUEScFhHrDTpuSZIkSUuvgSdKwBbAum3LjlX5T6rbo4E3ALsCLwVWAU6PiAljHKckSZKkZcTygw4gM+9qvx8RnwRuBC6OiNWBPYF3ZuZ5Vf07gNuAHYCzxzhcSZIkScuAnnuUImLFiFitVvaWiPh8RGw/kmAiYgXgHcC3MzOBzYCJwDmtNpl5B3ANsPVi1jMpIlZrLcCqI4lLkiRJ0rKlydC77wHHtO5ExIeBU4B9gXMi4jUjiGdnYA3gxOr+FGBeZt5baze9qhvK/sD9bcvtI4hJkiRJ0jKmSaK0JXBW2/0PA9+nJDinAh8fQTx7AmdWvUaLE0Aupv5wYPW2xckfJEmSJHWtSaL0H8C/ASJiI+CpwLGZOQs4AXhuk0AiYgPKeUffaiueBqwQEWvWmk+m9Cp1lJlzM3NWawEeaBKTJEmSpGVTk0RpNqWXBuC/gAeBP1X351BmpWtiD2AGcEZb2Z+B+SycCY+IWJeSjF3WcDuSJEmStFhNZr27GvhgRNwC7AVcWE28ALA+pReoJxGxHCVROikzH2mVZ+b9EXECcFREzATuAY6sYjivQeySJEmSNKwmidKngdOBK4F5lOFyLa8Frmiwzh0oSda3O9R9FHgE+DGwEnA+MDUzFzTYjiRJkiQNq+dEKTMviIhnU6buvjIz/9VWfQElgep1nedQJmjoVDcH+FC1SJIkSdKoa3IdpZcBMzPz1FqSBPADYFJfIpMkSZKkAWkymcOFwHOGqHtmVS9JkiRJS6wmiVLHIXKVicCjDWORJEmSpHGhq3OUImI1ygVlW6ZExPq1ZisBu9Ng1jtJkiRJGk+6nczho8BB1d8J/HyIdgF8bqRBSZIkSdIgdZsonUO5sGwARwDHArfW2swFrs7Mi/sXniRJkiSNva4Spcz8HfA7gIh4AvDNzLxjNAOTJEmSpEFpch2lQ0cjEEmSJEkaL3pOlAAiYkPgLcAGlEkc2mVm7jmysCRJkiRpcHpOlCLitcCpwARgBuXcpHbZh7gkSZIkaWCa9Ch9FrgU2DUzZ/Q5HkmSJEkauCaJ0tOBXUySJEmSJC2tlmvwmFuAVfodiCRJkiSNF00Spc8BH4+IlfsdjCRJkiSNB02G3m0JTAZuiIgLgZm1+szMfUYcmSRJkiQNSJNEae+2v3frUJ+AiZIkSZKkJVaTC842Ga4nSZIkSUsMkx5JkiRJqjFRkiRJkqSaRolSRLwjIv4UEQ9FxIL60u8gJUmSJGks9ZwoRcR/A98B/gKsVP39Q+Ah4HrgsH4GKEmSJEljrUmP0ieBLwLvr+4fl5nvAJ4BTABu61NskiRJkjQQTRKlZwLnUaYBh2rmvMycBnwG+Fh/QpMkSZKkwWiSKE0A5mXmo5ThdlPa6m4FntqPwCRJkiRpUJokSjcBT6r+/iuPv+jsm4A7RxqUJEmSJA1Sk0TpfGCH6u8vA2+NiBsi4u+U85a+3q/gJEmSJGkQlm/wmAOBSQCZ+ZNqOvC3U85ZOiIzT+xfeJIkSZI09npKlCJiBeDlwD+AWQCZeSpwav9DkyRJkqTB6HXo3SPA6cDTRyEWSZIkSRoXekqUqpnubgdWG51wJEmSJGnwmvVOYfEAACAASURBVEzmcALwwYiY0O9gJEmSJGk8aDKZwzzKRWevjYjTKNOBZ1t9ZuaX+hGcJEmSJA1Ck0TpC21/f6xDfQImSpIkSZKWWE2G3m00zPLUXlcYEU+OiO9HxMyImB0RV0bEZm31ERGHRMQdEfFwRFwUERs3iF2SJEmShtVzj1Jm3tLPACJiTeBS4ELg1cAM4D+B+9qa7UvpvZoKXAd8Cjg3Ip6ZmQ/0Mx5JkiRJajL0rt/2A27LzD3aym5u/RERAXwE+Gx1zSYiYndgOvA24PixC1WSJEnSsqDnRCkibuLxkzfUZWb+Zw+r/G/g7Ij4CeVitv8GjsvMb1b1GwFTgHPaNjA3Ii4GtqZDohQRk4BJbUWr9hCPJEmSpGVckx6li1k0UVqbkrTMqup78VTgA8AXgc8BWwLHRMTczPwuJUmC0oPUbjqwwRDr3B84uMc4JEmSJAlodo7S1E7lEbEWcC5wRo+rXA74U2YeUN3/SzVRwweA77Zvur7JDmUth1MSr5ZVKRfKlSRJkqRhNZn1rqPMnAn8P3rvybkT+Hut7Fpg/ervadXtlFqbySzay9SKZW5mzmotgBM+SJIkSepa3xKlyt30Pj34pZQL2LZ7BtCaXe8mSrK0Y6syIlagnM90WbMwJUmSJGlofZv1LiImAu+hJDa9+BJwWUQcAPyYco7Se6uFzMyIOBo4ICKuB64HDgBmAyf3KXxJkiRJekyTWe8u6FA8idIL9ERg917Wl5l/jIg3UM4rOoiSaH0kM3/Q1uwIYCXgOGBN4A/AK7yGkiRJkqTR0KRHaTkWnURhFvBT4HuZ2fNwuMw8HTh9MfUJHFItkiRJkjSqmsx6t80oxCFJkiRJ40bPkzlExEER8aQh6taNiINGHpYkSZIkDU6TWe8OBtYbou5JeKFXSZIkSUu4JolSLKZuFWB+w1gkSZIkaVzo6hyliNgEeH5b0Wsi4lm1ZisBbwdu7FNskiRJkjQQ3U7m8AYWDqlLyjTenTwM7DHSoCRJkiRpkLpNlL5Bmb47gMspydA1tTZzgRsz8+H+hSdJkiRJY6+rRCkz7wTuBIiIbYErvNirJEmSpKVVk+soXVwvi4gXAS8ALs7Ma/sRmCRJkiQNSs+JUkR8C1g+M6dW93cFfkAZljcvIrbNzN/1NUpJkiRJGkNNpgffFrig7f6BwNmUWfEuAw7oQ1ySJEmSNDBNEqUpwC0AEfEkYGPg8My8CvgysHn/wpMkSZKksdckUZoPrFj9/RJgDvD76v69wBp9iEuSJEmSBqZJovQP4J0RsSqwJ3BpZs6v6tYD7upXcJIkSZI0CD1P5gAcBZwC7Fbd37mtbnvgqpEGJUmSJEmD1GR68J9ExG3A1sAfM/M3bdW3Az/rV3CSJEmSNAhNepTIzN+z8Lyk9vKDRxyRJEmSJA1Yk3OUAIiIV0bE4RHxzYhYvyrbIiL+o3/hSZIkSdLYa3LB2ZWBX1LOR8qq+GvArcDHgduqW0mSJElaIjXpUfos5VpJbwRWB6Kt7hxghz7EJUmSJEkD0+QcpTcD/5eZP4+ICbW6W4H1Rx6WJEmSJA1Okx6l/wD+NkTdo8BKzcORJEmSpMFrkij9G3jeEHWbADc1D0eSJEmSBq9JonQqcGBEvKCtLCNiA+CjwE/6EpkkSZIkDUiTROlQ4A7gcuBPlJnvvgNcA8wAPt+36CRJkiRpAHpOlDLzAWBr4P+AB4EbgdnA4cDLMvPhvkYoSZIkSWOsyax3VMnQ57H3SJIkSdJSqMnQuyFFxCoR8al+rlOSJEmSxlpPiVJErBARkyMiauUrR8R+lBnvDu1ngJIkSZI01rpKlCJiYkR8HbgfuBO4OyLeXdW9BbiBco7SHcBOoxSrJEmSJI2Jbs9R2hd4L3A9cCXwVOD4iNgQOACYDuwBfDczs/9hSpIkSdLY6TZRehvwS+BNmbkAICIOpcx8dyWwQ2beMzohSpIkSdLY6vYcpacC32olSZXjqtvPmCRJkiRJWpp0myhNAu6qld1d3d4ykgAi4pCIyNoyra0+qjZ3RMTDEXFRRGw8km1KkiRJ0uL0MuvdUOcePdqHOP4GrNu2PK+tbl/gY8DewBbANODciFi1D9uVJEmSpEX0csHZkyPi4Q7lP4qIOW33MzM37TGORzJzWr2wmob8I8BnM/PUqmx3yuQRbwOO73E7kiRJkjSsbhOlS+jco3Rxn+J4ekTcAcwF/gAckJn/AjYCpgDntBpm5tyIuBjYGhMlSZIkSaOgq0QpM7cZxRj+ALwLuA5YB/gUcFl1HtKUqs302mOmAxsMtcKImEQ5r6rFYXqSJEmSutbL0LtRkZlntt29OiJ+B9wI7A78vtWs9rDoUNZuf+DgvgUpSZIkaZnSy2QOYyIzHwKuBp5OmbgBFvYstUxm0V6mdocDq7ct6/U5TEmSJElLsXGXKFXD5p4N3AncREmWdmyrXwF4OXDZUOvIzLmZOau1AA+MbtSSJEmSliYDH3oXEUcCvwJupfQUfQpYDTgpMzMijgYOiIjrgeuBA4DZwMkDClmSJEnSUm7giRJlWNwPgbUpF7X9PbBVZrYuZHsEsBJwHLAmZfKHV2SmvUSSJEmSRsXAE6XM3HWY+gQOqRZJkiRJGnXj7hwlSZIkSRq0nhOliJgYEZ+KiL9HxEMRsaC2PDIagUqSJEnSWGky9O5w4KPAmcAvgLl9jUiSJEmSBqxJovQW4LDMPLTfwUiSJEnSeNDkHKU1gUv6HYgkSZIkjRdNEqVLgOf3OxBJkiRJGi+aJEofBvaMiF0iYoV+ByRJkiRJg9bkHKUrgYnAT4CMiNm1+szM1UccmSRJkiQNSJNE6WdA9jsQSZIkSRovek6UMnPqKMQhSZIkSeNGk3OUJEmSJGmp1mToHQAR8Vzg2cBK9brM/O5IgpIkSZKkQeo5UYqIlYHTgO0o5ypFVdV+3pKJkiRJkqQlVpOhd/8HbAi8nJIk7QLsCJwKXA+8sF/BSZIkSdIgNEmUXg98Abisun9rZp6fmW8GrgA+0K/gJEmSJGkQmiRKGwL/yMwFlOF2K7fV/QDYuQ9xSZIkSdLANEmU7gOeUP09A3h6W93EtjpJkiRJWiI1mfXuauAZwFnAhcABEXE9MA84CPhr/8KTJEmSpLHXJFE6gYW9SAcCvwUuru7fB7ymD3FJkiRJ0sD0nChl5o/b/r4pIp7BwqnCL8vMe/oYnyRJkiSNucYXnG3JzIeAX/UhFkmSJEkaF5pM5kBETIqI90XEDyPi3Ih4elX++oh4an9DlCRJkqSx1XOPUkSsTZnEYWNgGrAOsGpVvTPwSmCvfgUoSZIkSWOtSY/SEcAawObA+kC01V0IvLwPcUmSJEnSwDQ5R2knYL/MvCIiJtTqbgfWG3lYkiRJkjQ4TXqUVgNuGaJuIn2YIEKSJEmSBqlJonQT8OIh6rYE/tk8HEmSJEkavCaJ0g+A/SLi9Sw8PykjYgtgH+B7/QpOkiRJkgahyTC5LwAvAX4O3FuVnQ2sBZwFfLk/oUmSJEnSYPScKGXm/Ih4DfBW4LWU6cHvBk4HTsnMR/sboiRJkiSNrZ4SpYhYEXgX8JvMPAU4ZVSikiRJkqQB6ukcpcycAxwDTB6dcCRJkiRp8JpM5vAvYEq/A5EkSZKk8aJJovRl4JMRsVq/g5EkSZKk8aDJrHcbA2sDN0fEBcCdQLbVZ2bu0ySYiNgf+Bzw5cz8SFU2CTgS2A1YCTgf2Cszb2+yDUmSJEkaTpNEae+2v3fpUJ+U6yn1pLoO03uBq2pVRwOvA3YFZgJHAadHxGaZuaDX7UiSJEnScHoeepeZyw2zTOh1nRGxCuVCtu9h4bWZiIjVgT2B/83M8zLzL8A7gOcBO/S6HUmSJEnqRpNzlEbDV4EzMvO8WvlmwETgnFZBZt4BXANsPdTKImJSRKzWWoBVRyFmSZIkSUupJkPvAIiI7YHtgbUoF5w9PzMvaLCeXSkJ0eYdqqcA8zLz3lr5dBY/897+wMG9xiJJkiRJ0CBRiogVgJ8BrwECeKRazycj4gzgjZk5v8t1PYUyi94rqms0dR0Gj59Aou5w4Itt91cFnPxBkiRJUleaDL07CHgl8ElgncxcAVgH2K8qP6iHdW1GuXjtnyPikYh4BHg58OHq7+nAChGxZu1xk6u6jjJzbmbOai3AAz3EJEmSJGkZ1yRR2g34XGb+v8y8CyAz78rMIyk9OW/vYV3nUyZmeH7b8ifKxA6tv+cDO7YeEBHrAs8FLmsQuyRJkiQNq8k5SusBvxmi7jeU84O6kpkPUCZmeExEPATMzMxrqvsnAEdFxEzgHso1la4G6hM/SJIkSVJfNOlRuovSC9TJ86r6fvoo8Avgx8ClwGzgdV5DSZIkSdJoadKjdBpwWETcmpmntgoj4vXAIZRhc41l5ja1+3OAD1WLJEmSJI26JonSgcBLgJ9Uw+SmUSZzWIUyJO7A/oUnSZIkSWOv50QpM++NiC2BqcC2lOsoXUGZmOG7mTm3rxFKkiRJ0hjrKlGKiBUyc17rfpUMHV8t9bYvzczf9i9ESZIkSRpb3U7m8OOIGLZtRLwU+PXIQpIkSZKkweo2UdoJOGFxDSJia0qSNG2kQUmSJEnSIHWbKL0f2D0ivtSpMiK2As4EZlDOW5IkSZKkJVZX5yhl5rciYk3gCxFxb2Ye1qqLiBcBZwN3A9tk5r9HJ1RJkiRJGhtdz3qXmf+vSpYOjoiZmfnVtiRpJiVJun20ApUkSZKksdLT9OCZeUCVLH05IqZQLgJ7L7BtZt42GgFKkiRJ0lhrcsHZvYDVgQOAWyk9Sbf0NSpJkiRJGqBur6N0Wq1oIhDAPcCxEdFel5n5+v6EJ0mSJEljr9sepU2ArJXdAjyxWtrV20mSJEnSEqXbWe82HOU4JEmSJGnc6PY6SpIkSZK0zDBRkiRJkqQaEyVJkiRJqjFRkiRJkqQaEyVJkiRJqukqUYqIL0bEU6q/14+IiaMbliRJkiQNTrc9Sh8B1q3+vgl4weiEI0mSJEmD122idC+wTvV34EVlJUmSJC3FurrgLPB74ISIuLy6f1RE3DdE28zM1488NEmSJEkajG4Tpb2Ao4GNKb1JTwPmDtHW3iZJkiRJS7SuEqXMvAV4A0BEPArsnJmXL/5RkiRJkrRkajI9+LbA3/sdiCRJkiSNF90OvXtMZl4MEBFPA7YD1gLuBi7MzBv6G54kSZIkjb2eE6WICOBY4P08vkfq0Yg4LjM/3K/gJEmSJGkQmgy9+yhlcofjgRcBT6luvw7sFREf7V94kiRJkjT2eu5RAt4NHJuZ+7SV/Rv4Y0QsAN4DfKkfwUmSJEnSIDTpUXoqcPoQdadX9ZIkSZK0xGqSKN0PbDBE3QbArObhSJIkSdLgNUmUzgU+ExGbtRdGxPOBQ4Gz+xGYJEmSJA1Kk0Rpf+AR4PKIuDoizomIq4E/A49W9ZIkSZK0xOo5UcrM24DnA0cADwEbVbefB16Qmbf3sr6I+EBEXBURs6rldxHx6rb6SRFxbETcHREPRcRpEbFer3FLkiRJUreazHpHZt5N/3qObgc+CbQuVrs78MuIeEFm/g04GngdsCswEzgKOD0iNsvMBX2KQZIkSZIe0yhR6qfM/FWt6MCI+ACwVUTcDuwJvDMzzwOIiHcAtwE74PlQkiRJkkZBk3OURk1ETIiIXYEnAL8DNgMmAue02mTmHcA1wNaLWc+kiFittQCrjm7kkiRJkpYm4yJRiojnRcSDwFzg68AbMvPvwBRgXmbeW3vI9KpuKPtTpjFvLT2dNyVJkiRp2TYuEiXgn5QJIrYCvgacFBHPWUz7AHIx9YcDq7ctTv4gSZIkqWs9n6MUESsA8zNzcYlKTzJzHgsnc/hTRGwB7AP8CFghItas9SpNBi5bzPrmUnqnWjH3K1RJkiRJy4CeepQiYkXgYWDn0Qln4aaASZRrM80HdmyLYV3guSwmUZIkSZKkkeipRykz50TETMp1k/oiIj4HnEmZyW5VyjTg2wCvysz7I+IE4Khqu/cARwJXA+f1KwZJkiRJatdkevBfAW+gbSa6EVoH+B6wLmXihasoSdK5Vf1HgUeAHwMrAecDU72GkiRJkqTR0iRROgU4ISK+DZwK3EltYoXMvKLblWXmnsPUzwE+VC2SJEmSNOqaJEqti7xOBXav1bVmo5swgpgkSZIkaaCaJEp79D0KSZIkSRpHek6UMvOk0QhEkiRJksaLEV1wNiKeGREviYgn9CsgSZIkSRq0RolSRLwrIm4H/g5cAjyzKv9xRLynj/FJkiRJ0pjrOVGKiDcDJwJXAHtTJnBouQJ4S18ikyRJkqQBadKjtD/wncz8b+AbtbprgeeMOCpJkiRJGqAmidKzKddS6uQeYK3m4UiSJEnS4DVJlGYDqw9R92Tg3ubhSJIkSdLgNUmULgX2jojoUDcVuGgkAUmSJEnSoDW54OxhwG+By4GTgQR2iYhDgZcBW/YvPEmSJEkaez33KGXmn4BXA6sAR1FmvTsAeAbwmsy8pq8RSpIkSdIYa9KjRGZeCDw7Iv4TWAe4OzOv62tkkiRJkjQgjRKllsy8EbixT7FIkiRJ0rjQZDIHImLDiDg+Iq6LiJnV7fERsVG/A5QkSZKksdZzohQRzwf+Qpnh7t/AOdXtVOAvVb0kSZIkLbGaDL07GrgL2CEzb20VRsQGwLnAl4Bt+xOeJEmSJI29JkPvtgQObk+SADLzFuAQ4EV9iEuSJEmSBqZJonR/tXRyHzCreTiSJEmSNHhNEqWTgXcPUfce4IfNw5EkSZKkwevqHKWI2KXt7p+BN0XE5ZSkaBowBdgNmAz8pN9BSpIkSdJY6nYyh58CCUTb7VOAzTu0/R6l10mSJEmSlkjdJkrOYidJkiRpmdFVopSZF492IJIkSZI0XjSZzEGSJEmSlmpNLjhLROwMvB3YAFixVp2ZuelIA5MkSZKkQek5UYqITwBfAO4CbgAe6ndQkiRJkjRITXqU9gK+DbwvMxf0OR5JkiRJGrgm5yitBZxskiRJkiRpadUkUboUeHa/A5EkSZKk8aLJ0LuPAD+PiNuAszJzXp9jkiRJkqSBapIo3QCcB/wcyIiYXavPzFx9xJFJkiRJ0oA0SZSOAPYGrgSuBexRkiRJkrRUaZIoTQW+kJn79zkWSZIkSRoXmkzmMAE4t18BRMT+EfHHiHggImZExC8i4pm1NpMi4tiIuDsiHoqI0yJivX7FIEmSJEntmiRK5wBb9TGGlwNfrda5I6WX65yIeEJbm6OBNwC7Ai8FVgFOj4gJfYxDkiRJkoBmQ+8+DfwoIh4CzgDuqTfIzEXKhpKZr2q/HxF7ADOAzYBLImJ1YE/gnZl5XtXmHcBtwA7A2Q2egyRJkiQNqUmi9Nfq9ovV0slIenpaM+a1kq3NgImUniwAMvOOiLgG2JoOiVJETAImtRWtOoJ4JEmSJC1jmiRKhwHZ70AAIiIoyddvM/OaqngKMC8z7601n17VdbI/cPBoxChJkiRp6ddzopSZh4xCHC1fATahnIc0nGDohO1wHt/btSpw+8hCkyRJkrSsaNKjNCoi4ljgv4GXZWZ7UjMNWCEi1qz1Kk0GLuu0rsycC8xtW/coRCxJkiRpadVzohQRBw3TJDPz0z2sL4BjKbPabZOZN9Wa/BmYT5kR78fVY9YFngvs2+12JEmSJKlbTXqUDhmmPikz43Xrq8DbgNcDD0RE67yj+zPz4cy8PyJOAI6KiJmUSR6OBK4GzuspckmSJEnqQs/XUcrM5eoLsDbwbuAaYMMeV/kBykx3FwF3ti1vbWvzUeAXlB6lS4HZwOsyc0Gv8UuSJEnScPpyjlJ13aRvR8Rk4BjKMLpuHzvsCUSZOQf4ULVIkiRJ0qjquUdpGJcD2/d5nZIkSZI0pvqdKG0KPNjndUqSJEnSmGoy6927OhRPolz/6H+A7480KEmSJEkapCbnKJ04RPkcSpL08cbRSJIkSdI40CRR2qhD2ZzMnD7SYCRJkiRpPOg5UcrMW0YjEEmSJEkaL/o9mYMkSZIkLfG66lGKiKt6WGdm5qYN45EkSZKkget26N09QA7TZhVgsy7aSZIkSdK41lWilJnbDFUXEcsD7wUOoiRJJ/clMkmSJEkakBGdoxQRbwb+DhwL/BXYLDPf2Y/AJEmSJGlQGiVKEbFNRPwB+BEwC3hFZr4yM6/sa3SSJEmSNAA9JUoR8byI+DVwPrAW8LbM3Dwzzx+V6CRJkiRpALpKlCLiKRFxEnAFZcKGjwDPzsxTRjM4SZIkSRqEbme9uw5YATgLOAJ4AHheRHRsnJlX9CU6SZIkSRqAbhOlSdXtq4FXLaZdUGa+mzCSoCRJkiRpkLpNlPYY1SgkSZIkaRzp9jpKJ412IJIkSZI0XozoOkqSJEmStDTqduidJGkpEId2noRHy448OAcdgiQtEexRkiRJkqQaEyVJkiRJqjFRkiRJkqQaEyVJkiRJqjFRkiRJkqQaEyVJkiRJ+v/t3XnQZHV97/H3B5AdI4OySViMKHpFUAEJYlKKgEqMBL0gMWxWLriQkmjCVVLFoqE0LiyJEJIKIohUSHLFoEGWIGhQQy7K5oWgOOz7MizDMoPwvX+cM/Bw5pnhGWT69HP6/arq6u7f6T79GXjmPPPt39ZhoSRJkiRJHRZKkiRJktRhoSRJkiRJHRZKkiRJktRhoSRJkiRJHRZKkiRJktRhoSRJkiRJHb0XSkl+J8m3k9yepJLs3jmeJEe2xx9LcnGS/9FXXkmSJEnD13uhBKwBXAkcvITjhwKfaI9vC9wJXJBkrdHEkyRJkjRpVuo7QFV9F/guQJJnHUvTcAhwdFV9s23bD7gL+EPg70YaVpIkSdJEGIcepaXZDFgfOH9RQ1UtAL4P7LCkNyVZJcmLF90Ae58kSZIkzdi4F0rrt/d3ddrvmnJsOp8GHpxyu/WFjyZJkiRpqMa9UFqkOs8zTdtUnwN+Y8pto+WUS5IkSdIA9T5H6Tnc2d6vD9wxpX1dFu9lelo7PG/BoufduU+SJEmStDTj3qN0A02xtPOihiQrA78L/KivUJIkSZKGrfcepSRrAq+c0rRZkq2B+6vq5iTHAYcl+QXwC+Aw4FHgjNGnlSRJkjQJei+UgG2Ai6Y8P6a9PxXYH/gCsBpwIrA2cCmwS1U9PMKMkiRJkiZI74VSVV1MszjDko4XcGR7kyRJkqTlbtznKEmSJEnSyFkoSZIkSVJH70PvNBo5yiXSBXXE0rYfkyRJ0iL2KEmSJElSh4WSJEmSJHVYKEmSJElSh4WSJEmSJHVYKEmSJElSh4WSJEmSJHVYKEmSJElSh4WSJEmSJHVYKEmSJElSh4WSJEmSJHVYKEmSJElSh4WSJEmSJHVYKEmSJElSh4WSJEmSJHVYKEmSJElSh4WSJEmSJHVYKEmSJElSh4WSJEmSJHVYKEmSJElSh4WSJEmSJHVYKEmSJElSh4WSJEmSJHVYKEmSJElSh4WSJEmSJHVYKEmSJElSh4WSJEmSJHVYKEmSJElSh4WSJEmSJHVYKEmSJElSh4WSJEmSJHXMmkIpyUeT3JDk8SQ/SfLWvjNJkiRJGqZZUSgl2Qs4DjgaeAPwH8B3k2zcazBJkiRJgzQrCiXgE8DJVfUPVXVtVR0C3AJ8pOdckiRJkgZo7AulJCsDbwLO7xw6H9hh9IkkSZIkDd1KfQeYgZcCKwJ3ddrvAtaf7g1JVgFWmdK0FsBDDz20PPLNDo/3HUDjYKL/DqjhtWDieR2Q1wFN+nVgpn/+VNVyjvLrSbIhcBuwQ1X9eEr7XwD7VNUW07znSOCIkYWUJEmSNNtsVFW3LengbOhRuhd4ksV7j9Zl8V6mRT4HHNNpmwPc/8JG0yyyFnArsBHwcM9ZJPXD64Ak8FqgxlrA7Ut7wdgXSlW1MMlPgJ2Bs6Yc2hn41yW8ZwGwoNM82X2MEy7JoocPV5U/C9IE8jogCbwW6GnP+f9+7Aul1jHA15NcBvwYOBDYGDip11SSJEmSBmlWFEpVdWaSdYDDgQ2AnwHvrqqb+k0mSZIkaYhmRaEEUFUnAif2nUOz1gLgKBYfkilpcngdkAReCzRDY7/qnSRJkiSN2thvOCtJkiRJo2ahJEmSJEkdFkqSJEmS1GGhJEmSJEkdFkqSJEmS1GGhJEmSpEFL8s4kO055/rEkVyQ5I8nafWbT+HJ5cA1akhWAVwLr0vlioKp+0EsoSZI0UkmuBv53VZ2TZEvg/wLHAG8Hrq2qA3oNqLE0azaclZZVku2BM4BNgHQOF7DiyENJGrkk6wFfAnai+dLkWdeDqvJaIA3fZsA17eP3Ad+pqsOSvBE4p79YGmcWShqyk4DLgN2AO2iKI0mT52vAxsBn8VogTaqFwOrt43cAp7WP7wde3EsijT0LJQ3Z5sD7q+r6voNI6tWOwFur6oq+g0jqzSXAMUl+CGwH7NW2vwq4tbdUGmsu5qAhu5RmfpKkyXYLiw+/lTRZDgZ+Bbwf+EhV3da2vws4t7dUGmsu5qDBSvIHwF8CXwSuBp6Yeryqruojl6TRSrIL8EngoKq6sec4kqRZwkJJg5XkqWmai+ab5XICtzQZksyjmZuwEvAoi39pMqePXJJGy5Vwtayco6Qh26zvAJLGwiF9B5DUL1fC1fNhj5IGK8kaVfVI3zkkSVK/klwB/Bw4gmlWv6yqB/vIpfFmoaTBSjIf+Cfgq1V1Sd95JPUvyWrAi6a2VdVDPcWRNCJJHgG2ciVcLQtXvdOQ7Q38BnBhkp8n+VSSDfsOJWm0kqyR5CtJ7gbmA/M6N0nD50q4Wmb2KGnwkqwD7AvsD7wWOA/4KnB2Vf2qx2iSRiDJCcDbgMNpNpn8GPBy4CDgU1X1jR7jSRoBV8LV82GhpImS5E9oLpIrA/cCJwGfr6pHew0mablJcjOwb1VdnOQh4I1VdX2SfYC9q+rdPUeUtJy5Eq6e7oIiBwAADntJREFUD1e90+AlWZ+mR+kAYGPgX4CTgQ2BTwHbA7v0FlDS8jYHuKF9/FD7HOAS4G97SSRp1FwJV8vMQkmDlWQPmuJoV+Aa4ATg9Kp6YMprrgAu7yehpBGZC2wK3ERzLdgT+C/gPcADS36bpKGoqpv6zqDZx8UcNGSnALcDb6mqravqK1OLpNZc4OjRR5M0QqcAW7WPPwd8NMkC4FiaobiSJkCSfZL8MMntSTZp2w5J8t6+s2k8OUdJg5VkdeceSepKsjGwDfDLqrqy7zySlr8kHwE+AxwH/AXwuqqam2R/YL+qeluf+TSeLJQ0KElePNPXuneKNBmS7AucWVULOu0rAx+oqtP6SSZpVJJcAxxWVd9K8jDNnkpzk7wOuLiqXtpzRI0hCyUNSruqzXP9ULvCjTRBkjwJbFBVd3fa1wHu9logDV+Sx4AtquqmTqG0OXBVVa3Wc0SNIRdz0NDYdS6pK0z/BcpGwIMjziKpHzcAW9Ms6jLVu2gWeZEWY6GkQamq7y96nGTlqlo43euS2MUuDVySy2kKpAIuTDJ1g+kVaZYLPrePbJJG7ovACUlWpfnyZLskewOfBv6412QaWxZKGrJ/SrJHVT1rk7kk6wEXAq/rJ5akEflWe781cB4wf8qxhcCNwP8ZcSZJPaiqU5KsBHwBWB04A7gN+HhV/WOv4TS2nKOkwUpyKXBNVR0wpW0D4HvA/6uq9/cWTtLIJNkP+MfuYg6SJlM7qmSF7rxFqct9lDRk76bpWj8WIMnLgYuBq2k2nJQ0GY4A1uw2JnlJkrk95JHUgyQrJXkH8D7gsbZtwySLXR8kcOidBqyq7kuyK3BJEoDdgJ8CH+wOx5M0aJvSzEnqWgV4+WijSOpDu8HsucDGNH/3LwAeBg4FVgU+3F86jSsLJQ1aVd2aZGfgEpqL4j7leFNpIiT5/SlPd00ydYW7FYGdaOYpSRq+44HLgK2A+6a0nwX8Qy+JNPaco6RBSTKP6ZcBXh1YADy5qKGq5owql6TRa/dVg+aakM7hJ2iKpE9W1XdGmUvS6CW5F3hLVV3X2UdpU5r5zKv3GlBjyR4lDc0hfQeQNB6qagWAJDcA21bVvT1HktSfFZh+CO5GNEPwpMXYoyRJkqRBS3Im8GBVHdj2KL0euAf4V+DmqSvkSotYKGnQkqwI7A68hmb4zTXA2VX15FLfKGlQkqwB/C7NRO6Vpx6rqr/uJZSkkUmyIXARzRD8zWnmK20O3Av8jkuFazoWShqsJK8EzqFZ1eo6mjkKrwJuAXarql/2GE/SiCR5A821YHVgDeB+4KXAo8DdVfWKHuNJGpEkqwF7A2+kGYr3U+AbVfVYr8E0tiyUNFhJzqEpjj5YVfe3besApwNPVdVufeaTNBpJLgZ+DnwEeIBm1asnaK4Fx1fVN/tLJ0kaVxZKGqwkjwDbV9XVnfatgB9WlRvMSRMgyQPAm9vVrh4Afruqrk3yZuDUqtqi54iSlrMk+y7teFWdNqosmj1c9U5DtgBYa5r2NYGFI84iqT9P8My2AXfRzFO6FniwfSxp+I7vPH8RzXDchTTDcC2UtJgV+g4gLUffAf4+yZvzjO2Bk4Cze84maXQuB7ZpH18EfCbJB4HjgKuX+C5Jg1FVa3duawKvptmQfu+e42lMOfROg5XkJcCpwHtovlGGphf1bGD/qnqwr2ySRifJNsBaVXVRkpfRXBd2BK4HDqiqK3sNKKk37fXhdIfgajoWShq8JJvTLA8Oze7b1/eZR5IkjYd2VczvV9WL+86i8WOhpImQJADlD7wkSRMnye93m4ANgIOBW6rqXaNPpXFnoaRBa1e5+XOaTeWgWSL4i1X19f5SSRqlJOsBXwJ2Atal+QfS06pqxT5ySRqdJE91mgq4B/ge8MmqumP0qTTuXPVOg5XkE8Bnga8AP6T5x9FbgJOSvLSqju0zn6SR+RrN6nafBe7gmRXwJE2IqloBoJ2nuNB5ypoJe5Q0WEluAI7o7o2QZD/gyKrarJ9kkkYpycPAW6vqir6zSBq9dnGno4G9gLXb5nuAU4DPVtWjfWXTeLNHSUO2AfCjadp/1B6TNBluoTPcTtJkSDIH+DHwcuAbNHuohWaRpz8Bdk6yI7AVzcbUf91XVo0f91HSkF0P7DlN+17AL0acRVJ/DgE+n2TTnnNIGr3DaTaV/a2qOqiqjquqY6vqQOCVwMrA14HzaTahlp7m0DsNVpL3AWcC/04zR6lo9k7ZCdizqs7qMZ6k5SjJPJ49F2kNmlEUj/LMvmoAVNWcEUaTNEJJbgQOqqrzlnD8ncA5wFFVddQos2n8WShp0JK8CfhTmi72ANcAX66qy3sNJmm5aucizkhVnbo8s0jqT5IFNL1Jty7h+EbAjVXldBQtxh8KDVKSlYAPAudV1R/1nUfSaFn8SGrdC2wKTFsoAZsBd48sjWYVe5Q0WEkeBV5TVTf1nUVSv5KsQDMfYV0683Or6ge9hJK03CU5mebv/s5VtbBzbBXgPGBuVX2oj3wabxZKGqwkFwHHV9W3+s4iqT9JtgfOADZh8dXvyg1npeFqh9ZdBiwATgD+uz30WuCjwCrAtlV1cz8JNc4slDRYSf4n8HngWOAnwCNTj1fVVX3kkjRaSa4Afg4cwTQbzrrxpDRsSTYDTgR24ZkvSwq4ADi4qq7vK5vGm4WSBivJU0s57LfI0oRI8giwlf8YkiZbkrWBzdun11fV/X3m0fhzMQcN2WZ9B5A0Fi6lmaNgoSRNsKqaB/xX3zk0e1goacjmV9V9AEl+E/hfwGrA2VX1H70mkzRKfwN8Ocn6wNUsvo+Sw3AlSYtx6J0GJ8mWwLeB3wR+AXwAOJdmw8mn2vv3u8iDNBmWMAy3aOYqOAxXkjQtCyUNTpLvAr8C/gr4I+D3gPOBP25f8jfAm6pq+34SShqlJJss7bhbCEiSpmOhpMFJci/w9qq6KsmawEPAdlV1WXt8C+A/q+olfeaUJEnS+HKOkoZoDnAnQFXNb1e8mrqyzTxgrT6CSepPktcCGwMrT22vqrP7SSRJGmcWShqqblepXafShEryCuAsYEuemZsEz1wXnKMkSVqMhZKG6mtJFrSPVwVOanuWoNmFW9LkOB64AXgHMBfYDlgH+DLwZz3mkiSNMecoaXCSnDKT11XVAcs7i6T+deYtPkgzZ/G6JG8HvlxVb+g5oiRpDNmjpMGxAJLUsSIwv318L7AhcB1wE/DqvkJJksabhZIkaeh+BryeZtjdpcChSRYCB7ZtkiQtxqF3kqRBS7IrsEZVfbNd2OE7wBbAfcAHqurCXgNKksaShZIkaeIkmQPMK38JSpKWwEJJkjRISb46k9dV1YeWdxZJ0uxjoSRJGqQkT9Es2HA5z+ydtJiq+oORhZIkzRou5iBJGqqTgA8ArwC+CpxeVff3G0mSNFvYoyRJGqwkqwB7AB8CdgD+DTgZON/5SZKkpbFQkiRNhCSbAPsD+wIvAl5bVfOX+iZJ0sRaoe8AkiSNSLW34O8/SdJz8BeFJGmwkqySZO8kFwDXAVsCBwMb25skSVoaF3OQJA1SkhNpFnO4GTiFZnPZ+/pNJUmaLZyjJEkapHZ58Jtplgdf4i+7qtpjZKEkSbOGPUqSpKE6jaUUSJIkLY09SpIkSZLU4WIOkiRJktRhoSRJkiRJHRZKkiRJktRhoSRJGokk+yepzu2eJBcn+b2+872Q2j/bV/rOIUl6/iyUJEmjdgDw28AOwIHAk8C3k7yn11SSJE3h8uCSpFH7WVVdtuhJknOBecDewLd/nRMnCbBqVT3260WUJE06e5QkSX17HFgIPLGoIcmcJCcmuS3JwiRzkxydZJWpb1w0xC3Jh5NcCywA9pvpOZJs2p5j/26otv3ITtt7k1yVZEF7vo8nOTLJtHttJNknybVJHk1y5dCGGErSkNmjJEkatRWTrAQEWA/4c2AN4AyAJKsCFwG/BRwBXAW8Ffg0sDWwW+d8u7fHPwPcCdz9PM7xnJK8E/gm8ANgL5rfoX/W/hmmsxuwLXA4MB84FDgryaurau6yfr4kabQslCRJo/afnecLgIOr6rz2+X7A64E9q+qf27YLkswH/irJzlV1wZT3rwlsWVXzFjUkOWgZzzETnwFuA3atqoXt55wL3LiE168GvKOqHm5f+1PgdmBP4PPL+NmSpBFz6J0kadT2pelp2RZ4F3AqcEKSg9vjbwceAf6l876vtfc7ddq/N7VIep7nWKokawDbAN9aVCQBVNV8ljyv6qJFRVL72ruAu4FNluWzJUn9sEdJkjRq105dzAE4N8kmwBeSnA6sA9xZVc+a91NVdyf5VXt8qjum+YxlPcdzWZtmqOBd0xybrg3gvmnaFtD0NEmSxpw9SpKkcXAVTQHxKpoCY712BbunJVmX5gu+ezvvnW4hhZme4/H2vrtIRLeQmtd+znTzkdafpk2SNMtZKEmSxsHW7f09wIU0845277xm3/b+whmcb6bnuIumWHp953Xvnfqkqh4BLgN2T7LyovYkawKuZCdJA+TQO0nSqL2uXfUOmiFwewA7A2dV1Q1JTgM+BpyaZFPgamBH4DDgnKr69xl8xozOUVXVDvf7UJJfAlcC2wF/OM05Dwf+DTgvyfHAijQr9s0H5izLfwBJ0vizUJIkjdopUx4/CNwAfAI4EaCqHk/yNuBomkLkZTSrzX0JOGomH7CM5/hke38oTS/U92h6iW7snPPcJO+jWf3uTJqlyE8ENgT2mUkuSdLskc48V0mSNENJXgRcAdxWVbv0nUeS9MKxR0mSpBlKcjJwAc1Ke+sDHwZeA3y8z1ySpBeehZIkSTO3Fs3wvZcBTwA/Bd49w3lTkqRZxKF3kiRJktTh8uCSJEmS1GGhJEmSJEkdFkqSJEmS1GGhJEmSJEkdFkqSJEmS1GGhJEmSJEkdFkqSJEmS1GGhJEmSJEkdFkqSJEmS1PH/Ac/Ee+RkxG7EAAAAAElFTkSuQmCC"/>
          <p:cNvSpPr>
            <a:spLocks noChangeAspect="1" noChangeArrowheads="1"/>
          </p:cNvSpPr>
          <p:nvPr/>
        </p:nvSpPr>
        <p:spPr bwMode="auto">
          <a:xfrm>
            <a:off x="168275" y="-136525"/>
            <a:ext cx="298450" cy="298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4" name="AutoShape 4" descr="data:image/png;base64,iVBORw0KGgoAAAANSUhEUgAAA0oAAAILCAYAAADWqWyQAAAABHNCSVQICAgIfAhkiAAAAAlwSFlzAAAPYQAAD2EBqD+naQAAADh0RVh0U29mdHdhcmUAbWF0cGxvdGxpYiB2ZXJzaW9uMy4xLjMsIGh0dHA6Ly9tYXRwbG90bGliLm9yZy+AADFEAAAgAElEQVR4nOzdd7hcVbn48e9LCAGkCjcERYrXjoJKEdGrVCteERvYCBcroqhXQcBLs6D8QBEURUXBgthQEaRXBRUVEVCUIlVIAqEECCmE9/fH2kOGnTk5M/vMOXOSfD/Ps585s9aavd+Z2TNnv7PWXjsyE0mSJEnSQssNOgBJkiRJGm9MlCRJkiSpxkRJkiRJkmpMlCRJkiSpxkRJkiRJkmpMlCRJkiSpxkRJkiRJkmpMlCRJkiSpxkRJkiRJkmpMlLRMi4ipEZERMSciNuhQf1FEXDOg2LapYnvTILbfq4jYMCLOiIh7qriPXkzbmyPi9A7l746IBRFxWkSsOLoRD061X2XbMici/h4Rn4qIFUZxu0+KiEMi4vmjtY1BWVqfW/Wc2veVRyPizoj4dUS8ZNDx9VP1HZIR8fGGj299Z27Tx5han9WzOtSNKN5+iIhPVDH89xD1Z1ffyU/q0/aeVW1v7xGsY42IOCgiroiIWRExNyJuiohvRsQmbe3eX21rSlvZu0aybalXJkpSMQn4zKCDWMJ9CXgR8D/Ai6v7XYuITwDfBH4A7JKZc/oe4fjyL8rr9GLgzcD1wKeBr4ziNp8EHAwsVclEZWl+bgCvouwrLwU+CkwBLoqIFw40qvHlCsprdMUorPuVEbHdKKx3pI4CfgscHxFPbK+IiPcCrwD2ysw7BhFcXUQ8C7gS+F/gHOCtlBgPA9YH/hoRk6rmp1Lez5ltq3gXYKKkMbP8oAOQxomzgLdFxJGZ+ddBBzOWImIlYE5m5ghX9Vzg8sz8RYMYPgfsDxwL7NOHWIiIAFbMzIdHuq5R8nBm/r51JyLOBP4O7B4RH15aE8WIWGkcvycDERErZ+bsYZr9OTPvrv6+LCIuB24E3kQfEoOImAAsn5lzR7quQcnMWcDvh23Yu+sox0tHRMQW/fh+6pfMfDQidgf+CnwV2A2gGiFxJPCTzDxlpNupvk8nDdtw8euYCPwCWA3YMjP/2VZ9MfCdqmfsUYDMnAHMGMk2pZGyR0kqjqD8avWFxTVqG2oxtUNdRsQhbfdbQ2Y2iYifRMT91RCIL0bE8hHxzIg4KyIeqIai7TvEZlesHjMtIh6OiIsj4gUdtr95NWTtnmoo118i4i21Nq2hhq+IiG9HxF3AbBbzDzAi1o+I70fEjGqIxLUR8b8RsVxVv01EJPA04NVtQ4Q2XNxrWT12uYj4GiVJOiwzP1w/CImIJ0bEcRHx74iYFxH/iojPtv3q2GqXEfGVarjGtcBcYPeqboUow9r+UT2HuyLiOxHxH7V1vDUizokytOnh6rl+PiKeUGt3YkQ8GBFPizIE6sGIuC0ijqrH1a3MfITyS+sKwBq17a0WEUdWw1PmVa/F0R3ienNE/KHa12ZXr9W3q7ptgD9WTb/T9j4dUtVvHhGnVPviw9XtD6M2JLW1X9fjb9u3NmwruzkiTo+IXar9cQ6l14eI+GBEXFLtVw9FxNURsW91MNW+3osi4pqI2CIiftP2vD7Zvg8O89yeWj23O6r3f3pEnB/DDNNre583rto/VO07X4mIlWttIyL2iogrq9fv3oj4aUQ8dYjn87KIuCwiZgPfXlwcQ7i/up1fW/9iP69Vm9b32L7V5+Imyudl2x7W0XGYWwzxHRkR74mI66r1/T0i3la9vjd3enIR8bFqf38wIn4XEVsN94J0iin681mdDxwIbEbpARkujikRcXxE3B7l83pTRBwcEcu3tfljRJxRe9zVVfxbtJXtUpU9b6jtZea/gI8Du0bEGyMigBOAh4AP1LaxdkR8I8p33LyIuDEiDm3/3EXEitU2j4yID0XEP4F5wK5DPN9J1edrVkS8YjEvzVuAZ1K+6//ZqUFmnpaZ86v1Pm7oXUT8HtgeeGbbZ3xOREyIiFsi4pcdYluj+twetZi4pCHZoyQVD1CG3n05IrbLzAv6uO4fA98Hjgd2BPYFJgI7AMdRfvV7G/CFiLghM0+tPf5zlF+M3w2sDhxCGXLzguofJBGxLaVX7A/A+ykHUbsCP4rya/WJtXV+GzgDeCfwBGoHWy1REonLKAfv/wfcDOxUxfyfwF4sHO7yc8ov3K3x+ncO87pMpAyzeyulF+mYDttfEbiw2tbBwFXAf1ESq+cDr609ZOeq/jBgGjCjOrj7ZVV+RPV8NgAOpbyOm7f1cDwd+DVwNOUg41nAfsCWQH3YzUTgNMoByVHAy6rX6P5q+01sBNwH3NX2GqxM+bV1Pcq+cBWwcbWN50XEDpmZEfFi4EfVcggwp3qerbivAPYAvkPZ11sHabdXtxsC/wROAe4B1qUcZP0xIp7T1pvRqxcCz662eRPldYXynp5clc0DNqUcjD6LMnyz3RTKvnIU5X17A3A4cAfw3S6e26+BCZTP3q3A2sDW1BLSIUysHn888PnqcZ+ivLava2t3PDAVOIayzzwROIjS+7NpZk5va7su5TvhCOAAql/QhzGhOtBejjJE6TOU5OanrQZdfl7bfZjSW/JxYBZwfYN1DCvKELDjgZ9Rhg2uTvk8D5WofBD4B/CR6v6ngV9HxEaZef8Qj1mcfnxWf0R5nT4TET9rHczXVQf1l1Pe08Mo34kvpuwzG1L2U4DzgL0jYmJmzo+IdSi98g9T/k+0Ev8dgOmZefXigsvM4yNiZ+BrwHMoCcXrMvOxYWtRfli5hPJdchDwN0pyfCDwPGCX2mp3pXyPHkT5Tlpk+F5ErEXpJdoIeGlmXrWYMFtJVM+jDip7Uj7jk1mYtD2amQsi4qvA4RGxQWbe0vaY/wFWorwuUu8y08VlmV0oBzYJbE45MLiR8g8qqvqLgGva2m9YtZ/aYV0JHNJ2/5Cq7GO1dn+pyt/QVrY8ZYjBz9rKtqna/bkVT1W+AeXA8pttZddSDhaXr23rV5R/bsvVnu9JXb4+h1ftt6yVH0c5EHhGW9nNwOldrvfmar0JfHYx7d5XtXlzrXzfqnzH2ut/H7Bmre2uVd0utfLNq/IPDLHtqN6Xl1XtNmmrO3GIuM4A/tHF878IuKZa//KURODQap3vq7X9JLAA2LxW/saq/aur+/9b3V99MdttPedF9t8ObSdQkugHgQ/X9+vFfJY2rL3Pj7TvJ0Nsa7nqdXhn1X7NtrqLhtgH/wacNdxzA9aqyvfpZt+sPbb1Pn+4Vn5AVf6S6v5WdP6sr0fpsf1Ch+ezXZcxHMLCz0r7cj9t3yHZw+eVhd9jNwATG65jm6rdNrV2rXVPbXtv7wR+X2u3PuV77OYOj70KmNBWvkVVvuswr9UiMdGnz2r19/bVuvauxfvxtvZfp/zwtn5tPa3P53Nq6/qv6v7bKcnqV4EL2h53HfCDLveVJ1F+5EjgWx3q96nqXlcrP6gWy4rV/buBVWttn9V6DSiJ83WUYX9P7iK+CynfZdHl83l/ta0pbWXndXrfgDUpP8J8vq0sqn38191sz8Wl0+LQO6mSmfMov/ptThki0C/12d2upXz5n9m27UcoX+gbdHj8yZmZbW1vofzi2xom8zTKP68fVPeXby2UX8LXpQx3aPezLmPfDvh7Zl5eKz+R8k9oJCc3X0n5dX/vxQyr2Y7yz++ntfITq9vta+UXZOa9tbKdKAnUr2qvzZWUX0u3aTWMMkTr5IiYRvmHPp/SmwOlV6RdUhLRdlfR+T3sZONq/fMpB5IHAYdn5vEd4r8GuLIW/9lVDK34W79A/zgi3hIRT+4yDgAiYpWI+EJE3BARj1ASlgcpyVL9uffiqsy8rsP2XhBlqOhMFr7W36UkaM+oNZ/WYR/s9rW+h/IDyCeq4VwviLYhZF36Qe3+ydXtttXtTpT34vu192ga5SBym9rj783ee613oCQMW1bbOw84JSLe0Nam18/rY8OcRrCO4TyT8kPAj9sLM/NW4NIhHnNGZi5ou9/qpej2s1U30s9qWUnm+ZQJCA6KiFWHaLYTJSG4o7YvtL7vX17dXkrp9d2hur8jJSk7C9g6IlaOiKdQernP6zK+Oyg9d1C+T+q2A+7JzPprcWJ1W/8+PSczHxhicy+inA92E6Un6d/dxDhaqu/97wN7tg2pfDUlmRvNCXK0lDNRkh7vFErPzGejdq7ECNxTuz8PmJ2Lnqw/j/JLXt20IcrWqv5ep7o9koUH3q3luKpu7drjhxsW17LWEG3vaKtv6t+UA8h7gbOroWOdtj+tPVGEx07yfaTD9jvFug5liNU8Fn19plC9NhGxCvAbygHAp6rYtmDhcJSVauvt9B7OpfN72MmNLDzwfTPlgHr/iKifB7AOsEmH2B+gHLiuDZCZl1CGHi5PSThuj3IuzG5dxnMy5VfibwGvrOLagjLkpv7ce7HIexIR61Ne6ydTfuX+r2pbH6ya1Lc3k0XN7Sauat/ZnpJY7kv5fN8VEccs5mC33SPZNnyp0vpMtn8GA5jOou/TVjT//LX7a2b+KTP/mJlnUPaZGyg9EC29fl47te33Z77VfnqHuk5lUHu/c+EEE033w5F+VtvtR3k/h5oSfB3KkMz6fvC3qr71eZ1DSZZaidL2wLmUZGkC5TOxY1XXVaJUab1W8zrU9WP/aHkV5bl8YzHJVN2tlOPOpgnvcI6pYmqdR7Y35Xv2zCEfIQ3Dc5SkNpmZEbEf5R/Wezs0af2zrU8kMJKEYThThihrHUy0zh05nDKdaif1E2ezY6tFzaT0SNW1rsnR9LyVEkTmTVFOvL6Qkiy9KjMvq23/RRER7clSREymfH/Vt9/ped1dredVQ4TR+ie/HeV5bZOZrV4kIqKb81iamJOZf6r+/mNEXEg5mDo6Ik7PzAerursp5y3Uz9uhrR6AzPwl8MvqF9WtKOdynRwRN2fm74YKJCJWp/wSfmhmfr6tfBLlXJvHxd2qy8fPkFZPBh4Lq0PZzpSeql2y7XyCGKVrIFXb2LPaxjMoPcaHUIbbvn+Yhy8fEWvVkqXWZ7L9M5iUg9tOs8bVy7r9/A0py2xnfwPeHBGTqx8Pev28doqj23V0/C5k0f2g9Rqtw6I6fbeNa5l5ZUT8EPgYpce+7m5Kb9WBQ6yi/Tyf84HDImJLyjDNczPzgYj4IyVJehJwXWbe1qfwZ1JGH9T1sn+0fIZy/uEpEfHO7G5mvbMp03vvTDkPtK8y828RcT5llMKllO/8T9R/aJN6YY+SVJOZ51ESpYOAVWrV0ykHCJvUyl8/iiHtFhHRuhNlFrKtKb88kmX2oOuBTatfnDst3f7iV3c+8JxY9Fot76L8E72w4Xofk5k3U3pv7gbOisdfRPN8ynuwc4ftt+qHczrll9IJQ7w2rSSy9c+0flD7vu6eychUB+KfpBxQfqit6nTK8JGZQ8R/c4d1za2Svf2qotYsiUP9Mp+UHpH6c3835dftdq3t1T8Dr6N7i7zW1T7+nh7WUddVr0NmXpeZnwGuphzodePttftvq24vqm5Pp7x+Tx7iPVrsifhNRJnO+3mU5z2rKu7H57Xbddxc3db3g/qFT/9J6YGrz8C5PuV7bEn0KUqSfXCHutMpkzLcOMS+0J4onUf5wefTwO2Z+Y+28h0oP9700ps0nPOBtSLi1bXyXr5PWxZQzkv8BvCDiBjqh5x2P6HsDwdFRH04OAARsdMwozmG60n+MqV3+puUH5iazCgpPcYeJamz/SiTKExm4ZCJVo/T94H/iYgbKcOltmThgdNomAz8PCK+SZkt6lBKsnZ4W5v3AWdGxNmU8eb/pvQEPBt4YWa+ueG2v0T5J3pGRBwE3EKZaW4v4Gudzj1pIjNvaetZOisiXpOZv6EMIfsgcFKUaaevplxw8wDKCbrdHEScQjnQ/XVEfJkyI9V8yi+42wK/zMyfU877uhf4ekQcWrV5O2U2trHyXcov1R+PiK9muS7M0ZSJGy6JiC9Rfq1uzXz2CuCozPxDRBxWPafzKbO9rUEZ1tZ+ntWNlIOHt0eZQv1B4I7MvCMiLqGcx3M35SD45ZRemPtqMf6aMpz0hGqfeIRywPSUHp7nuZShQT+MiCMoQ6A+QDkhu6mOz43Sw/EVykHa9dV2t6Mc4H++86oeZx7wv9XQzD+ycNa7MzPztwCZeWlEfIMyNfnmlJnFHqL0zLwUuDozRzrr1mYR0ZrxbR1KD+OzgC+1DSvrx+e1q3Vk5rSIOI8yXPTeqt321GZOq3q+DqZcEPWnlAPXNShJxp10N+PfuFL1hH+N8vmqO4jSG3RZRBxDSQxWpEz88Brg/ZnZmo3xz5TvnFdQZnNrOY8yK1/r7345gdKDenL13l5L+ZHqk8Cprf25W1VPzQcj4gHgWxGxSnaYvbSt/fwoM/OdDVweEcdRvptmU2bNezNlX1vckMirKZeheDflu/CRzGy/jtgZlO+CbSkTWtTPWZV6k+NgRgkXl0EttM1616HuB1XdNbXy1Si/Vk2jHIydRhlznXSe9W7t2uNPBB7ssL2LePwMe9tUj38H5VeyGZQE6RJgsw6P34Qyhe10ysHdnZSD5vd183wX8xqtX70Wd1fr/QdlfP5ytXY309usd4u0pRxs31C9ri+ryp5Imdr1DspB/82UabIn1R6bwFeG2N7ylFmnrqQcTD9AOUj4OvC0tnYvpiRMD1Wv9zcpvTGPzeI1zHt4CB1mhBvuva7Vvaba3kFtZU+g/Or8D8ovqvdRDhK+CKxTtXktJYm5vWoznXLQ8NLa+netnvu89n2Wcr7QTylJ0CzKuP6Nq9f7xNo6tqCcX/Fgtb1DKElVsuisdx33CcpQv9b7cTtlquxXseisZR1fq+o9uHm450b5oeE7VfmD1Xv/V8rU0xM6xVZ/nyk9NxdSDuhmUs79e0KH9ntQTnB/sGp7A3ASbZ/Xxb33Q8RwCIvOeDez2s4eLPo5HPbzSofZ2hp+5qdQEtCZlH3ye5RrDT3u81K1fQ8lUZ1LSR72oEwTfUU3cVH7fh0i7m067D8nMgqfVUoCfn+neKu6LwP/ql6/mcCfKMPVnlBre2q1jre1lU2s9qEFwBrd7iu1/WXtIer/g9ILNK2K7V+UacwntrVpzXp3ZIfHPzbrXa38wKr8gC5iXJOSKP+lep7zKJNCnAi8qK1dp1nv1q5es/uqujkd1t+auXHTXl47F5dOS2sKZEmS1CYiTgTelJn1Ibgaoercv+uAX2Rmp/NBpZ5VQ3ivpszu97JBx6Mln0PvJEnSqIlyEdYDKb1yMyk98B8FVqX0vEgjUk1IszHlYtQbU6YGl0bMREmSJI2muZRhdcdRhtLOpgwdfH9m/m0xj5O69WLKcOG7KcP/zhpwPFpKOPROkiRJkmqcHlySJEmSakyUJEmSJKnGREmSJEmSapaJyRyq6SKfRLl+hiRJkqRl26qUi64POWHDMpEoUZKk24dtJUmSJGlZsR7w76Eql5VE6QGA2267jdVWW23QsUiSJEkakFmzZvGUpzwFhhlttqwkSgCsttpqJkqSJEmShuVkDpIkSZJUY6IkSZIkSTUmSpIkSZJUs0ydozScBQsWMH/+/EGHMaYmTpzIhAkTBh2GJEmSNK6YKAGZybRp07jvvvsGHcpArLHGGkyZMoVyuSlJkiRJJkrwWJI0efJkVl555WUmYchMZs+ezYwZMwBYd911BxyRJEmSND4s84nSggULHkuS1lprrUGHM+ZWWmklAGbMmMHkyZMdhidJkiThZA6PnZO08sorDziSwWk992Xt/CxJkiRpKMt8otSyrAy362RZfu6SJElSJyZKkiRJklRjoiRJkiRJNcv8ZA5DiUPHdjhaHpw9P2bq1Kncd999/OIXv2Dq1KmcdNJJACy//PI88YlPZJNNNmG33XZj6tSpLLecObEkSZLULY+elyKvetWruPPOO7n55ps588wz2Xbbbdlnn33YaaedeOSRRwYdniRJkrTEsEdpKTJp0iSmTJkCwJOf/GRe+MIXstVWW7H99ttz4okn8u53v3vAEUqSJElLBnuUlnLbbbcdm266KaeeeuqgQ5EkSZKWGAPvUYqI5YFDgLcDU4A7gROBz2Tmo1WbAA4G3gusCfwB+GBm/m0AIS9xnvWsZ3HVVVcNOgxJkjQOjPV52Bp/mpwbvywaDz1K+wHvB/YGng3sC3wC+FBbm32Bj1VttgCmAedGxKpjG+qSKTO9VpIkSZLUg/GQKL0Y+GVmnpGZN2fmT4FzgM3hsd6kjwCfzcxTM/MaYHdgZeBtgwp6SXLttdey0UYbDToMSZIkaYkxHhKl3wLbR8QzACJiU+ClwK+r+o0oQ/LOaT0gM+cCFwNbj22oS54LLriAq6++mje+8Y2DDkWSJElaYgz8HCXgC8DqwD8iYgEwATgwM39Y1U+pbqfXHjcd2KDTCiNiEjCprWiZGKI3d+5cpk2bxoIFC5g+fTpnnXUWhx9+ODvttBPvete7Bh2eJEmStMQYD4nSW4F3UIbR/Q14PnB0RNyRmSe1taufdRYdylr2p0z+sEw566yzWHfddVl++eVZc8012XTTTTnmmGPYfffdveCsJEmS1IPIHOysFxFxG/D5zPxqW9mngHdk5rMi4qnAjcALM/MvbW1+CdyXmbt3WGenHqXb77//flZbbbXHtZ0zZw433XQTG220ESuuuGJfn9uSwtdAkqRlh7PeaVmf9W7WrFmsvvrqAKtn5qyh2o2HboaVgUdrZQtYGNtNlFnudmxVRsQKwMuByzqtMDPnZuas1gI80PeoJUmSJC21xsPQu18BB0bErZShdy+gTAX+bYDMzIg4GjggIq4HrgcOAGYDJw8mZEmSJElLs/GQKH0I+DRwHDAZuAM4Hjisrc0RwEpVm9YFZ1+RmfYUSZIkSeq7gSdKVbLzkWoZqk0Ch1SLJEmSJI2q8XCO0rgw6EktBmlZfu6SJElSJ8t8ojRx4kQAZs+ePeBIBqf13FuvhSRJkrSsG/jQu0GbMGECa6yxBjNmzABg5ZVXJmLZmDYzM5k9ezYzZsxgjTXWYMKECYMOSZIkSRoXlvlECWDKlCkAjyVLy5o11ljjsddAkiRJkokSABHBuuuuy+TJk5k/f/6gwxlTEydOtCdJkiRJqjFRajNhwgSTBkmSJElO5iBJkiRJdSZKkiRJklRjoiRJkiRJNSZKkiRJklRjoiRJkiRJNSZKkiRJklRjoiRJkiRJNSZKkiRJklRjoiRJkiRJNSZKkiRJklRjoiRJkiRJNSZKkiRJklRjoiRJkiRJNSZKkiRJklRjoiRJkiRJNSZKkiRJklRjoiRJkiRJNSZKkiRJklRjoiRJkiRJNSZKkiRJklRjoiRJkiRJNSZKkiRJklRjoiRJkiRJNSZKkiRJklRjoiRJkiRJNSZKkiRJklRjoiRJkiRJNSZKkiRJklQz8EQpIm6OiOywfLWqnxQRx0bE3RHxUEScFhHrDTpuSZIkSUuvgSdKwBbAum3LjlX5T6rbo4E3ALsCLwVWAU6PiAljHKckSZKkZcTygw4gM+9qvx8RnwRuBC6OiNWBPYF3ZuZ5Vf07gNuAHYCzxzhcSZIkScuAnnuUImLFiFitVvaWiPh8RGw/kmAiYgXgHcC3MzOBzYCJwDmtNpl5B3ANsPVi1jMpIlZrLcCqI4lLkiRJ0rKlydC77wHHtO5ExIeBU4B9gXMi4jUjiGdnYA3gxOr+FGBeZt5baze9qhvK/sD9bcvtI4hJkiRJ0jKmSaK0JXBW2/0PA9+nJDinAh8fQTx7AmdWvUaLE0Aupv5wYPW2xckfJEmSJHWtSaL0H8C/ASJiI+CpwLGZOQs4AXhuk0AiYgPKeUffaiueBqwQEWvWmk+m9Cp1lJlzM3NWawEeaBKTJEmSpGVTk0RpNqWXBuC/gAeBP1X351BmpWtiD2AGcEZb2Z+B+SycCY+IWJeSjF3WcDuSJEmStFhNZr27GvhgRNwC7AVcWE28ALA+pReoJxGxHCVROikzH2mVZ+b9EXECcFREzATuAY6sYjivQeySJEmSNKwmidKngdOBK4F5lOFyLa8Frmiwzh0oSda3O9R9FHgE+DGwEnA+MDUzFzTYjiRJkiQNq+dEKTMviIhnU6buvjIz/9VWfQElgep1nedQJmjoVDcH+FC1SJIkSdKoa3IdpZcBMzPz1FqSBPADYFJfIpMkSZKkAWkymcOFwHOGqHtmVS9JkiRJS6wmiVLHIXKVicCjDWORJEmSpHGhq3OUImI1ygVlW6ZExPq1ZisBu9Ng1jtJkiRJGk+6nczho8BB1d8J/HyIdgF8bqRBSZIkSdIgdZsonUO5sGwARwDHArfW2swFrs7Mi/sXniRJkiSNva4Spcz8HfA7gIh4AvDNzLxjNAOTJEmSpEFpch2lQ0cjEEmSJEkaL3pOlAAiYkPgLcAGlEkc2mVm7jmysCRJkiRpcHpOlCLitcCpwARgBuXcpHbZh7gkSZIkaWCa9Ch9FrgU2DUzZ/Q5HkmSJEkauCaJ0tOBXUySJEmSJC2tlmvwmFuAVfodiCRJkiSNF00Spc8BH4+IlfsdjCRJkiSNB02G3m0JTAZuiIgLgZm1+szMfUYcmSRJkiQNSJNEae+2v3frUJ+AiZIkSZKkJVaTC842Ga4nSZIkSUsMkx5JkiRJqjFRkiRJkqSaRolSRLwjIv4UEQ9FxIL60u8gJUmSJGks9ZwoRcR/A98B/gKsVP39Q+Ah4HrgsH4GKEmSJEljrUmP0ieBLwLvr+4fl5nvAJ4BTABu61NskiRJkjQQTRKlZwLnUaYBh2rmvMycBnwG+Fh/QpMkSZKkwWiSKE0A5mXmo5ThdlPa6m4FntqPwCRJkiRpUJokSjcBT6r+/iuPv+jsm4A7RxqUJEmSJA1Sk0TpfGCH6u8vA2+NiBsi4u+U85a+3q/gJEmSJGkQlm/wmAOBSQCZ+ZNqOvC3U85ZOiIzT+xfeJIkSZI09npKlCJiBeDlwD+AWQCZeSpwav9DkyRJkqTB6HXo3SPA6cDTRyEWSZIkSRoXekqUqpnubgdWG51wJEmSJGnwmvVOYfEAACAASURBVEzmcALwwYiY0O9gJEmSJGk8aDKZwzzKRWevjYjTKNOBZ1t9ZuaX+hGcJEmSJA1Ck0TpC21/f6xDfQImSpIkSZKWWE2G3m00zPLUXlcYEU+OiO9HxMyImB0RV0bEZm31ERGHRMQdEfFwRFwUERs3iF2SJEmShtVzj1Jm3tLPACJiTeBS4ELg1cAM4D+B+9qa7UvpvZoKXAd8Cjg3Ip6ZmQ/0Mx5JkiRJajL0rt/2A27LzD3aym5u/RERAXwE+Gx1zSYiYndgOvA24PixC1WSJEnSsqDnRCkibuLxkzfUZWb+Zw+r/G/g7Ij4CeVitv8GjsvMb1b1GwFTgHPaNjA3Ii4GtqZDohQRk4BJbUWr9hCPJEmSpGVckx6li1k0UVqbkrTMqup78VTgA8AXgc8BWwLHRMTczPwuJUmC0oPUbjqwwRDr3B84uMc4JEmSJAlodo7S1E7lEbEWcC5wRo+rXA74U2YeUN3/SzVRwweA77Zvur7JDmUth1MSr5ZVKRfKlSRJkqRhNZn1rqPMnAn8P3rvybkT+Hut7Fpg/ervadXtlFqbySzay9SKZW5mzmotgBM+SJIkSepa3xKlyt30Pj34pZQL2LZ7BtCaXe8mSrK0Y6syIlagnM90WbMwJUmSJGlofZv1LiImAu+hJDa9+BJwWUQcAPyYco7Se6uFzMyIOBo4ICKuB64HDgBmAyf3KXxJkiRJekyTWe8u6FA8idIL9ERg917Wl5l/jIg3UM4rOoiSaH0kM3/Q1uwIYCXgOGBN4A/AK7yGkiRJkqTR0KRHaTkWnURhFvBT4HuZ2fNwuMw8HTh9MfUJHFItkiRJkjSqmsx6t80oxCFJkiRJ40bPkzlExEER8aQh6taNiINGHpYkSZIkDU6TWe8OBtYbou5JeKFXSZIkSUu4JolSLKZuFWB+w1gkSZIkaVzo6hyliNgEeH5b0Wsi4lm1ZisBbwdu7FNskiRJkjQQ3U7m8AYWDqlLyjTenTwM7DHSoCRJkiRpkLpNlL5Bmb47gMspydA1tTZzgRsz8+H+hSdJkiRJY6+rRCkz7wTuBIiIbYErvNirJEmSpKVVk+soXVwvi4gXAS8ALs7Ma/sRmCRJkiQNSs+JUkR8C1g+M6dW93cFfkAZljcvIrbNzN/1NUpJkiRJGkNNpgffFrig7f6BwNmUWfEuAw7oQ1ySJEmSNDBNEqUpwC0AEfEkYGPg8My8CvgysHn/wpMkSZKksdckUZoPrFj9/RJgDvD76v69wBp9iEuSJEmSBqZJovQP4J0RsSqwJ3BpZs6v6tYD7upXcJIkSZI0CD1P5gAcBZwC7Fbd37mtbnvgqpEGJUmSJEmD1GR68J9ExG3A1sAfM/M3bdW3Az/rV3CSJEmSNAhNepTIzN+z8Lyk9vKDRxyRJEmSJA1Yk3OUAIiIV0bE4RHxzYhYvyrbIiL+o3/hSZIkSdLYa3LB2ZWBX1LOR8qq+GvArcDHgduqW0mSJElaIjXpUfos5VpJbwRWB6Kt7hxghz7EJUmSJEkD0+QcpTcD/5eZP4+ICbW6W4H1Rx6WJEmSJA1Okx6l/wD+NkTdo8BKzcORJEmSpMFrkij9G3jeEHWbADc1D0eSJEmSBq9JonQqcGBEvKCtLCNiA+CjwE/6EpkkSZIkDUiTROlQ4A7gcuBPlJnvvgNcA8wAPt+36CRJkiRpAHpOlDLzAWBr4P+AB4EbgdnA4cDLMvPhvkYoSZIkSWOsyax3VMnQ57H3SJIkSdJSqMnQuyFFxCoR8al+rlOSJEmSxlpPiVJErBARkyMiauUrR8R+lBnvDu1ngJIkSZI01rpKlCJiYkR8HbgfuBO4OyLeXdW9BbiBco7SHcBOoxSrJEmSJI2Jbs9R2hd4L3A9cCXwVOD4iNgQOACYDuwBfDczs/9hSpIkSdLY6TZRehvwS+BNmbkAICIOpcx8dyWwQ2beMzohSpIkSdLY6vYcpacC32olSZXjqtvPmCRJkiRJWpp0myhNAu6qld1d3d4ykgAi4pCIyNoyra0+qjZ3RMTDEXFRRGw8km1KkiRJ0uL0MuvdUOcePdqHOP4GrNu2PK+tbl/gY8DewBbANODciFi1D9uVJEmSpEX0csHZkyPi4Q7lP4qIOW33MzM37TGORzJzWr2wmob8I8BnM/PUqmx3yuQRbwOO73E7kiRJkjSsbhOlS+jco3Rxn+J4ekTcAcwF/gAckJn/AjYCpgDntBpm5tyIuBjYGhMlSZIkSaOgq0QpM7cZxRj+ALwLuA5YB/gUcFl1HtKUqs302mOmAxsMtcKImEQ5r6rFYXqSJEmSutbL0LtRkZlntt29OiJ+B9wI7A78vtWs9rDoUNZuf+DgvgUpSZIkaZnSy2QOYyIzHwKuBp5OmbgBFvYstUxm0V6mdocDq7ct6/U5TEmSJElLsXGXKFXD5p4N3AncREmWdmyrXwF4OXDZUOvIzLmZOau1AA+MbtSSJEmSliYDH3oXEUcCvwJupfQUfQpYDTgpMzMijgYOiIjrgeuBA4DZwMkDClmSJEnSUm7giRJlWNwPgbUpF7X9PbBVZrYuZHsEsBJwHLAmZfKHV2SmvUSSJEmSRsXAE6XM3HWY+gQOqRZJkiRJGnXj7hwlSZIkSRq0nhOliJgYEZ+KiL9HxEMRsaC2PDIagUqSJEnSWGky9O5w4KPAmcAvgLl9jUiSJEmSBqxJovQW4LDMPLTfwUiSJEnSeNDkHKU1gUv6HYgkSZIkjRdNEqVLgOf3OxBJkiRJGi+aJEofBvaMiF0iYoV+ByRJkiRJg9bkHKUrgYnAT4CMiNm1+szM1UccmSRJkiQNSJNE6WdA9jsQSZIkSRovek6UMnPqKMQhSZIkSeNGk3OUJEmSJGmp1mToHQAR8Vzg2cBK9brM/O5IgpIkSZKkQeo5UYqIlYHTgO0o5ypFVdV+3pKJkiRJkqQlVpOhd/8HbAi8nJIk7QLsCJwKXA+8sF/BSZIkSdIgNEmUXg98Abisun9rZp6fmW8GrgA+0K/gJEmSJGkQmiRKGwL/yMwFlOF2K7fV/QDYuQ9xSZIkSdLANEmU7gOeUP09A3h6W93EtjpJkiRJWiI1mfXuauAZwFnAhcABEXE9MA84CPhr/8KTJEmSpLHXJFE6gYW9SAcCvwUuru7fB7ymD3FJkiRJ0sD0nChl5o/b/r4pIp7BwqnCL8vMe/oYnyRJkiSNucYXnG3JzIeAX/UhFkmSJEkaF5pM5kBETIqI90XEDyPi3Ih4elX++oh4an9DlCRJkqSx1XOPUkSsTZnEYWNgGrAOsGpVvTPwSmCvfgUoSZIkSWOtSY/SEcAawObA+kC01V0IvLwPcUmSJEnSwDQ5R2knYL/MvCIiJtTqbgfWG3lYkiRJkjQ4TXqUVgNuGaJuIn2YIEKSJEmSBqlJonQT8OIh6rYE/tk8HEmSJEkavCaJ0g+A/SLi9Sw8PykjYgtgH+B7/QpOkiRJkgahyTC5LwAvAX4O3FuVnQ2sBZwFfLk/oUmSJEnSYPScKGXm/Ih4DfBW4LWU6cHvBk4HTsnMR/sboiRJkiSNrZ4SpYhYEXgX8JvMPAU4ZVSikiRJkqQB6ukcpcycAxwDTB6dcCRJkiRp8JpM5vAvYEq/A5EkSZKk8aJJovRl4JMRsVq/g5EkSZKk8aDJrHcbA2sDN0fEBcCdQLbVZ2bu0ySYiNgf+Bzw5cz8SFU2CTgS2A1YCTgf2Cszb2+yDUmSJEkaTpNEae+2v3fpUJ+U6yn1pLoO03uBq2pVRwOvA3YFZgJHAadHxGaZuaDX7UiSJEnScHoeepeZyw2zTOh1nRGxCuVCtu9h4bWZiIjVgT2B/83M8zLzL8A7gOcBO/S6HUmSJEnqRpNzlEbDV4EzMvO8WvlmwETgnFZBZt4BXANsPdTKImJSRKzWWoBVRyFmSZIkSUupJkPvAIiI7YHtgbUoF5w9PzMvaLCeXSkJ0eYdqqcA8zLz3lr5dBY/897+wMG9xiJJkiRJ0CBRiogVgJ8BrwECeKRazycj4gzgjZk5v8t1PYUyi94rqms0dR0Gj59Aou5w4Itt91cFnPxBkiRJUleaDL07CHgl8ElgncxcAVgH2K8qP6iHdW1GuXjtnyPikYh4BHg58OHq7+nAChGxZu1xk6u6jjJzbmbOai3AAz3EJEmSJGkZ1yRR2g34XGb+v8y8CyAz78rMIyk9OW/vYV3nUyZmeH7b8ifKxA6tv+cDO7YeEBHrAs8FLmsQuyRJkiQNq8k5SusBvxmi7jeU84O6kpkPUCZmeExEPATMzMxrqvsnAEdFxEzgHso1la4G6hM/SJIkSVJfNOlRuovSC9TJ86r6fvoo8Avgx8ClwGzgdV5DSZIkSdJoadKjdBpwWETcmpmntgoj4vXAIZRhc41l5ja1+3OAD1WLJEmSJI26JonSgcBLgJ9Uw+SmUSZzWIUyJO7A/oUnSZIkSWOv50QpM++NiC2BqcC2lOsoXUGZmOG7mTm3rxFKkiRJ0hjrKlGKiBUyc17rfpUMHV8t9bYvzczf9i9ESZIkSRpb3U7m8OOIGLZtRLwU+PXIQpIkSZKkweo2UdoJOGFxDSJia0qSNG2kQUmSJEnSIHWbKL0f2D0ivtSpMiK2As4EZlDOW5IkSZKkJVZX5yhl5rciYk3gCxFxb2Ye1qqLiBcBZwN3A9tk5r9HJ1RJkiRJGhtdz3qXmf+vSpYOjoiZmfnVtiRpJiVJun20ApUkSZKksdLT9OCZeUCVLH05IqZQLgJ7L7BtZt42GgFKkiRJ0lhrcsHZvYDVgQOAWyk9Sbf0NSpJkiRJGqBur6N0Wq1oIhDAPcCxEdFel5n5+v6EJ0mSJEljr9sepU2ArJXdAjyxWtrV20mSJEnSEqXbWe82HOU4JEmSJGnc6PY6SpIkSZK0zDBRkiRJkqQaEyVJkiRJqjFRkiRJkqQaEyVJkiRJqukqUYqIL0bEU6q/14+IiaMbliRJkiQNTrc9Sh8B1q3+vgl4weiEI0mSJEmD122idC+wTvV34EVlJUmSJC3FurrgLPB74ISIuLy6f1RE3DdE28zM1488NEmSJEkajG4Tpb2Ao4GNKb1JTwPmDtHW3iZJkiRJS7SuEqXMvAV4A0BEPArsnJmXL/5RkiRJkrRkajI9+LbA3/sdiCRJkiSNF90OvXtMZl4MEBFPA7YD1gLuBi7MzBv6G54kSZIkjb2eE6WICOBY4P08vkfq0Yg4LjM/3K/gJEmSJGkQmgy9+yhlcofjgRcBT6luvw7sFREf7V94kiRJkjT2eu5RAt4NHJuZ+7SV/Rv4Y0QsAN4DfKkfwUmSJEnSIDTpUXoqcPoQdadX9ZIkSZK0xGqSKN0PbDBE3QbArObhSJIkSdLgNUmUzgU+ExGbtRdGxPOBQ4Gz+xGYJEmSJA1Kk0Rpf+AR4PKIuDoizomIq4E/A49W9ZIkSZK0xOo5UcrM24DnA0cADwEbVbefB16Qmbf3sr6I+EBEXBURs6rldxHx6rb6SRFxbETcHREPRcRpEbFer3FLkiRJUreazHpHZt5N/3qObgc+CbQuVrs78MuIeEFm/g04GngdsCswEzgKOD0iNsvMBX2KQZIkSZIe0yhR6qfM/FWt6MCI+ACwVUTcDuwJvDMzzwOIiHcAtwE74PlQkiRJkkZBk3OURk1ETIiIXYEnAL8DNgMmAue02mTmHcA1wNaLWc+kiFittQCrjm7kkiRJkpYm4yJRiojnRcSDwFzg68AbMvPvwBRgXmbeW3vI9KpuKPtTpjFvLT2dNyVJkiRp2TYuEiXgn5QJIrYCvgacFBHPWUz7AHIx9YcDq7ctTv4gSZIkqWs9n6MUESsA8zNzcYlKTzJzHgsnc/hTRGwB7AP8CFghItas9SpNBi5bzPrmUnqnWjH3K1RJkiRJy4CeepQiYkXgYWDn0Qln4aaASZRrM80HdmyLYV3guSwmUZIkSZKkkeipRykz50TETMp1k/oiIj4HnEmZyW5VyjTg2wCvysz7I+IE4Khqu/cARwJXA+f1KwZJkiRJatdkevBfAW+gbSa6EVoH+B6wLmXihasoSdK5Vf1HgUeAHwMrAecDU72GkiRJkqTR0iRROgU4ISK+DZwK3EltYoXMvKLblWXmnsPUzwE+VC2SJEmSNOqaJEqti7xOBXav1bVmo5swgpgkSZIkaaCaJEp79D0KSZIkSRpHek6UMvOk0QhEkiRJksaLEV1wNiKeGREviYgn9CsgSZIkSRq0RolSRLwrIm4H/g5cAjyzKv9xRLynj/FJkiRJ0pjrOVGKiDcDJwJXAHtTJnBouQJ4S18ikyRJkqQBadKjtD/wncz8b+AbtbprgeeMOCpJkiRJGqAmidKzKddS6uQeYK3m4UiSJEnS4DVJlGYDqw9R92Tg3ubhSJIkSdLgNUmULgX2jojoUDcVuGgkAUmSJEnSoDW54OxhwG+By4GTgQR2iYhDgZcBW/YvPEmSJEkaez33KGXmn4BXA6sAR1FmvTsAeAbwmsy8pq8RSpIkSdIYa9KjRGZeCDw7Iv4TWAe4OzOv62tkkiRJkjQgjRKllsy8EbixT7FIkiRJ0rjQZDIHImLDiDg+Iq6LiJnV7fERsVG/A5QkSZKksdZzohQRzwf+Qpnh7t/AOdXtVOAvVb0kSZIkLbGaDL07GrgL2CEzb20VRsQGwLnAl4Bt+xOeJEmSJI29JkPvtgQObk+SADLzFuAQ4EV9iEuSJEmSBqZJonR/tXRyHzCreTiSJEmSNHhNEqWTgXcPUfce4IfNw5EkSZKkwevqHKWI2KXt7p+BN0XE5ZSkaBowBdgNmAz8pN9BSpIkSdJY6nYyh58CCUTb7VOAzTu0/R6l10mSJEmSlkjdJkrOYidJkiRpmdFVopSZF492IJIkSZI0XjSZzEGSJEmSlmpNLjhLROwMvB3YAFixVp2ZuelIA5MkSZKkQek5UYqITwBfAO4CbgAe6ndQkiRJkjRITXqU9gK+DbwvMxf0OR5JkiRJGrgm5yitBZxskiRJkiRpadUkUboUeHa/A5EkSZKk8aLJ0LuPAD+PiNuAszJzXp9jkiRJkqSBapIo3QCcB/wcyIiYXavPzFx9xJFJkiRJ0oA0SZSOAPYGrgSuBexRkiRJkrRUaZIoTQW+kJn79zkWSZIkSRoXmkzmMAE4t18BRMT+EfHHiHggImZExC8i4pm1NpMi4tiIuDsiHoqI0yJivX7FIEmSJEntmiRK5wBb9TGGlwNfrda5I6WX65yIeEJbm6OBNwC7Ai8FVgFOj4gJfYxDkiRJkoBmQ+8+DfwoIh4CzgDuqTfIzEXKhpKZr2q/HxF7ADOAzYBLImJ1YE/gnZl5XtXmHcBtwA7A2Q2egyRJkiQNqUmi9Nfq9ovV0slIenpaM+a1kq3NgImUniwAMvOOiLgG2JoOiVJETAImtRWtOoJ4JEmSJC1jmiRKhwHZ70AAIiIoyddvM/OaqngKMC8z7601n17VdbI/cPBoxChJkiRp6ddzopSZh4xCHC1fATahnIc0nGDohO1wHt/btSpw+8hCkyRJkrSsaNKjNCoi4ljgv4GXZWZ7UjMNWCEi1qz1Kk0GLuu0rsycC8xtW/coRCxJkiRpadVzohQRBw3TJDPz0z2sL4BjKbPabZOZN9Wa/BmYT5kR78fVY9YFngvs2+12JEmSJKlbTXqUDhmmPikz43Xrq8DbgNcDD0RE67yj+zPz4cy8PyJOAI6KiJmUSR6OBK4GzuspckmSJEnqQs/XUcrM5eoLsDbwbuAaYMMeV/kBykx3FwF3ti1vbWvzUeAXlB6lS4HZwOsyc0Gv8UuSJEnScPpyjlJ13aRvR8Rk4BjKMLpuHzvsCUSZOQf4ULVIkiRJ0qjquUdpGJcD2/d5nZIkSZI0pvqdKG0KPNjndUqSJEnSmGoy6927OhRPolz/6H+A7480KEmSJEkapCbnKJ04RPkcSpL08cbRSJIkSdI40CRR2qhD2ZzMnD7SYCRJkiRpPOg5UcrMW0YjEEmSJEkaL/o9mYMkSZIkLfG66lGKiKt6WGdm5qYN45EkSZKkget26N09QA7TZhVgsy7aSZIkSdK41lWilJnbDFUXEcsD7wUOoiRJJ/clMkmSJEkakBGdoxQRbwb+DhwL/BXYLDPf2Y/AJEmSJGlQGiVKEbFNRPwB+BEwC3hFZr4yM6/sa3SSJEmSNAA9JUoR8byI+DVwPrAW8LbM3Dwzzx+V6CRJkiRpALpKlCLiKRFxEnAFZcKGjwDPzsxTRjM4SZIkSRqEbme9uw5YATgLOAJ4AHheRHRsnJlX9CU6SZIkSRqAbhOlSdXtq4FXLaZdUGa+mzCSoCRJkiRpkLpNlPYY1SgkSZIkaRzp9jpKJ412IJIkSZI0XozoOkqSJEmStDTqduidJGkpEId2noRHy448OAcdgiQtEexRkiRJkqQaEyVJkiRJqjFRkiRJkqQaEyVJkiRJqjFRkiRJkqQaEyVJkiRJ+v/t3XnQZHV97/H3B5AdI4OySViMKHpFUAEJYlKKgEqMBL0gMWxWLriQkmjCVVLFoqE0LiyJEJIKIohUSHLFoEGWIGhQQy7K5oWgOOz7MizDMoPwvX+cM/Bw5pnhGWT69HP6/arq6u7f6T79GXjmPPPt39ZhoSRJkiRJHRZKkiRJktRhoSRJkiRJHRZKkiRJktRhoSRJkiRJHRZKkiRJktRhoSRJkiRJHb0XSkl+J8m3k9yepJLs3jmeJEe2xx9LcnGS/9FXXkmSJEnD13uhBKwBXAkcvITjhwKfaI9vC9wJXJBkrdHEkyRJkjRpVuo7QFV9F/guQJJnHUvTcAhwdFV9s23bD7gL+EPg70YaVpIkSdJEGIcepaXZDFgfOH9RQ1UtAL4P7LCkNyVZJcmLF90Ae58kSZIkzdi4F0rrt/d3ddrvmnJsOp8GHpxyu/WFjyZJkiRpqMa9UFqkOs8zTdtUnwN+Y8pto+WUS5IkSdIA9T5H6Tnc2d6vD9wxpX1dFu9lelo7PG/BoufduU+SJEmStDTj3qN0A02xtPOihiQrA78L/KivUJIkSZKGrfcepSRrAq+c0rRZkq2B+6vq5iTHAYcl+QXwC+Aw4FHgjNGnlSRJkjQJei+UgG2Ai6Y8P6a9PxXYH/gCsBpwIrA2cCmwS1U9PMKMkiRJkiZI74VSVV1MszjDko4XcGR7kyRJkqTlbtznKEmSJEnSyFkoSZIkSVJH70PvNBo5yiXSBXXE0rYfkyRJ0iL2KEmSJElSh4WSJEmSJHVYKEmSJElSh4WSJEmSJHVYKEmSJElSh4WSJEmSJHVYKEmSJElSh4WSJEmSJHVYKEmSJElSh4WSJEmSJHVYKEmSJElSh4WSJEmSJHVYKEmSJElSh4WSJEmSJHVYKEmSJElSh4WSJEmSJHVYKEmSJElSh4WSJEmSJHVYKEmSJElSh4WSJEmSJHVYKEmSJElSh4WSJEmSJHVYKEmSJElSh4WSJEmSJHVYKEmSJElSh4WSJEmSJHVYKEmSJElSh4WSJEmSJHVYKEmSJElSh4WSJEmSJHXMmkIpyUeT3JDk8SQ/SfLWvjNJkiRJGqZZUSgl2Qs4DjgaeAPwH8B3k2zcazBJkiRJgzQrCiXgE8DJVfUPVXVtVR0C3AJ8pOdckiRJkgZo7AulJCsDbwLO7xw6H9hh9IkkSZIkDd1KfQeYgZcCKwJ3ddrvAtaf7g1JVgFWmdK0FsBDDz20PPLNDo/3HUDjYKL/DqjhtWDieR2Q1wFN+nVgpn/+VNVyjvLrSbIhcBuwQ1X9eEr7XwD7VNUW07znSOCIkYWUJEmSNNtsVFW3LengbOhRuhd4ksV7j9Zl8V6mRT4HHNNpmwPc/8JG0yyyFnArsBHwcM9ZJPXD64Ak8FqgxlrA7Ut7wdgXSlW1MMlPgJ2Bs6Yc2hn41yW8ZwGwoNM82X2MEy7JoocPV5U/C9IE8jogCbwW6GnP+f9+7Aul1jHA15NcBvwYOBDYGDip11SSJEmSBmlWFEpVdWaSdYDDgQ2AnwHvrqqb+k0mSZIkaYhmRaEEUFUnAif2nUOz1gLgKBYfkilpcngdkAReCzRDY7/qnSRJkiSN2thvOCtJkiRJo2ahJEmSJEkdFkqSJEmS1GGhJEmSJEkdFkqSJEmS1GGhJEmSpEFL8s4kO055/rEkVyQ5I8nafWbT+HJ5cA1akhWAVwLr0vlioKp+0EsoSZI0UkmuBv53VZ2TZEvg/wLHAG8Hrq2qA3oNqLE0azaclZZVku2BM4BNgHQOF7DiyENJGrkk6wFfAnai+dLkWdeDqvJaIA3fZsA17eP3Ad+pqsOSvBE4p79YGmcWShqyk4DLgN2AO2iKI0mT52vAxsBn8VogTaqFwOrt43cAp7WP7wde3EsijT0LJQ3Z5sD7q+r6voNI6tWOwFur6oq+g0jqzSXAMUl+CGwH7NW2vwq4tbdUGmsu5qAhu5RmfpKkyXYLiw+/lTRZDgZ+Bbwf+EhV3da2vws4t7dUGmsu5qDBSvIHwF8CXwSuBp6Yeryqruojl6TRSrIL8EngoKq6sec4kqRZwkJJg5XkqWmai+ab5XICtzQZksyjmZuwEvAoi39pMqePXJJGy5Vwtayco6Qh26zvAJLGwiF9B5DUL1fC1fNhj5IGK8kaVfVI3zkkSVK/klwB/Bw4gmlWv6yqB/vIpfFmoaTBSjIf+Cfgq1V1Sd95JPUvyWrAi6a2VdVDPcWRNCJJHgG2ciVcLQtXvdOQ7Q38BnBhkp8n+VSSDfsOJWm0kqyR5CtJ7gbmA/M6N0nD50q4Wmb2KGnwkqwD7AvsD7wWOA/4KnB2Vf2qx2iSRiDJCcDbgMNpNpn8GPBy4CDgU1X1jR7jSRoBV8LV82GhpImS5E9oLpIrA/cCJwGfr6pHew0mablJcjOwb1VdnOQh4I1VdX2SfYC9q+rdPUeUtJy5Eq6e7oIiBwAADntJREFUD1e90+AlWZ+mR+kAYGPgX4CTgQ2BTwHbA7v0FlDS8jYHuKF9/FD7HOAS4G97SSRp1FwJV8vMQkmDlWQPmuJoV+Aa4ATg9Kp6YMprrgAu7yehpBGZC2wK3ERzLdgT+C/gPcADS36bpKGoqpv6zqDZx8UcNGSnALcDb6mqravqK1OLpNZc4OjRR5M0QqcAW7WPPwd8NMkC4FiaobiSJkCSfZL8MMntSTZp2w5J8t6+s2k8OUdJg5VkdeceSepKsjGwDfDLqrqy7zySlr8kHwE+AxwH/AXwuqqam2R/YL+qeluf+TSeLJQ0KElePNPXuneKNBmS7AucWVULOu0rAx+oqtP6SSZpVJJcAxxWVd9K8jDNnkpzk7wOuLiqXtpzRI0hCyUNSruqzXP9ULvCjTRBkjwJbFBVd3fa1wHu9logDV+Sx4AtquqmTqG0OXBVVa3Wc0SNIRdz0NDYdS6pK0z/BcpGwIMjziKpHzcAW9Ms6jLVu2gWeZEWY6GkQamq7y96nGTlqlo43euS2MUuDVySy2kKpAIuTDJ1g+kVaZYLPrePbJJG7ovACUlWpfnyZLskewOfBv6412QaWxZKGrJ/SrJHVT1rk7kk6wEXAq/rJ5akEflWe781cB4wf8qxhcCNwP8ZcSZJPaiqU5KsBHwBWB04A7gN+HhV/WOv4TS2nKOkwUpyKXBNVR0wpW0D4HvA/6uq9/cWTtLIJNkP+MfuYg6SJlM7qmSF7rxFqct9lDRk76bpWj8WIMnLgYuBq2k2nJQ0GY4A1uw2JnlJkrk95JHUgyQrJXkH8D7gsbZtwySLXR8kcOidBqyq7kuyK3BJEoDdgJ8CH+wOx5M0aJvSzEnqWgV4+WijSOpDu8HsucDGNH/3LwAeBg4FVgU+3F86jSsLJQ1aVd2aZGfgEpqL4j7leFNpIiT5/SlPd00ydYW7FYGdaOYpSRq+44HLgK2A+6a0nwX8Qy+JNPaco6RBSTKP6ZcBXh1YADy5qKGq5owql6TRa/dVg+aakM7hJ2iKpE9W1XdGmUvS6CW5F3hLVV3X2UdpU5r5zKv3GlBjyR4lDc0hfQeQNB6qagWAJDcA21bVvT1HktSfFZh+CO5GNEPwpMXYoyRJkqRBS3Im8GBVHdj2KL0euAf4V+DmqSvkSotYKGnQkqwI7A68hmb4zTXA2VX15FLfKGlQkqwB/C7NRO6Vpx6rqr/uJZSkkUmyIXARzRD8zWnmK20O3Av8jkuFazoWShqsJK8EzqFZ1eo6mjkKrwJuAXarql/2GE/SiCR5A821YHVgDeB+4KXAo8DdVfWKHuNJGpEkqwF7A2+kGYr3U+AbVfVYr8E0tiyUNFhJzqEpjj5YVfe3besApwNPVdVufeaTNBpJLgZ+DnwEeIBm1asnaK4Fx1fVN/tLJ0kaVxZKGqwkjwDbV9XVnfatgB9WlRvMSRMgyQPAm9vVrh4Afruqrk3yZuDUqtqi54iSlrMk+y7teFWdNqosmj1c9U5DtgBYa5r2NYGFI84iqT9P8My2AXfRzFO6FniwfSxp+I7vPH8RzXDchTTDcC2UtJgV+g4gLUffAf4+yZvzjO2Bk4Cze84maXQuB7ZpH18EfCbJB4HjgKuX+C5Jg1FVa3duawKvptmQfu+e42lMOfROg5XkJcCpwHtovlGGphf1bGD/qnqwr2ySRifJNsBaVXVRkpfRXBd2BK4HDqiqK3sNKKk37fXhdIfgajoWShq8JJvTLA8Oze7b1/eZR5IkjYd2VczvV9WL+86i8WOhpImQJADlD7wkSRMnye93m4ANgIOBW6rqXaNPpXFnoaRBa1e5+XOaTeWgWSL4i1X19f5SSRqlJOsBXwJ2Atal+QfS06pqxT5ySRqdJE91mgq4B/ge8MmqumP0qTTuXPVOg5XkE8Bnga8AP6T5x9FbgJOSvLSqju0zn6SR+RrN6nafBe7gmRXwJE2IqloBoJ2nuNB5ypoJe5Q0WEluAI7o7o2QZD/gyKrarJ9kkkYpycPAW6vqir6zSBq9dnGno4G9gLXb5nuAU4DPVtWjfWXTeLNHSUO2AfCjadp/1B6TNBluoTPcTtJkSDIH+DHwcuAbNHuohWaRpz8Bdk6yI7AVzcbUf91XVo0f91HSkF0P7DlN+17AL0acRVJ/DgE+n2TTnnNIGr3DaTaV/a2qOqiqjquqY6vqQOCVwMrA14HzaTahlp7m0DsNVpL3AWcC/04zR6lo9k7ZCdizqs7qMZ6k5SjJPJ49F2kNmlEUj/LMvmoAVNWcEUaTNEJJbgQOqqrzlnD8ncA5wFFVddQos2n8WShp0JK8CfhTmi72ANcAX66qy3sNJmm5aucizkhVnbo8s0jqT5IFNL1Jty7h+EbAjVXldBQtxh8KDVKSlYAPAudV1R/1nUfSaFn8SGrdC2wKTFsoAZsBd48sjWYVe5Q0WEkeBV5TVTf1nUVSv5KsQDMfYV0683Or6ge9hJK03CU5mebv/s5VtbBzbBXgPGBuVX2oj3wabxZKGqwkFwHHV9W3+s4iqT9JtgfOADZh8dXvyg1npeFqh9ZdBiwATgD+uz30WuCjwCrAtlV1cz8JNc4slDRYSf4n8HngWOAnwCNTj1fVVX3kkjRaSa4Afg4cwTQbzrrxpDRsSTYDTgR24ZkvSwq4ADi4qq7vK5vGm4WSBivJU0s57LfI0oRI8giwlf8YkiZbkrWBzdun11fV/X3m0fhzMQcN2WZ9B5A0Fi6lmaNgoSRNsKqaB/xX3zk0e1goacjmV9V9AEl+E/hfwGrA2VX1H70mkzRKfwN8Ocn6wNUsvo+Sw3AlSYtx6J0GJ8mWwLeB3wR+AXwAOJdmw8mn2vv3u8iDNBmWMAy3aOYqOAxXkjQtCyUNTpLvAr8C/gr4I+D3gPOBP25f8jfAm6pq+34SShqlJJss7bhbCEiSpmOhpMFJci/w9qq6KsmawEPAdlV1WXt8C+A/q+olfeaUJEnS+HKOkoZoDnAnQFXNb1e8mrqyzTxgrT6CSepPktcCGwMrT22vqrP7SSRJGmcWShqqblepXafShEryCuAsYEuemZsEz1wXnKMkSVqMhZKG6mtJFrSPVwVOanuWoNmFW9LkOB64AXgHMBfYDlgH+DLwZz3mkiSNMecoaXCSnDKT11XVAcs7i6T+deYtPkgzZ/G6JG8HvlxVb+g5oiRpDNmjpMGxAJLUsSIwv318L7AhcB1wE/DqvkJJksabhZIkaeh+BryeZtjdpcChSRYCB7ZtkiQtxqF3kqRBS7IrsEZVfbNd2OE7wBbAfcAHqurCXgNKksaShZIkaeIkmQPMK38JSpKWwEJJkjRISb46k9dV1YeWdxZJ0uxjoSRJGqQkT9Es2HA5z+ydtJiq+oORhZIkzRou5iBJGqqTgA8ArwC+CpxeVff3G0mSNFvYoyRJGqwkqwB7AB8CdgD+DTgZON/5SZKkpbFQkiRNhCSbAPsD+wIvAl5bVfOX+iZJ0sRaoe8AkiSNSLW34O8/SdJz8BeFJGmwkqySZO8kFwDXAVsCBwMb25skSVoaF3OQJA1SkhNpFnO4GTiFZnPZ+/pNJUmaLZyjJEkapHZ58Jtplgdf4i+7qtpjZKEkSbOGPUqSpKE6jaUUSJIkLY09SpIkSZLU4WIOkiRJktRhoSRJkiRJHRZKkiRJktRhoSRJGokk+yepzu2eJBcn+b2+872Q2j/bV/rOIUl6/iyUJEmjdgDw28AOwIHAk8C3k7yn11SSJE3h8uCSpFH7WVVdtuhJknOBecDewLd/nRMnCbBqVT3260WUJE06e5QkSX17HFgIPLGoIcmcJCcmuS3JwiRzkxydZJWpb1w0xC3Jh5NcCywA9pvpOZJs2p5j/26otv3ITtt7k1yVZEF7vo8nOTLJtHttJNknybVJHk1y5dCGGErSkNmjJEkatRWTrAQEWA/4c2AN4AyAJKsCFwG/BRwBXAW8Ffg0sDWwW+d8u7fHPwPcCdz9PM7xnJK8E/gm8ANgL5rfoX/W/hmmsxuwLXA4MB84FDgryaurau6yfr4kabQslCRJo/afnecLgIOr6rz2+X7A64E9q+qf27YLkswH/irJzlV1wZT3rwlsWVXzFjUkOWgZzzETnwFuA3atqoXt55wL3LiE168GvKOqHm5f+1PgdmBP4PPL+NmSpBFz6J0kadT2pelp2RZ4F3AqcEKSg9vjbwceAf6l876vtfc7ddq/N7VIep7nWKokawDbAN9aVCQBVNV8ljyv6qJFRVL72ruAu4FNluWzJUn9sEdJkjRq105dzAE4N8kmwBeSnA6sA9xZVc+a91NVdyf5VXt8qjum+YxlPcdzWZtmqOBd0xybrg3gvmnaFtD0NEmSxpw9SpKkcXAVTQHxKpoCY712BbunJVmX5gu+ezvvnW4hhZme4/H2vrtIRLeQmtd+znTzkdafpk2SNMtZKEmSxsHW7f09wIU0845277xm3/b+whmcb6bnuIumWHp953Xvnfqkqh4BLgN2T7LyovYkawKuZCdJA+TQO0nSqL2uXfUOmiFwewA7A2dV1Q1JTgM+BpyaZFPgamBH4DDgnKr69xl8xozOUVXVDvf7UJJfAlcC2wF/OM05Dwf+DTgvyfHAijQr9s0H5izLfwBJ0vizUJIkjdopUx4/CNwAfAI4EaCqHk/yNuBomkLkZTSrzX0JOGomH7CM5/hke38oTS/U92h6iW7snPPcJO+jWf3uTJqlyE8ENgT2mUkuSdLskc48V0mSNENJXgRcAdxWVbv0nUeS9MKxR0mSpBlKcjJwAc1Ke+sDHwZeA3y8z1ySpBeehZIkSTO3Fs3wvZcBTwA/Bd49w3lTkqRZxKF3kiRJktTh8uCSJEmS1GGhJEmSJEkdFkqSJEmS1GGhJEmSJEkdFkqSJEmS1GGhJEmSJEkdFkqSJEmS1GGhJEmSJEkdFkqSJEmS1PH/Ac/Ee+RkxG7EAAAAAElFTkSuQmCC"/>
          <p:cNvSpPr>
            <a:spLocks noChangeAspect="1" noChangeArrowheads="1"/>
          </p:cNvSpPr>
          <p:nvPr/>
        </p:nvSpPr>
        <p:spPr bwMode="auto">
          <a:xfrm>
            <a:off x="320675" y="15875"/>
            <a:ext cx="298450" cy="298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5" name="AutoShape 6" descr="data:image/png;base64,iVBORw0KGgoAAAANSUhEUgAAA0oAAAILCAYAAADWqWyQAAAABHNCSVQICAgIfAhkiAAAAAlwSFlzAAAPYQAAD2EBqD+naQAAADh0RVh0U29mdHdhcmUAbWF0cGxvdGxpYiB2ZXJzaW9uMy4xLjMsIGh0dHA6Ly9tYXRwbG90bGliLm9yZy+AADFEAAAgAElEQVR4nOzdd7hcVbn48e9LCAGkCjcERYrXjoJKEdGrVCteERvYCBcroqhXQcBLs6D8QBEURUXBgthQEaRXBRUVEVCUIlVIAqEECCmE9/fH2kOGnTk5M/vMOXOSfD/Ps585s9aavd+Z2TNnv7PWXjsyE0mSJEnSQssNOgBJkiRJGm9MlCRJkiSpxkRJkiRJkmpMlCRJkiSpxkRJkiRJkmpMlCRJkiSpxkRJkiRJkmpMlCRJkiSpxkRJkiRJkmpMlLRMi4ipEZERMSciNuhQf1FEXDOg2LapYnvTILbfq4jYMCLOiIh7qriPXkzbmyPi9A7l746IBRFxWkSsOLoRD061X2XbMici/h4Rn4qIFUZxu0+KiEMi4vmjtY1BWVqfW/Wc2veVRyPizoj4dUS8ZNDx9VP1HZIR8fGGj299Z27Tx5han9WzOtSNKN5+iIhPVDH89xD1Z1ffyU/q0/aeVW1v7xGsY42IOCgiroiIWRExNyJuiohvRsQmbe3eX21rSlvZu0aybalXJkpSMQn4zKCDWMJ9CXgR8D/Ai6v7XYuITwDfBH4A7JKZc/oe4fjyL8rr9GLgzcD1wKeBr4ziNp8EHAwsVclEZWl+bgCvouwrLwU+CkwBLoqIFw40qvHlCsprdMUorPuVEbHdKKx3pI4CfgscHxFPbK+IiPcCrwD2ysw7BhFcXUQ8C7gS+F/gHOCtlBgPA9YH/hoRk6rmp1Lez5ltq3gXYKKkMbP8oAOQxomzgLdFxJGZ+ddBBzOWImIlYE5m5ghX9Vzg8sz8RYMYPgfsDxwL7NOHWIiIAFbMzIdHuq5R8nBm/r51JyLOBP4O7B4RH15aE8WIWGkcvycDERErZ+bsYZr9OTPvrv6+LCIuB24E3kQfEoOImAAsn5lzR7quQcnMWcDvh23Yu+sox0tHRMQW/fh+6pfMfDQidgf+CnwV2A2gGiFxJPCTzDxlpNupvk8nDdtw8euYCPwCWA3YMjP/2VZ9MfCdqmfsUYDMnAHMGMk2pZGyR0kqjqD8avWFxTVqG2oxtUNdRsQhbfdbQ2Y2iYifRMT91RCIL0bE8hHxzIg4KyIeqIai7TvEZlesHjMtIh6OiIsj4gUdtr95NWTtnmoo118i4i21Nq2hhq+IiG9HxF3AbBbzDzAi1o+I70fEjGqIxLUR8b8RsVxVv01EJPA04NVtQ4Q2XNxrWT12uYj4GiVJOiwzP1w/CImIJ0bEcRHx74iYFxH/iojPtv3q2GqXEfGVarjGtcBcYPeqboUow9r+UT2HuyLiOxHxH7V1vDUizokytOnh6rl+PiKeUGt3YkQ8GBFPizIE6sGIuC0ijqrH1a3MfITyS+sKwBq17a0WEUdWw1PmVa/F0R3ienNE/KHa12ZXr9W3q7ptgD9WTb/T9j4dUtVvHhGnVPviw9XtD6M2JLW1X9fjb9u3NmwruzkiTo+IXar9cQ6l14eI+GBEXFLtVw9FxNURsW91MNW+3osi4pqI2CIiftP2vD7Zvg8O89yeWj23O6r3f3pEnB/DDNNre583rto/VO07X4mIlWttIyL2iogrq9fv3oj4aUQ8dYjn87KIuCwiZgPfXlwcQ7i/up1fW/9iP69Vm9b32L7V5+Imyudl2x7W0XGYWwzxHRkR74mI66r1/T0i3la9vjd3enIR8bFqf38wIn4XEVsN94J0iin681mdDxwIbEbpARkujikRcXxE3B7l83pTRBwcEcu3tfljRJxRe9zVVfxbtJXtUpU9b6jtZea/gI8Du0bEGyMigBOAh4AP1LaxdkR8I8p33LyIuDEiDm3/3EXEitU2j4yID0XEP4F5wK5DPN9J1edrVkS8YjEvzVuAZ1K+6//ZqUFmnpaZ86v1Pm7oXUT8HtgeeGbbZ3xOREyIiFsi4pcdYluj+twetZi4pCHZoyQVD1CG3n05IrbLzAv6uO4fA98Hjgd2BPYFJgI7AMdRfvV7G/CFiLghM0+tPf5zlF+M3w2sDhxCGXLzguofJBGxLaVX7A/A+ykHUbsCP4rya/WJtXV+GzgDeCfwBGoHWy1REonLKAfv/wfcDOxUxfyfwF4sHO7yc8ov3K3x+ncO87pMpAyzeyulF+mYDttfEbiw2tbBwFXAf1ESq+cDr609ZOeq/jBgGjCjOrj7ZVV+RPV8NgAOpbyOm7f1cDwd+DVwNOUg41nAfsCWQH3YzUTgNMoByVHAy6rX6P5q+01sBNwH3NX2GqxM+bV1Pcq+cBWwcbWN50XEDpmZEfFi4EfVcggwp3qerbivAPYAvkPZ11sHabdXtxsC/wROAe4B1qUcZP0xIp7T1pvRqxcCz662eRPldYXynp5clc0DNqUcjD6LMnyz3RTKvnIU5X17A3A4cAfw3S6e26+BCZTP3q3A2sDW1BLSIUysHn888PnqcZ+ivLava2t3PDAVOIayzzwROIjS+7NpZk5va7su5TvhCOAAql/QhzGhOtBejjJE6TOU5OanrQZdfl7bfZjSW/JxYBZwfYN1DCvKELDjgZ9Rhg2uTvk8D5WofBD4B/CR6v6ngV9HxEaZef8Qj1mcfnxWf0R5nT4TET9rHczXVQf1l1Pe08Mo34kvpuwzG1L2U4DzgL0jYmJmzo+IdSi98g9T/k+0Ev8dgOmZefXigsvM4yNiZ+BrwHMoCcXrMvOxYWtRfli5hPJdchDwN0pyfCDwPGCX2mp3pXyPHkT5Tlpk+F5ErEXpJdoIeGlmXrWYMFtJVM+jDip7Uj7jk1mYtD2amQsi4qvA4RGxQWbe0vaY/wFWorwuUu8y08VlmV0oBzYJbE45MLiR8g8qqvqLgGva2m9YtZ/aYV0JHNJ2/5Cq7GO1dn+pyt/QVrY8ZYjBz9rKtqna/bkVT1W+AeXA8pttZddSDhaXr23rV5R/bsvVnu9JXb4+h1ftt6yVH0c5EHhGW9nNwOldrvfmar0JfHYx7d5XtXlzrXzfqnzH2ut/H7Bmre2uVd0utfLNq/IPDLHtqN6Xl1XtNmmrO3GIuM4A/tHF878IuKZa//KURODQap3vq7X9JLAA2LxW/saq/aur+/9b3V99MdttPedF9t8ObSdQkugHgQ/X9+vFfJY2rL3Pj7TvJ0Nsa7nqdXhn1X7NtrqLhtgH/wacNdxzA9aqyvfpZt+sPbb1Pn+4Vn5AVf6S6v5WdP6sr0fpsf1Ch+ezXZcxHMLCz0r7cj9t3yHZw+eVhd9jNwATG65jm6rdNrV2rXVPbXtv7wR+X2u3PuV77OYOj70KmNBWvkVVvuswr9UiMdGnz2r19/bVuvauxfvxtvZfp/zwtn5tPa3P53Nq6/qv6v7bKcnqV4EL2h53HfCDLveVJ1F+5EjgWx3q96nqXlcrP6gWy4rV/buBVWttn9V6DSiJ83WUYX9P7iK+CynfZdHl83l/ta0pbWXndXrfgDUpP8J8vq0sqn38191sz8Wl0+LQO6mSmfMov/ptThki0C/12d2upXz5n9m27UcoX+gbdHj8yZmZbW1vofzi2xom8zTKP68fVPeXby2UX8LXpQx3aPezLmPfDvh7Zl5eKz+R8k9oJCc3X0n5dX/vxQyr2Y7yz++ntfITq9vta+UXZOa9tbKdKAnUr2qvzZWUX0u3aTWMMkTr5IiYRvmHPp/SmwOlV6RdUhLRdlfR+T3sZONq/fMpB5IHAYdn5vEd4r8GuLIW/9lVDK34W79A/zgi3hIRT+4yDgAiYpWI+EJE3BARj1ASlgcpyVL9uffiqsy8rsP2XhBlqOhMFr7W36UkaM+oNZ/WYR/s9rW+h/IDyCeq4VwviLYhZF36Qe3+ydXtttXtTpT34vu192ga5SBym9rj783ee613oCQMW1bbOw84JSLe0Nam18/rY8OcRrCO4TyT8kPAj9sLM/NW4NIhHnNGZi5ou9/qpej2s1U30s9qWUnm+ZQJCA6KiFWHaLYTJSG4o7YvtL7vX17dXkrp9d2hur8jJSk7C9g6IlaOiKdQernP6zK+Oyg9d1C+T+q2A+7JzPprcWJ1W/8+PSczHxhicy+inA92E6Un6d/dxDhaqu/97wN7tg2pfDUlmRvNCXK0lDNRkh7vFErPzGejdq7ECNxTuz8PmJ2Lnqw/j/JLXt20IcrWqv5ep7o9koUH3q3luKpu7drjhxsW17LWEG3vaKtv6t+UA8h7gbOroWOdtj+tPVGEx07yfaTD9jvFug5liNU8Fn19plC9NhGxCvAbygHAp6rYtmDhcJSVauvt9B7OpfN72MmNLDzwfTPlgHr/iKifB7AOsEmH2B+gHLiuDZCZl1CGHi5PSThuj3IuzG5dxnMy5VfibwGvrOLagjLkpv7ce7HIexIR61Ne6ydTfuX+r2pbH6ya1Lc3k0XN7Sauat/ZnpJY7kv5fN8VEccs5mC33SPZNnyp0vpMtn8GA5jOou/TVjT//LX7a2b+KTP/mJlnUPaZGyg9EC29fl47te33Z77VfnqHuk5lUHu/c+EEE033w5F+VtvtR3k/h5oSfB3KkMz6fvC3qr71eZ1DSZZaidL2wLmUZGkC5TOxY1XXVaJUab1W8zrU9WP/aHkV5bl8YzHJVN2tlOPOpgnvcI6pYmqdR7Y35Xv2zCEfIQ3Dc5SkNpmZEbEf5R/Wezs0af2zrU8kMJKEYThThihrHUy0zh05nDKdaif1E2ezY6tFzaT0SNW1rsnR9LyVEkTmTVFOvL6Qkiy9KjMvq23/RRER7clSREymfH/Vt9/ped1dredVQ4TR+ie/HeV5bZOZrV4kIqKb81iamJOZf6r+/mNEXEg5mDo6Ik7PzAerursp5y3Uz9uhrR6AzPwl8MvqF9WtKOdynRwRN2fm74YKJCJWp/wSfmhmfr6tfBLlXJvHxd2qy8fPkFZPBh4Lq0PZzpSeql2y7XyCGKVrIFXb2LPaxjMoPcaHUIbbvn+Yhy8fEWvVkqXWZ7L9M5iUg9tOs8bVy7r9/A0py2xnfwPeHBGTqx8Pev28doqj23V0/C5k0f2g9Rqtw6I6fbeNa5l5ZUT8EPgYpce+7m5Kb9WBQ6yi/Tyf84HDImJLyjDNczPzgYj4IyVJehJwXWbe1qfwZ1JGH9T1sn+0fIZy/uEpEfHO7G5mvbMp03vvTDkPtK8y828RcT5llMKllO/8T9R/aJN6YY+SVJOZ51ESpYOAVWrV0ykHCJvUyl8/iiHtFhHRuhNlFrKtKb88kmX2oOuBTatfnDst3f7iV3c+8JxY9Fot76L8E72w4Xofk5k3U3pv7gbOisdfRPN8ynuwc4ftt+qHczrll9IJQ7w2rSSy9c+0flD7vu6eychUB+KfpBxQfqit6nTK8JGZQ8R/c4d1za2Svf2qotYsiUP9Mp+UHpH6c3835dftdq3t1T8Dr6N7i7zW1T7+nh7WUddVr0NmXpeZnwGuphzodePttftvq24vqm5Pp7x+Tx7iPVrsifhNRJnO+3mU5z2rKu7H57Xbddxc3db3g/qFT/9J6YGrz8C5PuV7bEn0KUqSfXCHutMpkzLcOMS+0J4onUf5wefTwO2Z+Y+28h0oP9700ps0nPOBtSLi1bXyXr5PWxZQzkv8BvCDiBjqh5x2P6HsDwdFRH04OAARsdMwozmG60n+MqV3+puUH5iazCgpPcYeJamz/SiTKExm4ZCJVo/T94H/iYgbKcOltmThgdNomAz8PCK+SZkt6lBKsnZ4W5v3AWdGxNmU8eb/pvQEPBt4YWa+ueG2v0T5J3pGRBwE3EKZaW4v4Gudzj1pIjNvaetZOisiXpOZv6EMIfsgcFKUaaevplxw8wDKCbrdHEScQjnQ/XVEfJkyI9V8yi+42wK/zMyfU877uhf4ekQcWrV5O2U2trHyXcov1R+PiK9muS7M0ZSJGy6JiC9Rfq1uzXz2CuCozPxDRBxWPafzKbO9rUEZ1tZ+ntWNlIOHt0eZQv1B4I7MvCMiLqGcx3M35SD45ZRemPtqMf6aMpz0hGqfeIRywPSUHp7nuZShQT+MiCMoQ6A+QDkhu6mOz43Sw/EVykHa9dV2t6Mc4H++86oeZx7wv9XQzD+ycNa7MzPztwCZeWlEfIMyNfnmlJnFHqL0zLwUuDozRzrr1mYR0ZrxbR1KD+OzgC+1DSvrx+e1q3Vk5rSIOI8yXPTeqt321GZOq3q+DqZcEPWnlAPXNShJxp10N+PfuFL1hH+N8vmqO4jSG3RZRBxDSQxWpEz88Brg/ZnZmo3xz5TvnFdQZnNrOY8yK1/r7345gdKDenL13l5L+ZHqk8Cprf25W1VPzQcj4gHgWxGxSnaYvbSt/fwoM/OdDVweEcdRvptmU2bNezNlX1vckMirKZeheDflu/CRzGy/jtgZlO+CbSkTWtTPWZV6k+NgRgkXl0EttM1616HuB1XdNbXy1Si/Vk2jHIydRhlznXSe9W7t2uNPBB7ssL2LePwMe9tUj38H5VeyGZQE6RJgsw6P34Qyhe10ysHdnZSD5vd183wX8xqtX70Wd1fr/QdlfP5ytXY309usd4u0pRxs31C9ri+ryp5Imdr1DspB/82UabIn1R6bwFeG2N7ylFmnrqQcTD9AOUj4OvC0tnYvpiRMD1Wv9zcpvTGPzeI1zHt4CB1mhBvuva7Vvaba3kFtZU+g/Or8D8ovqvdRDhK+CKxTtXktJYm5vWoznXLQ8NLa+netnvu89n2Wcr7QTylJ0CzKuP6Nq9f7xNo6tqCcX/Fgtb1DKElVsuisdx33CcpQv9b7cTtlquxXseisZR1fq+o9uHm450b5oeE7VfmD1Xv/V8rU0xM6xVZ/nyk9NxdSDuhmUs79e0KH9ntQTnB/sGp7A3ASbZ/Xxb33Q8RwCIvOeDez2s4eLPo5HPbzSofZ2hp+5qdQEtCZlH3ye5RrDT3u81K1fQ8lUZ1LSR72oEwTfUU3cVH7fh0i7m067D8nMgqfVUoCfn+neKu6LwP/ql6/mcCfKMPVnlBre2q1jre1lU2s9qEFwBrd7iu1/WXtIer/g9ILNK2K7V+UacwntrVpzXp3ZIfHPzbrXa38wKr8gC5iXJOSKP+lep7zKJNCnAi8qK1dp1nv1q5es/uqujkd1t+auXHTXl47F5dOS2sKZEmS1CYiTgTelJn1Ibgaoercv+uAX2Rmp/NBpZ5VQ3ivpszu97JBx6Mln0PvJEnSqIlyEdYDKb1yMyk98B8FVqX0vEgjUk1IszHlYtQbU6YGl0bMREmSJI2muZRhdcdRhtLOpgwdfH9m/m0xj5O69WLKcOG7KcP/zhpwPFpKOPROkiRJkmqcHlySJEmSakyUJEmSJKnGREmSJEmSapaJyRyq6SKfRLl+hiRJkqRl26qUi64POWHDMpEoUZKk24dtJUmSJGlZsR7w76Eql5VE6QGA2267jdVWW23QsUiSJEkakFmzZvGUpzwFhhlttqwkSgCsttpqJkqSJEmShuVkDpIkSZJUY6IkSZIkSTUmSpIkSZJUs0ydozScBQsWMH/+/EGHMaYmTpzIhAkTBh2GJEmSNK6YKAGZybRp07jvvvsGHcpArLHGGkyZMoVyuSlJkiRJJkrwWJI0efJkVl555WUmYchMZs+ezYwZMwBYd911BxyRJEmSND4s84nSggULHkuS1lprrUGHM+ZWWmklAGbMmMHkyZMdhidJkiThZA6PnZO08sorDziSwWk992Xt/CxJkiRpKMt8otSyrAy362RZfu6SJElSJyZKkiRJklRjoiRJkiRJNcv8ZA5DiUPHdjhaHpw9P2bq1Kncd999/OIXv2Dq1KmcdNJJACy//PI88YlPZJNNNmG33XZj6tSpLLecObEkSZLULY+elyKvetWruPPOO7n55ps588wz2Xbbbdlnn33YaaedeOSRRwYdniRJkrTEsEdpKTJp0iSmTJkCwJOf/GRe+MIXstVWW7H99ttz4okn8u53v3vAEUqSJElLBnuUlnLbbbcdm266KaeeeuqgQ5EkSZKWGAPvUYqI5YFDgLcDU4A7gROBz2Tmo1WbAA4G3gusCfwB+GBm/m0AIS9xnvWsZ3HVVVcNOgxJkjQOjPV52Bp/mpwbvywaDz1K+wHvB/YGng3sC3wC+FBbm32Bj1VttgCmAedGxKpjG+qSKTO9VpIkSZLUg/GQKL0Y+GVmnpGZN2fmT4FzgM3hsd6kjwCfzcxTM/MaYHdgZeBtgwp6SXLttdey0UYbDToMSZIkaYkxHhKl3wLbR8QzACJiU+ClwK+r+o0oQ/LOaT0gM+cCFwNbj22oS54LLriAq6++mje+8Y2DDkWSJElaYgz8HCXgC8DqwD8iYgEwATgwM39Y1U+pbqfXHjcd2KDTCiNiEjCprWiZGKI3d+5cpk2bxoIFC5g+fTpnnXUWhx9+ODvttBPvete7Bh2eJEmStMQYD4nSW4F3UIbR/Q14PnB0RNyRmSe1taufdRYdylr2p0z+sEw566yzWHfddVl++eVZc8012XTTTTnmmGPYfffdveCsJEmS1IPIHOysFxFxG/D5zPxqW9mngHdk5rMi4qnAjcALM/MvbW1+CdyXmbt3WGenHqXb77//flZbbbXHtZ0zZw433XQTG220ESuuuGJfn9uSwtdAkqRlh7PeaVmf9W7WrFmsvvrqAKtn5qyh2o2HboaVgUdrZQtYGNtNlFnudmxVRsQKwMuByzqtMDPnZuas1gI80PeoJUmSJC21xsPQu18BB0bErZShdy+gTAX+bYDMzIg4GjggIq4HrgcOAGYDJw8mZEmSJElLs/GQKH0I+DRwHDAZuAM4Hjisrc0RwEpVm9YFZ1+RmfYUSZIkSeq7gSdKVbLzkWoZqk0Ch1SLJEmSJI2q8XCO0rgw6EktBmlZfu6SJElSJ8t8ojRx4kQAZs+ePeBIBqf13FuvhSRJkrSsG/jQu0GbMGECa6yxBjNmzABg5ZVXJmLZmDYzM5k9ezYzZsxgjTXWYMKECYMOSZIkSRoXlvlECWDKlCkAjyVLy5o11ljjsddAkiRJkokSABHBuuuuy+TJk5k/f/6gwxlTEydOtCdJkiRJqjFRajNhwgSTBkmSJElO5iBJkiRJdSZKkiRJklRjoiRJkiRJNSZKkiRJklRjoiRJkiRJNSZKkiRJklRjoiRJkiRJNSZKkiRJklRjoiRJkiRJNSZKkiRJklRjoiRJkiRJNSZKkiRJklRjoiRJkiRJNSZKkiRJklRjoiRJkiRJNSZKkiRJklRjoiRJkiRJNSZKkiRJklRjoiRJkiRJNSZKkiRJklRjoiRJkiRJNSZKkiRJklRjoiRJkiRJNSZKkiRJklRjoiRJkiRJNSZKkiRJklRjoiRJkiRJNSZKkiRJklQz8EQpIm6OiOywfLWqnxQRx0bE3RHxUEScFhHrDTpuSZIkSUuvgSdKwBbAum3LjlX5T6rbo4E3ALsCLwVWAU6PiAljHKckSZKkZcTygw4gM+9qvx8RnwRuBC6OiNWBPYF3ZuZ5Vf07gNuAHYCzxzhcSZIkScuAnnuUImLFiFitVvaWiPh8RGw/kmAiYgXgHcC3MzOBzYCJwDmtNpl5B3ANsPVi1jMpIlZrLcCqI4lLkiRJ0rKlydC77wHHtO5ExIeBU4B9gXMi4jUjiGdnYA3gxOr+FGBeZt5baze9qhvK/sD9bcvtI4hJkiRJ0jKmSaK0JXBW2/0PA9+nJDinAh8fQTx7AmdWvUaLE0Aupv5wYPW2xckfJEmSJHWtSaL0H8C/ASJiI+CpwLGZOQs4AXhuk0AiYgPKeUffaiueBqwQEWvWmk+m9Cp1lJlzM3NWawEeaBKTJEmSpGVTk0RpNqWXBuC/gAeBP1X351BmpWtiD2AGcEZb2Z+B+SycCY+IWJeSjF3WcDuSJEmStFhNZr27GvhgRNwC7AVcWE28ALA+pReoJxGxHCVROikzH2mVZ+b9EXECcFREzATuAY6sYjivQeySJEmSNKwmidKngdOBK4F5lOFyLa8Frmiwzh0oSda3O9R9FHgE+DGwEnA+MDUzFzTYjiRJkiQNq+dEKTMviIhnU6buvjIz/9VWfQElgep1nedQJmjoVDcH+FC1SJIkSdKoa3IdpZcBMzPz1FqSBPADYFJfIpMkSZKkAWkymcOFwHOGqHtmVS9JkiRJS6wmiVLHIXKVicCjDWORJEmSpHGhq3OUImI1ygVlW6ZExPq1ZisBu9Ng1jtJkiRJGk+6nczho8BB1d8J/HyIdgF8bqRBSZIkSdIgdZsonUO5sGwARwDHArfW2swFrs7Mi/sXniRJkiSNva4Spcz8HfA7gIh4AvDNzLxjNAOTJEmSpEFpch2lQ0cjEEmSJEkaL3pOlAAiYkPgLcAGlEkc2mVm7jmysCRJkiRpcHpOlCLitcCpwARgBuXcpHbZh7gkSZIkaWCa9Ch9FrgU2DUzZ/Q5HkmSJEkauCaJ0tOBXUySJEmSJC2tlmvwmFuAVfodiCRJkiSNF00Spc8BH4+IlfsdjCRJkiSNB02G3m0JTAZuiIgLgZm1+szMfUYcmSRJkiQNSJNEae+2v3frUJ+AiZIkSZKkJVaTC842Ga4nSZIkSUsMkx5JkiRJqjFRkiRJkqSaRolSRLwjIv4UEQ9FxIL60u8gJUmSJGks9ZwoRcR/A98B/gKsVP39Q+Ah4HrgsH4GKEmSJEljrUmP0ieBLwLvr+4fl5nvAJ4BTABu61NskiRJkjQQTRKlZwLnUaYBh2rmvMycBnwG+Fh/QpMkSZKkwWiSKE0A5mXmo5ThdlPa6m4FntqPwCRJkiRpUJokSjcBT6r+/iuPv+jsm4A7RxqUJEmSJA1Sk0TpfGCH6u8vA2+NiBsi4u+U85a+3q/gJEmSJGkQlm/wmAOBSQCZ+ZNqOvC3U85ZOiIzT+xfeJIkSZI09npKlCJiBeDlwD+AWQCZeSpwav9DkyRJkqTB6HXo3SPA6cDTRyEWSZIkSRoXekqUqpnubgdWG51wJEmSJGnwmvVOYfEAACAASURBVEzmcALwwYiY0O9gJEmSJGk8aDKZwzzKRWevjYjTKNOBZ1t9ZuaX+hGcJEmSJA1Ck0TpC21/f6xDfQImSpIkSZKWWE2G3m00zPLUXlcYEU+OiO9HxMyImB0RV0bEZm31ERGHRMQdEfFwRFwUERs3iF2SJEmShtVzj1Jm3tLPACJiTeBS4ELg1cAM4D+B+9qa7UvpvZoKXAd8Cjg3Ip6ZmQ/0Mx5JkiRJajL0rt/2A27LzD3aym5u/RERAXwE+Gx1zSYiYndgOvA24PixC1WSJEnSsqDnRCkibuLxkzfUZWb+Zw+r/G/g7Ij4CeVitv8GjsvMb1b1GwFTgHPaNjA3Ii4GtqZDohQRk4BJbUWr9hCPJEmSpGVckx6li1k0UVqbkrTMqup78VTgA8AXgc8BWwLHRMTczPwuJUmC0oPUbjqwwRDr3B84uMc4JEmSJAlodo7S1E7lEbEWcC5wRo+rXA74U2YeUN3/SzVRwweA77Zvur7JDmUth1MSr5ZVKRfKlSRJkqRhNZn1rqPMnAn8P3rvybkT+Hut7Fpg/ervadXtlFqbySzay9SKZW5mzmotgBM+SJIkSepa3xKlyt30Pj34pZQL2LZ7BtCaXe8mSrK0Y6syIlagnM90WbMwJUmSJGlofZv1LiImAu+hJDa9+BJwWUQcAPyYco7Se6uFzMyIOBo4ICKuB64HDgBmAyf3KXxJkiRJekyTWe8u6FA8idIL9ERg917Wl5l/jIg3UM4rOoiSaH0kM3/Q1uwIYCXgOGBN4A/AK7yGkiRJkqTR0KRHaTkWnURhFvBT4HuZ2fNwuMw8HTh9MfUJHFItkiRJkjSqmsx6t80oxCFJkiRJ40bPkzlExEER8aQh6taNiINGHpYkSZIkDU6TWe8OBtYbou5JeKFXSZIkSUu4JolSLKZuFWB+w1gkSZIkaVzo6hyliNgEeH5b0Wsi4lm1ZisBbwdu7FNskiRJkjQQ3U7m8AYWDqlLyjTenTwM7DHSoCRJkiRpkLpNlL5Bmb47gMspydA1tTZzgRsz8+H+hSdJkiRJY6+rRCkz7wTuBIiIbYErvNirJEmSpKVVk+soXVwvi4gXAS8ALs7Ma/sRmCRJkiQNSs+JUkR8C1g+M6dW93cFfkAZljcvIrbNzN/1NUpJkiRJGkNNpgffFrig7f6BwNmUWfEuAw7oQ1ySJEmSNDBNEqUpwC0AEfEkYGPg8My8CvgysHn/wpMkSZKksdckUZoPrFj9/RJgDvD76v69wBp9iEuSJEmSBqZJovQP4J0RsSqwJ3BpZs6v6tYD7upXcJIkSZI0CD1P5gAcBZwC7Fbd37mtbnvgqpEGJUmSJEmD1GR68J9ExG3A1sAfM/M3bdW3Az/rV3CSJEmSNAhNepTIzN+z8Lyk9vKDRxyRJEmSJA1Yk3OUAIiIV0bE4RHxzYhYvyrbIiL+o3/hSZIkSdLYa3LB2ZWBX1LOR8qq+GvArcDHgduqW0mSJElaIjXpUfos5VpJbwRWB6Kt7hxghz7EJUmSJEkD0+QcpTcD/5eZP4+ICbW6W4H1Rx6WJEmSJA1Okx6l/wD+NkTdo8BKzcORJEmSpMFrkij9G3jeEHWbADc1D0eSJEmSBq9JonQqcGBEvKCtLCNiA+CjwE/6EpkkSZIkDUiTROlQ4A7gcuBPlJnvvgNcA8wAPt+36CRJkiRpAHpOlDLzAWBr4P+AB4EbgdnA4cDLMvPhvkYoSZIkSWOsyax3VMnQ57H3SJIkSdJSqMnQuyFFxCoR8al+rlOSJEmSxlpPiVJErBARkyMiauUrR8R+lBnvDu1ngJIkSZI01rpKlCJiYkR8HbgfuBO4OyLeXdW9BbiBco7SHcBOoxSrJEmSJI2Jbs9R2hd4L3A9cCXwVOD4iNgQOACYDuwBfDczs/9hSpIkSdLY6TZRehvwS+BNmbkAICIOpcx8dyWwQ2beMzohSpIkSdLY6vYcpacC32olSZXjqtvPmCRJkiRJWpp0myhNAu6qld1d3d4ykgAi4pCIyNoyra0+qjZ3RMTDEXFRRGw8km1KkiRJ0uL0MuvdUOcePdqHOP4GrNu2PK+tbl/gY8DewBbANODciFi1D9uVJEmSpEX0csHZkyPi4Q7lP4qIOW33MzM37TGORzJzWr2wmob8I8BnM/PUqmx3yuQRbwOO73E7kiRJkjSsbhOlS+jco3Rxn+J4ekTcAcwF/gAckJn/AjYCpgDntBpm5tyIuBjYGhMlSZIkSaOgq0QpM7cZxRj+ALwLuA5YB/gUcFl1HtKUqs302mOmAxsMtcKImEQ5r6rFYXqSJEmSutbL0LtRkZlntt29OiJ+B9wI7A78vtWs9rDoUNZuf+DgvgUpSZIkaZnSy2QOYyIzHwKuBp5OmbgBFvYstUxm0V6mdocDq7ct6/U5TEmSJElLsXGXKFXD5p4N3AncREmWdmyrXwF4OXDZUOvIzLmZOau1AA+MbtSSJEmSliYDH3oXEUcCvwJupfQUfQpYDTgpMzMijgYOiIjrgeuBA4DZwMkDClmSJEnSUm7giRJlWNwPgbUpF7X9PbBVZrYuZHsEsBJwHLAmZfKHV2SmvUSSJEmSRsXAE6XM3HWY+gQOqRZJkiRJGnXj7hwlSZIkSRq0nhOliJgYEZ+KiL9HxEMRsaC2PDIagUqSJEnSWGky9O5w4KPAmcAvgLl9jUiSJEmSBqxJovQW4LDMPLTfwUiSJEnSeNDkHKU1gUv6HYgkSZIkjRdNEqVLgOf3OxBJkiRJGi+aJEofBvaMiF0iYoV+ByRJkiRJg9bkHKUrgYnAT4CMiNm1+szM1UccmSRJkiQNSJNE6WdA9jsQSZIkSRovek6UMnPqKMQhSZIkSeNGk3OUJEmSJGmp1mToHQAR8Vzg2cBK9brM/O5IgpIkSZKkQeo5UYqIlYHTgO0o5ypFVdV+3pKJkiRJkqQlVpOhd/8HbAi8nJIk7QLsCJwKXA+8sF/BSZIkSdIgNEmUXg98Abisun9rZp6fmW8GrgA+0K/gJEmSJGkQmiRKGwL/yMwFlOF2K7fV/QDYuQ9xSZIkSdLANEmU7gOeUP09A3h6W93EtjpJkiRJWiI1mfXuauAZwFnAhcABEXE9MA84CPhr/8KTJEmSpLHXJFE6gYW9SAcCvwUuru7fB7ymD3FJkiRJ0sD0nChl5o/b/r4pIp7BwqnCL8vMe/oYnyRJkiSNucYXnG3JzIeAX/UhFkmSJEkaF5pM5kBETIqI90XEDyPi3Ih4elX++oh4an9DlCRJkqSx1XOPUkSsTZnEYWNgGrAOsGpVvTPwSmCvfgUoSZIkSWOtSY/SEcAawObA+kC01V0IvLwPcUmSJEnSwDQ5R2knYL/MvCIiJtTqbgfWG3lYkiRJkjQ4TXqUVgNuGaJuIn2YIEKSJEmSBqlJonQT8OIh6rYE/tk8HEmSJEkavCaJ0g+A/SLi9Sw8PykjYgtgH+B7/QpOkiRJkgahyTC5LwAvAX4O3FuVnQ2sBZwFfLk/oUmSJEnSYPScKGXm/Ih4DfBW4LWU6cHvBk4HTsnMR/sboiRJkiSNrZ4SpYhYEXgX8JvMPAU4ZVSikiRJkqQB6ukcpcycAxwDTB6dcCRJkiRp8JpM5vAvYEq/A5EkSZKk8aJJovRl4JMRsVq/g5EkSZKk8aDJrHcbA2sDN0fEBcCdQLbVZ2bu0ySYiNgf+Bzw5cz8SFU2CTgS2A1YCTgf2Cszb2+yDUmSJEkaTpNEae+2v3fpUJ+U6yn1pLoO03uBq2pVRwOvA3YFZgJHAadHxGaZuaDX7UiSJEnScHoeepeZyw2zTOh1nRGxCuVCtu9h4bWZiIjVgT2B/83M8zLzL8A7gOcBO/S6HUmSJEnqRpNzlEbDV4EzMvO8WvlmwETgnFZBZt4BXANsPdTKImJSRKzWWoBVRyFmSZIkSUupJkPvAIiI7YHtgbUoF5w9PzMvaLCeXSkJ0eYdqqcA8zLz3lr5dBY/897+wMG9xiJJkiRJ0CBRiogVgJ8BrwECeKRazycj4gzgjZk5v8t1PYUyi94rqms0dR0Gj59Aou5w4Itt91cFnPxBkiRJUleaDL07CHgl8ElgncxcAVgH2K8qP6iHdW1GuXjtnyPikYh4BHg58OHq7+nAChGxZu1xk6u6jjJzbmbOai3AAz3EJEmSJGkZ1yRR2g34XGb+v8y8CyAz78rMIyk9OW/vYV3nUyZmeH7b8ifKxA6tv+cDO7YeEBHrAs8FLmsQuyRJkiQNq8k5SusBvxmi7jeU84O6kpkPUCZmeExEPATMzMxrqvsnAEdFxEzgHso1la4G6hM/SJIkSVJfNOlRuovSC9TJ86r6fvoo8Avgx8ClwGzgdV5DSZIkSdJoadKjdBpwWETcmpmntgoj4vXAIZRhc41l5ja1+3OAD1WLJEmSJI26JonSgcBLgJ9Uw+SmUSZzWIUyJO7A/oUnSZIkSWOv50QpM++NiC2BqcC2lOsoXUGZmOG7mTm3rxFKkiRJ0hjrKlGKiBUyc17rfpUMHV8t9bYvzczf9i9ESZIkSRpb3U7m8OOIGLZtRLwU+PXIQpIkSZKkweo2UdoJOGFxDSJia0qSNG2kQUmSJEnSIHWbKL0f2D0ivtSpMiK2As4EZlDOW5IkSZKkJVZX5yhl5rciYk3gCxFxb2Ye1qqLiBcBZwN3A9tk5r9HJ1RJkiRJGhtdz3qXmf+vSpYOjoiZmfnVtiRpJiVJun20ApUkSZKksdLT9OCZeUCVLH05IqZQLgJ7L7BtZt42GgFKkiRJ0lhrcsHZvYDVgQOAWyk9Sbf0NSpJkiRJGqBur6N0Wq1oIhDAPcCxEdFel5n5+v6EJ0mSJEljr9sepU2ArJXdAjyxWtrV20mSJEnSEqXbWe82HOU4JEmSJGnc6PY6SpIkSZK0zDBRkiRJkqQaEyVJkiRJqjFRkiRJkqQaEyVJkiRJqukqUYqIL0bEU6q/14+IiaMbliRJkiQNTrc9Sh8B1q3+vgl4weiEI0mSJEmD122idC+wTvV34EVlJUmSJC3FurrgLPB74ISIuLy6f1RE3DdE28zM1488NEmSJEkajG4Tpb2Ao4GNKb1JTwPmDtHW3iZJkiRJS7SuEqXMvAV4A0BEPArsnJmXL/5RkiRJkrRkajI9+LbA3/sdiCRJkiSNF90OvXtMZl4MEBFPA7YD1gLuBi7MzBv6G54kSZIkjb2eE6WICOBY4P08vkfq0Yg4LjM/3K/gJEmSJGkQmgy9+yhlcofjgRcBT6luvw7sFREf7V94kiRJkjT2eu5RAt4NHJuZ+7SV/Rv4Y0QsAN4DfKkfwUmSJEnSIDTpUXoqcPoQdadX9ZIkSZK0xGqSKN0PbDBE3QbArObhSJIkSdLgNUmUzgU+ExGbtRdGxPOBQ4Gz+xGYJEmSJA1Kk0Rpf+AR4PKIuDoizomIq4E/A49W9ZIkSZK0xOo5UcrM24DnA0cADwEbVbefB16Qmbf3sr6I+EBEXBURs6rldxHx6rb6SRFxbETcHREPRcRpEbFer3FLkiRJUreazHpHZt5N/3qObgc+CbQuVrs78MuIeEFm/g04GngdsCswEzgKOD0iNsvMBX2KQZIkSZIe0yhR6qfM/FWt6MCI+ACwVUTcDuwJvDMzzwOIiHcAtwE74PlQkiRJkkZBk3OURk1ETIiIXYEnAL8DNgMmAue02mTmHcA1wNaLWc+kiFittQCrjm7kkiRJkpYm4yJRiojnRcSDwFzg68AbMvPvwBRgXmbeW3vI9KpuKPtTpjFvLT2dNyVJkiRp2TYuEiXgn5QJIrYCvgacFBHPWUz7AHIx9YcDq7ctTv4gSZIkqWs9n6MUESsA8zNzcYlKTzJzHgsnc/hTRGwB7AP8CFghItas9SpNBi5bzPrmUnqnWjH3K1RJkiRJy4CeepQiYkXgYWDn0Qln4aaASZRrM80HdmyLYV3guSwmUZIkSZKkkeipRykz50TETMp1k/oiIj4HnEmZyW5VyjTg2wCvysz7I+IE4Khqu/cARwJXA+f1KwZJkiRJatdkevBfAW+gbSa6EVoH+B6wLmXihasoSdK5Vf1HgUeAHwMrAecDU72GkiRJkqTR0iRROgU4ISK+DZwK3EltYoXMvKLblWXmnsPUzwE+VC2SJEmSNOqaJEqti7xOBXav1bVmo5swgpgkSZIkaaCaJEp79D0KSZIkSRpHek6UMvOk0QhEkiRJksaLEV1wNiKeGREviYgn9CsgSZIkSRq0RolSRLwrIm4H/g5cAjyzKv9xRLynj/FJkiRJ0pjrOVGKiDcDJwJXAHtTJnBouQJ4S18ikyRJkqQBadKjtD/wncz8b+AbtbprgeeMOCpJkiRJGqAmidKzKddS6uQeYK3m4UiSJEnS4DVJlGYDqw9R92Tg3ubhSJIkSdLgNUmULgX2jojoUDcVuGgkAUmSJEnSoDW54OxhwG+By4GTgQR2iYhDgZcBW/YvPEmSJEkaez33KGXmn4BXA6sAR1FmvTsAeAbwmsy8pq8RSpIkSdIYa9KjRGZeCDw7Iv4TWAe4OzOv62tkkiRJkjQgjRKllsy8EbixT7FIkiRJ0rjQZDIHImLDiDg+Iq6LiJnV7fERsVG/A5QkSZKksdZzohQRzwf+Qpnh7t/AOdXtVOAvVb0kSZIkLbGaDL07GrgL2CEzb20VRsQGwLnAl4Bt+xOeJEmSJI29JkPvtgQObk+SADLzFuAQ4EV9iEuSJEmSBqZJonR/tXRyHzCreTiSJEmSNHhNEqWTgXcPUfce4IfNw5EkSZKkwevqHKWI2KXt7p+BN0XE5ZSkaBowBdgNmAz8pN9BSpIkSdJY6nYyh58CCUTb7VOAzTu0/R6l10mSJEmSlkjdJkrOYidJkiRpmdFVopSZF492IJIkSZI0XjSZzEGSJEmSlmpNLjhLROwMvB3YAFixVp2ZuelIA5MkSZKkQek5UYqITwBfAO4CbgAe6ndQkiRJkjRITXqU9gK+DbwvMxf0OR5JkiRJGrgm5yitBZxskiRJkiRpadUkUboUeHa/A5EkSZKk8aLJ0LuPAD+PiNuAszJzXp9jkiRJkqSBapIo3QCcB/wcyIiYXavPzFx9xJFJkiRJ0oA0SZSOAPYGrgSuBexRkiRJkrRUaZIoTQW+kJn79zkWSZIkSRoXmkzmMAE4t18BRMT+EfHHiHggImZExC8i4pm1NpMi4tiIuDsiHoqI0yJivX7FIEmSJEntmiRK5wBb9TGGlwNfrda5I6WX65yIeEJbm6OBNwC7Ai8FVgFOj4gJfYxDkiRJkoBmQ+8+DfwoIh4CzgDuqTfIzEXKhpKZr2q/HxF7ADOAzYBLImJ1YE/gnZl5XtXmHcBtwA7A2Q2egyRJkiQNqUmi9Nfq9ovV0slIenpaM+a1kq3NgImUniwAMvOOiLgG2JoOiVJETAImtRWtOoJ4JEmSJC1jmiRKhwHZ70AAIiIoyddvM/OaqngKMC8z7601n17VdbI/cPBoxChJkiRp6ddzopSZh4xCHC1fATahnIc0nGDohO1wHt/btSpw+8hCkyRJkrSsaNKjNCoi4ljgv4GXZWZ7UjMNWCEi1qz1Kk0GLuu0rsycC8xtW/coRCxJkiRpadVzohQRBw3TJDPz0z2sL4BjKbPabZOZN9Wa/BmYT5kR78fVY9YFngvs2+12JEmSJKlbTXqUDhmmPikz43Xrq8DbgNcDD0RE67yj+zPz4cy8PyJOAI6KiJmUSR6OBK4GzuspckmSJEnqQs/XUcrM5eoLsDbwbuAaYMMeV/kBykx3FwF3ti1vbWvzUeAXlB6lS4HZwOsyc0Gv8UuSJEnScPpyjlJ13aRvR8Rk4BjKMLpuHzvsCUSZOQf4ULVIkiRJ0qjquUdpGJcD2/d5nZIkSZI0pvqdKG0KPNjndUqSJEnSmGoy6927OhRPolz/6H+A7480KEmSJEkapCbnKJ04RPkcSpL08cbRSJIkSdI40CRR2qhD2ZzMnD7SYCRJkiRpPOg5UcrMW0YjEEmSJEkaL/o9mYMkSZIkLfG66lGKiKt6WGdm5qYN45EkSZKkget26N09QA7TZhVgsy7aSZIkSdK41lWilJnbDFUXEcsD7wUOoiRJJ/clMkmSJEkakBGdoxQRbwb+DhwL/BXYLDPf2Y/AJEmSJGlQGiVKEbFNRPwB+BEwC3hFZr4yM6/sa3SSJEmSNAA9JUoR8byI+DVwPrAW8LbM3Dwzzx+V6CRJkiRpALpKlCLiKRFxEnAFZcKGjwDPzsxTRjM4SZIkSRqEbme9uw5YATgLOAJ4AHheRHRsnJlX9CU6SZIkSRqAbhOlSdXtq4FXLaZdUGa+mzCSoCRJkiRpkLpNlPYY1SgkSZIkaRzp9jpKJ412IJIkSZI0XozoOkqSJEmStDTqduidJGkpEId2noRHy448OAcdgiQtEexRkiRJkqQaEyVJkiRJqjFRkiRJkqQaEyVJkiRJqjFRkiRJkqQaEyVJkiRJ+v/t3XnQZHV97/H3B5AdI4OySViMKHpFUAEJYlKKgEqMBL0gMWxWLriQkmjCVVLFoqE0LiyJEJIKIohUSHLFoEGWIGhQQy7K5oWgOOz7MizDMoPwvX+cM/Bw5pnhGWT69HP6/arq6u7f6T79GXjmPPPt39ZhoSRJkiRJHRZKkiRJktRhoSRJkiRJHRZKkiRJktRhoSRJkiRJHRZKkiRJktRhoSRJkiRJHb0XSkl+J8m3k9yepJLs3jmeJEe2xx9LcnGS/9FXXkmSJEnD13uhBKwBXAkcvITjhwKfaI9vC9wJXJBkrdHEkyRJkjRpVuo7QFV9F/guQJJnHUvTcAhwdFV9s23bD7gL+EPg70YaVpIkSdJEGIcepaXZDFgfOH9RQ1UtAL4P7LCkNyVZJcmLF90Ae58kSZIkzdi4F0rrt/d3ddrvmnJsOp8GHpxyu/WFjyZJkiRpqMa9UFqkOs8zTdtUnwN+Y8pto+WUS5IkSdIA9T5H6Tnc2d6vD9wxpX1dFu9lelo7PG/BoufduU+SJEmStDTj3qN0A02xtPOihiQrA78L/KivUJIkSZKGrfcepSRrAq+c0rRZkq2B+6vq5iTHAYcl+QXwC+Aw4FHgjNGnlSRJkjQJei+UgG2Ai6Y8P6a9PxXYH/gCsBpwIrA2cCmwS1U9PMKMkiRJkiZI74VSVV1MszjDko4XcGR7kyRJkqTlbtznKEmSJEnSyFkoSZIkSVJH70PvNBo5yiXSBXXE0rYfkyRJ0iL2KEmSJElSh4WSJEmSJHVYKEmSJElSh4WSJEmSJHVYKEmSJElSh4WSJEmSJHVYKEmSJElSh4WSJEmSJHVYKEmSJElSh4WSJEmSJHVYKEmSJElSh4WSJEmSJHVYKEmSJElSh4WSJEmSJHVYKEmSJElSh4WSJEmSJHVYKEmSJElSh4WSJEmSJHVYKEmSJElSh4WSJEmSJHVYKEmSJElSh4WSJEmSJHVYKEmSJElSh4WSJEmSJHVYKEmSJElSh4WSJEmSJHVYKEmSJElSh4WSJEmSJHVYKEmSJElSh4WSJEmSJHXMmkIpyUeT3JDk8SQ/SfLWvjNJkiRJGqZZUSgl2Qs4DjgaeAPwH8B3k2zcazBJkiRJgzQrCiXgE8DJVfUPVXVtVR0C3AJ8pOdckiRJkgZo7AulJCsDbwLO7xw6H9hh9IkkSZIkDd1KfQeYgZcCKwJ3ddrvAtaf7g1JVgFWmdK0FsBDDz20PPLNDo/3HUDjYKL/DqjhtWDieR2Q1wFN+nVgpn/+VNVyjvLrSbIhcBuwQ1X9eEr7XwD7VNUW07znSOCIkYWUJEmSNNtsVFW3LengbOhRuhd4ksV7j9Zl8V6mRT4HHNNpmwPc/8JG0yyyFnArsBHwcM9ZJPXD64Ak8FqgxlrA7Ut7wdgXSlW1MMlPgJ2Bs6Yc2hn41yW8ZwGwoNM82X2MEy7JoocPV5U/C9IE8jogCbwW6GnP+f9+7Aul1jHA15NcBvwYOBDYGDip11SSJEmSBmlWFEpVdWaSdYDDgQ2AnwHvrqqb+k0mSZIkaYhmRaEEUFUnAif2nUOz1gLgKBYfkilpcngdkAReCzRDY7/qnSRJkiSN2thvOCtJkiRJo2ahJEmSJEkdFkqSJEmS1GGhJEmSJEkdFkqSJEmS1GGhJEmSpEFL8s4kO055/rEkVyQ5I8nafWbT+HJ5cA1akhWAVwLr0vlioKp+0EsoSZI0UkmuBv53VZ2TZEvg/wLHAG8Hrq2qA3oNqLE0azaclZZVku2BM4BNgHQOF7DiyENJGrkk6wFfAnai+dLkWdeDqvJaIA3fZsA17eP3Ad+pqsOSvBE4p79YGmcWShqyk4DLgN2AO2iKI0mT52vAxsBn8VogTaqFwOrt43cAp7WP7wde3EsijT0LJQ3Z5sD7q+r6voNI6tWOwFur6oq+g0jqzSXAMUl+CGwH7NW2vwq4tbdUGmsu5qAhu5RmfpKkyXYLiw+/lTRZDgZ+Bbwf+EhV3da2vws4t7dUGmsu5qDBSvIHwF8CXwSuBp6Yeryqruojl6TRSrIL8EngoKq6sec4kqRZwkJJg5XkqWmai+ab5XICtzQZksyjmZuwEvAoi39pMqePXJJGy5Vwtayco6Qh26zvAJLGwiF9B5DUL1fC1fNhj5IGK8kaVfVI3zkkSVK/klwB/Bw4gmlWv6yqB/vIpfFmoaTBSjIf+Cfgq1V1Sd95JPUvyWrAi6a2VdVDPcWRNCJJHgG2ciVcLQtXvdOQ7Q38BnBhkp8n+VSSDfsOJWm0kqyR5CtJ7gbmA/M6N0nD50q4Wmb2KGnwkqwD7AvsD7wWOA/4KnB2Vf2qx2iSRiDJCcDbgMNpNpn8GPBy4CDgU1X1jR7jSRoBV8LV82GhpImS5E9oLpIrA/cCJwGfr6pHew0mablJcjOwb1VdnOQh4I1VdX2SfYC9q+rdPUeUtJy5Eq6e7oIiBwAADntJREFUD1e90+AlWZ+mR+kAYGPgX4CTgQ2BTwHbA7v0FlDS8jYHuKF9/FD7HOAS4G97SSRp1FwJV8vMQkmDlWQPmuJoV+Aa4ATg9Kp6YMprrgAu7yehpBGZC2wK3ERzLdgT+C/gPcADS36bpKGoqpv6zqDZx8UcNGSnALcDb6mqravqK1OLpNZc4OjRR5M0QqcAW7WPPwd8NMkC4FiaobiSJkCSfZL8MMntSTZp2w5J8t6+s2k8OUdJg5VkdeceSepKsjGwDfDLqrqy7zySlr8kHwE+AxwH/AXwuqqam2R/YL+qeluf+TSeLJQ0KElePNPXuneKNBmS7AucWVULOu0rAx+oqtP6SSZpVJJcAxxWVd9K8jDNnkpzk7wOuLiqXtpzRI0hCyUNSruqzXP9ULvCjTRBkjwJbFBVd3fa1wHu9logDV+Sx4AtquqmTqG0OXBVVa3Wc0SNIRdz0NDYdS6pK0z/BcpGwIMjziKpHzcAW9Ms6jLVu2gWeZEWY6GkQamq7y96nGTlqlo43euS2MUuDVySy2kKpAIuTDJ1g+kVaZYLPrePbJJG7ovACUlWpfnyZLskewOfBv6412QaWxZKGrJ/SrJHVT1rk7kk6wEXAq/rJ5akEflWe781cB4wf8qxhcCNwP8ZcSZJPaiqU5KsBHwBWB04A7gN+HhV/WOv4TS2nKOkwUpyKXBNVR0wpW0D4HvA/6uq9/cWTtLIJNkP+MfuYg6SJlM7qmSF7rxFqct9lDRk76bpWj8WIMnLgYuBq2k2nJQ0GY4A1uw2JnlJkrk95JHUgyQrJXkH8D7gsbZtwySLXR8kcOidBqyq7kuyK3BJEoDdgJ8CH+wOx5M0aJvSzEnqWgV4+WijSOpDu8HsucDGNH/3LwAeBg4FVgU+3F86jSsLJQ1aVd2aZGfgEpqL4j7leFNpIiT5/SlPd00ydYW7FYGdaOYpSRq+44HLgK2A+6a0nwX8Qy+JNPaco6RBSTKP6ZcBXh1YADy5qKGq5owql6TRa/dVg+aakM7hJ2iKpE9W1XdGmUvS6CW5F3hLVV3X2UdpU5r5zKv3GlBjyR4lDc0hfQeQNB6qagWAJDcA21bVvT1HktSfFZh+CO5GNEPwpMXYoyRJkqRBS3Im8GBVHdj2KL0euAf4V+DmqSvkSotYKGnQkqwI7A68hmb4zTXA2VX15FLfKGlQkqwB/C7NRO6Vpx6rqr/uJZSkkUmyIXARzRD8zWnmK20O3Av8jkuFazoWShqsJK8EzqFZ1eo6mjkKrwJuAXarql/2GE/SiCR5A821YHVgDeB+4KXAo8DdVfWKHuNJGpEkqwF7A2+kGYr3U+AbVfVYr8E0tiyUNFhJzqEpjj5YVfe3besApwNPVdVufeaTNBpJLgZ+DnwEeIBm1asnaK4Fx1fVN/tLJ0kaVxZKGqwkjwDbV9XVnfatgB9WlRvMSRMgyQPAm9vVrh4Afruqrk3yZuDUqtqi54iSlrMk+y7teFWdNqosmj1c9U5DtgBYa5r2NYGFI84iqT9P8My2AXfRzFO6FniwfSxp+I7vPH8RzXDchTTDcC2UtJgV+g4gLUffAf4+yZvzjO2Bk4Cze84maXQuB7ZpH18EfCbJB4HjgKuX+C5Jg1FVa3duawKvptmQfu+e42lMOfROg5XkJcCpwHtovlGGphf1bGD/qnqwr2ySRifJNsBaVXVRkpfRXBd2BK4HDqiqK3sNKKk37fXhdIfgajoWShq8JJvTLA8Oze7b1/eZR5IkjYd2VczvV9WL+86i8WOhpImQJADlD7wkSRMnye93m4ANgIOBW6rqXaNPpXFnoaRBa1e5+XOaTeWgWSL4i1X19f5SSRqlJOsBXwJ2Atal+QfS06pqxT5ySRqdJE91mgq4B/ge8MmqumP0qTTuXPVOg5XkE8Bnga8AP6T5x9FbgJOSvLSqju0zn6SR+RrN6nafBe7gmRXwJE2IqloBoJ2nuNB5ypoJe5Q0WEluAI7o7o2QZD/gyKrarJ9kkkYpycPAW6vqir6zSBq9dnGno4G9gLXb5nuAU4DPVtWjfWXTeLNHSUO2AfCjadp/1B6TNBluoTPcTtJkSDIH+DHwcuAbNHuohWaRpz8Bdk6yI7AVzcbUf91XVo0f91HSkF0P7DlN+17AL0acRVJ/DgE+n2TTnnNIGr3DaTaV/a2qOqiqjquqY6vqQOCVwMrA14HzaTahlp7m0DsNVpL3AWcC/04zR6lo9k7ZCdizqs7qMZ6k5SjJPJ49F2kNmlEUj/LMvmoAVNWcEUaTNEJJbgQOqqrzlnD8ncA5wFFVddQos2n8WShp0JK8CfhTmi72ANcAX66qy3sNJmm5aucizkhVnbo8s0jqT5IFNL1Jty7h+EbAjVXldBQtxh8KDVKSlYAPAudV1R/1nUfSaFn8SGrdC2wKTFsoAZsBd48sjWYVe5Q0WEkeBV5TVTf1nUVSv5KsQDMfYV0683Or6ge9hJK03CU5mebv/s5VtbBzbBXgPGBuVX2oj3wabxZKGqwkFwHHV9W3+s4iqT9JtgfOADZh8dXvyg1npeFqh9ZdBiwATgD+uz30WuCjwCrAtlV1cz8JNc4slDRYSf4n8HngWOAnwCNTj1fVVX3kkjRaSa4Afg4cwTQbzrrxpDRsSTYDTgR24ZkvSwq4ADi4qq7vK5vGm4WSBivJU0s57LfI0oRI8giwlf8YkiZbkrWBzdun11fV/X3m0fhzMQcN2WZ9B5A0Fi6lmaNgoSRNsKqaB/xX3zk0e1goacjmV9V9AEl+E/hfwGrA2VX1H70mkzRKfwN8Ocn6wNUsvo+Sw3AlSYtx6J0GJ8mWwLeB3wR+AXwAOJdmw8mn2vv3u8iDNBmWMAy3aOYqOAxXkjQtCyUNTpLvAr8C/gr4I+D3gPOBP25f8jfAm6pq+34SShqlJJss7bhbCEiSpmOhpMFJci/w9qq6KsmawEPAdlV1WXt8C+A/q+olfeaUJEnS+HKOkoZoDnAnQFXNb1e8mrqyzTxgrT6CSepPktcCGwMrT22vqrP7SSRJGmcWShqqblepXafShEryCuAsYEuemZsEz1wXnKMkSVqMhZKG6mtJFrSPVwVOanuWoNmFW9LkOB64AXgHMBfYDlgH+DLwZz3mkiSNMecoaXCSnDKT11XVAcs7i6T+deYtPkgzZ/G6JG8HvlxVb+g5oiRpDNmjpMGxAJLUsSIwv318L7AhcB1wE/DqvkJJksabhZIkaeh+BryeZtjdpcChSRYCB7ZtkiQtxqF3kqRBS7IrsEZVfbNd2OE7wBbAfcAHqurCXgNKksaShZIkaeIkmQPMK38JSpKWwEJJkjRISb46k9dV1YeWdxZJ0uxjoSRJGqQkT9Es2HA5z+ydtJiq+oORhZIkzRou5iBJGqqTgA8ArwC+CpxeVff3G0mSNFvYoyRJGqwkqwB7AB8CdgD+DTgZON/5SZKkpbFQkiRNhCSbAPsD+wIvAl5bVfOX+iZJ0sRaoe8AkiSNSLW34O8/SdJz8BeFJGmwkqySZO8kFwDXAVsCBwMb25skSVoaF3OQJA1SkhNpFnO4GTiFZnPZ+/pNJUmaLZyjJEkapHZ58Jtplgdf4i+7qtpjZKEkSbOGPUqSpKE6jaUUSJIkLY09SpIkSZLU4WIOkiRJktRhoSRJkiRJHRZKkiRJktRhoSRJGokk+yepzu2eJBcn+b2+872Q2j/bV/rOIUl6/iyUJEmjdgDw28AOwIHAk8C3k7yn11SSJE3h8uCSpFH7WVVdtuhJknOBecDewLd/nRMnCbBqVT3260WUJE06e5QkSX17HFgIPLGoIcmcJCcmuS3JwiRzkxydZJWpb1w0xC3Jh5NcCywA9pvpOZJs2p5j/26otv3ITtt7k1yVZEF7vo8nOTLJtHttJNknybVJHk1y5dCGGErSkNmjJEkatRWTrAQEWA/4c2AN4AyAJKsCFwG/BRwBXAW8Ffg0sDWwW+d8u7fHPwPcCdz9PM7xnJK8E/gm8ANgL5rfoX/W/hmmsxuwLXA4MB84FDgryaurau6yfr4kabQslCRJo/afnecLgIOr6rz2+X7A64E9q+qf27YLkswH/irJzlV1wZT3rwlsWVXzFjUkOWgZzzETnwFuA3atqoXt55wL3LiE168GvKOqHm5f+1PgdmBP4PPL+NmSpBFz6J0kadT2pelp2RZ4F3AqcEKSg9vjbwceAf6l876vtfc7ddq/N7VIep7nWKokawDbAN9aVCQBVNV8ljyv6qJFRVL72ruAu4FNluWzJUn9sEdJkjRq105dzAE4N8kmwBeSnA6sA9xZVc+a91NVdyf5VXt8qjum+YxlPcdzWZtmqOBd0xybrg3gvmnaFtD0NEmSxpw9SpKkcXAVTQHxKpoCY712BbunJVmX5gu+ezvvnW4hhZme4/H2vrtIRLeQmtd+znTzkdafpk2SNMtZKEmSxsHW7f09wIU0845277xm3/b+whmcb6bnuIumWHp953Xvnfqkqh4BLgN2T7LyovYkawKuZCdJA+TQO0nSqL2uXfUOmiFwewA7A2dV1Q1JTgM+BpyaZFPgamBH4DDgnKr69xl8xozOUVXVDvf7UJJfAlcC2wF/OM05Dwf+DTgvyfHAijQr9s0H5izLfwBJ0vizUJIkjdopUx4/CNwAfAI4EaCqHk/yNuBomkLkZTSrzX0JOGomH7CM5/hke38oTS/U92h6iW7snPPcJO+jWf3uTJqlyE8ENgT2mUkuSdLskc48V0mSNENJXgRcAdxWVbv0nUeS9MKxR0mSpBlKcjJwAc1Ke+sDHwZeA3y8z1ySpBeehZIkSTO3Fs3wvZcBTwA/Bd49w3lTkqRZxKF3kiRJktTh8uCSJEmS1GGhJEmSJEkdFkqSJEmS1GGhJEmSJEkdFkqSJEmS1GGhJEmSJEkdFkqSJEmS1GGhJEmSJEkdFkqSJEmS1PH/Ac/Ee+RkxG7EAAAAAElFTkSuQmCC"/>
          <p:cNvSpPr>
            <a:spLocks noChangeAspect="1" noChangeArrowheads="1"/>
          </p:cNvSpPr>
          <p:nvPr/>
        </p:nvSpPr>
        <p:spPr bwMode="auto">
          <a:xfrm>
            <a:off x="473075" y="168275"/>
            <a:ext cx="298450" cy="298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 name="AutoShape 8" descr="data:image/png;base64,iVBORw0KGgoAAAANSUhEUgAAA0oAAAILCAYAAADWqWyQAAAABHNCSVQICAgIfAhkiAAAAAlwSFlzAAAPYQAAD2EBqD+naQAAADh0RVh0U29mdHdhcmUAbWF0cGxvdGxpYiB2ZXJzaW9uMy4xLjMsIGh0dHA6Ly9tYXRwbG90bGliLm9yZy+AADFEAAAgAElEQVR4nOzdd7hcVbn48e9LCAGkCjcERYrXjoJKEdGrVCteERvYCBcroqhXQcBLs6D8QBEURUXBgthQEaRXBRUVEVCUIlVIAqEECCmE9/fH2kOGnTk5M/vMOXOSfD/Ps585s9aavd+Z2TNnv7PWXjsyE0mSJEnSQssNOgBJkiRJGm9MlCRJkiSpxkRJkiRJkmpMlCRJkiSpxkRJkiRJkmpMlCRJkiSpxkRJkiRJkmpMlCRJkiSpxkRJkiRJkmpMlLRMi4ipEZERMSciNuhQf1FEXDOg2LapYnvTILbfq4jYMCLOiIh7qriPXkzbmyPi9A7l746IBRFxWkSsOLoRD061X2XbMici/h4Rn4qIFUZxu0+KiEMi4vmjtY1BWVqfW/Wc2veVRyPizoj4dUS8ZNDx9VP1HZIR8fGGj299Z27Tx5han9WzOtSNKN5+iIhPVDH89xD1Z1ffyU/q0/aeVW1v7xGsY42IOCgiroiIWRExNyJuiohvRsQmbe3eX21rSlvZu0aybalXJkpSMQn4zKCDWMJ9CXgR8D/Ai6v7XYuITwDfBH4A7JKZc/oe4fjyL8rr9GLgzcD1wKeBr4ziNp8EHAwsVclEZWl+bgCvouwrLwU+CkwBLoqIFw40qvHlCsprdMUorPuVEbHdKKx3pI4CfgscHxFPbK+IiPcCrwD2ysw7BhFcXUQ8C7gS+F/gHOCtlBgPA9YH/hoRk6rmp1Lez5ltq3gXYKKkMbP8oAOQxomzgLdFxJGZ+ddBBzOWImIlYE5m5ghX9Vzg8sz8RYMYPgfsDxwL7NOHWIiIAFbMzIdHuq5R8nBm/r51JyLOBP4O7B4RH15aE8WIWGkcvycDERErZ+bsYZr9OTPvrv6+LCIuB24E3kQfEoOImAAsn5lzR7quQcnMWcDvh23Yu+sox0tHRMQW/fh+6pfMfDQidgf+CnwV2A2gGiFxJPCTzDxlpNupvk8nDdtw8euYCPwCWA3YMjP/2VZ9MfCdqmfsUYDMnAHMGMk2pZGyR0kqjqD8avWFxTVqG2oxtUNdRsQhbfdbQ2Y2iYifRMT91RCIL0bE8hHxzIg4KyIeqIai7TvEZlesHjMtIh6OiIsj4gUdtr95NWTtnmoo118i4i21Nq2hhq+IiG9HxF3AbBbzDzAi1o+I70fEjGqIxLUR8b8RsVxVv01EJPA04NVtQ4Q2XNxrWT12uYj4GiVJOiwzP1w/CImIJ0bEcRHx74iYFxH/iojPtv3q2GqXEfGVarjGtcBcYPeqboUow9r+UT2HuyLiOxHxH7V1vDUizokytOnh6rl+PiKeUGt3YkQ8GBFPizIE6sGIuC0ijqrH1a3MfITyS+sKwBq17a0WEUdWw1PmVa/F0R3ienNE/KHa12ZXr9W3q7ptgD9WTb/T9j4dUtVvHhGnVPviw9XtD6M2JLW1X9fjb9u3NmwruzkiTo+IXar9cQ6l14eI+GBEXFLtVw9FxNURsW91MNW+3osi4pqI2CIiftP2vD7Zvg8O89yeWj23O6r3f3pEnB/DDNNre583rto/VO07X4mIlWttIyL2iogrq9fv3oj4aUQ8dYjn87KIuCwiZgPfXlwcQ7i/up1fW/9iP69Vm9b32L7V5+Imyudl2x7W0XGYWwzxHRkR74mI66r1/T0i3la9vjd3enIR8bFqf38wIn4XEVsN94J0iin681mdDxwIbEbpARkujikRcXxE3B7l83pTRBwcEcu3tfljRJxRe9zVVfxbtJXtUpU9b6jtZea/gI8Du0bEGyMigBOAh4AP1LaxdkR8I8p33LyIuDEiDm3/3EXEitU2j4yID0XEP4F5wK5DPN9J1edrVkS8YjEvzVuAZ1K+6//ZqUFmnpaZ86v1Pm7oXUT8HtgeeGbbZ3xOREyIiFsi4pcdYluj+twetZi4pCHZoyQVD1CG3n05IrbLzAv6uO4fA98Hjgd2BPYFJgI7AMdRfvV7G/CFiLghM0+tPf5zlF+M3w2sDhxCGXLzguofJBGxLaVX7A/A+ykHUbsCP4rya/WJtXV+GzgDeCfwBGoHWy1REonLKAfv/wfcDOxUxfyfwF4sHO7yc8ov3K3x+ncO87pMpAyzeyulF+mYDttfEbiw2tbBwFXAf1ESq+cDr609ZOeq/jBgGjCjOrj7ZVV+RPV8NgAOpbyOm7f1cDwd+DVwNOUg41nAfsCWQH3YzUTgNMoByVHAy6rX6P5q+01sBNwH3NX2GqxM+bV1Pcq+cBWwcbWN50XEDpmZEfFi4EfVcggwp3qerbivAPYAvkPZ11sHabdXtxsC/wROAe4B1qUcZP0xIp7T1pvRqxcCz662eRPldYXynp5clc0DNqUcjD6LMnyz3RTKvnIU5X17A3A4cAfw3S6e26+BCZTP3q3A2sDW1BLSIUysHn888PnqcZ+ivLava2t3PDAVOIayzzwROIjS+7NpZk5va7su5TvhCOAAql/QhzGhOtBejjJE6TOU5OanrQZdfl7bfZjSW/JxYBZwfYN1DCvKELDjgZ9Rhg2uTvk8D5WofBD4B/CR6v6ngV9HxEaZef8Qj1mcfnxWf0R5nT4TET9rHczXVQf1l1Pe08Mo34kvpuwzG1L2U4DzgL0jYmJmzo+IdSi98g9T/k+0Ev8dgOmZefXigsvM4yNiZ+BrwHMoCcXrMvOxYWtRfli5hPJdchDwN0pyfCDwPGCX2mp3pXyPHkT5Tlpk+F5ErEXpJdoIeGlmXrWYMFtJVM+jDip7Uj7jk1mYtD2amQsi4qvA4RGxQWbe0vaY/wFWorwuUu8y08VlmV0oBzYJbE45MLiR8g8qqvqLgGva2m9YtZ/aYV0JHNJ2/5Cq7GO1dn+pyt/QVrY8ZYjBz9rKtqna/bkVT1W+AeXA8pttZddSDhaXr23rV5R/bsvVnu9JXb4+h1ftt6yVH0c5EHhGW9nNwOldrvfmar0JfHYx7d5XtXlzrXzfqnzH2ut/H7Bmre2uVd0utfLNq/IPDLHtqN6Xl1XtNmmrO3GIuM4A/tHF878IuKZa//KURODQap3vq7X9JLAA2LxW/saq/aur+/9b3V99MdttPedF9t8ObSdQkugHgQ/X9+vFfJY2rL3Pj7TvJ0Nsa7nqdXhn1X7NtrqLhtgH/wacNdxzA9aqyvfpZt+sPbb1Pn+4Vn5AVf6S6v5WdP6sr0fpsf1Ch+ezXZcxHMLCz0r7cj9t3yHZw+eVhd9jNwATG65jm6rdNrV2rXVPbXtv7wR+X2u3PuV77OYOj70KmNBWvkVVvuswr9UiMdGnz2r19/bVuvauxfvxtvZfp/zwtn5tPa3P53Nq6/qv6v7bKcnqV4EL2h53HfCDLveVJ1F+5EjgWx3q96nqXlcrP6gWy4rV/buBVWttn9V6DSiJ83WUYX9P7iK+CynfZdHl83l/ta0pbWXndXrfgDUpP8J8vq0sqn38191sz8Wl0+LQO6mSmfMov/ptThki0C/12d2upXz5n9m27UcoX+gbdHj8yZmZbW1vofzi2xom8zTKP68fVPeXby2UX8LXpQx3aPezLmPfDvh7Zl5eKz+R8k9oJCc3X0n5dX/vxQyr2Y7yz++ntfITq9vta+UXZOa9tbKdKAnUr2qvzZWUX0u3aTWMMkTr5IiYRvmHPp/SmwOlV6RdUhLRdlfR+T3sZONq/fMpB5IHAYdn5vEd4r8GuLIW/9lVDK34W79A/zgi3hIRT+4yDgAiYpWI+EJE3BARj1ASlgcpyVL9uffiqsy8rsP2XhBlqOhMFr7W36UkaM+oNZ/WYR/s9rW+h/IDyCeq4VwviLYhZF36Qe3+ydXtttXtTpT34vu192ga5SBym9rj783ee613oCQMW1bbOw84JSLe0Nam18/rY8OcRrCO4TyT8kPAj9sLM/NW4NIhHnNGZi5ou9/qpej2s1U30s9qWUnm+ZQJCA6KiFWHaLYTJSG4o7YvtL7vX17dXkrp9d2hur8jJSk7C9g6IlaOiKdQernP6zK+Oyg9d1C+T+q2A+7JzPprcWJ1W/8+PSczHxhicy+inA92E6Un6d/dxDhaqu/97wN7tg2pfDUlmRvNCXK0lDNRkh7vFErPzGejdq7ECNxTuz8PmJ2Lnqw/j/JLXt20IcrWqv5ep7o9koUH3q3luKpu7drjhxsW17LWEG3vaKtv6t+UA8h7gbOroWOdtj+tPVGEx07yfaTD9jvFug5liNU8Fn19plC9NhGxCvAbygHAp6rYtmDhcJSVauvt9B7OpfN72MmNLDzwfTPlgHr/iKifB7AOsEmH2B+gHLiuDZCZl1CGHi5PSThuj3IuzG5dxnMy5VfibwGvrOLagjLkpv7ce7HIexIR61Ne6ydTfuX+r2pbH6ya1Lc3k0XN7Sauat/ZnpJY7kv5fN8VEccs5mC33SPZNnyp0vpMtn8GA5jOou/TVjT//LX7a2b+KTP/mJlnUPaZGyg9EC29fl47te33Z77VfnqHuk5lUHu/c+EEE033w5F+VtvtR3k/h5oSfB3KkMz6fvC3qr71eZ1DSZZaidL2wLmUZGkC5TOxY1XXVaJUab1W8zrU9WP/aHkV5bl8YzHJVN2tlOPOpgnvcI6pYmqdR7Y35Xv2zCEfIQ3Dc5SkNpmZEbEf5R/Wezs0af2zrU8kMJKEYThThihrHUy0zh05nDKdaif1E2ezY6tFzaT0SNW1rsnR9LyVEkTmTVFOvL6Qkiy9KjMvq23/RRER7clSREymfH/Vt9/ped1dredVQ4TR+ie/HeV5bZOZrV4kIqKb81iamJOZf6r+/mNEXEg5mDo6Ik7PzAerursp5y3Uz9uhrR6AzPwl8MvqF9WtKOdynRwRN2fm74YKJCJWp/wSfmhmfr6tfBLlXJvHxd2qy8fPkFZPBh4Lq0PZzpSeql2y7XyCGKVrIFXb2LPaxjMoPcaHUIbbvn+Yhy8fEWvVkqXWZ7L9M5iUg9tOs8bVy7r9/A0py2xnfwPeHBGTqx8Pev28doqj23V0/C5k0f2g9Rqtw6I6fbeNa5l5ZUT8EPgYpce+7m5Kb9WBQ6yi/Tyf84HDImJLyjDNczPzgYj4IyVJehJwXWbe1qfwZ1JGH9T1sn+0fIZy/uEpEfHO7G5mvbMp03vvTDkPtK8y828RcT5llMKllO/8T9R/aJN6YY+SVJOZ51ESpYOAVWrV0ykHCJvUyl8/iiHtFhHRuhNlFrKtKb88kmX2oOuBTatfnDst3f7iV3c+8JxY9Fot76L8E72w4Xofk5k3U3pv7gbOisdfRPN8ynuwc4ftt+qHczrll9IJQ7w2rSSy9c+0flD7vu6eychUB+KfpBxQfqit6nTK8JGZQ8R/c4d1za2Svf2qotYsiUP9Mp+UHpH6c3835dftdq3t1T8Dr6N7i7zW1T7+nh7WUddVr0NmXpeZnwGuphzodePttftvq24vqm5Pp7x+Tx7iPVrsifhNRJnO+3mU5z2rKu7H57Xbddxc3db3g/qFT/9J6YGrz8C5PuV7bEn0KUqSfXCHutMpkzLcOMS+0J4onUf5wefTwO2Z+Y+28h0oP9700ps0nPOBtSLi1bXyXr5PWxZQzkv8BvCDiBjqh5x2P6HsDwdFRH04OAARsdMwozmG60n+MqV3+puUH5iazCgpPcYeJamz/SiTKExm4ZCJVo/T94H/iYgbKcOltmThgdNomAz8PCK+SZkt6lBKsnZ4W5v3AWdGxNmU8eb/pvQEPBt4YWa+ueG2v0T5J3pGRBwE3EKZaW4v4Gudzj1pIjNvaetZOisiXpOZv6EMIfsgcFKUaaevplxw8wDKCbrdHEScQjnQ/XVEfJkyI9V8yi+42wK/zMyfU877uhf4ekQcWrV5O2U2trHyXcov1R+PiK9muS7M0ZSJGy6JiC9Rfq1uzXz2CuCozPxDRBxWPafzKbO9rUEZ1tZ+ntWNlIOHt0eZQv1B4I7MvCMiLqGcx3M35SD45ZRemPtqMf6aMpz0hGqfeIRywPSUHp7nuZShQT+MiCMoQ6A+QDkhu6mOz43Sw/EVykHa9dV2t6Mc4H++86oeZx7wv9XQzD+ycNa7MzPztwCZeWlEfIMyNfnmlJnFHqL0zLwUuDozRzrr1mYR0ZrxbR1KD+OzgC+1DSvrx+e1q3Vk5rSIOI8yXPTeqt321GZOq3q+DqZcEPWnlAPXNShJxp10N+PfuFL1hH+N8vmqO4jSG3RZRBxDSQxWpEz88Brg/ZnZmo3xz5TvnFdQZnNrOY8yK1/r7345gdKDenL13l5L+ZHqk8Cprf25W1VPzQcj4gHgWxGxSnaYvbSt/fwoM/OdDVweEcdRvptmU2bNezNlX1vckMirKZeheDflu/CRzGy/jtgZlO+CbSkTWtTPWZV6k+NgRgkXl0EttM1616HuB1XdNbXy1Si/Vk2jHIydRhlznXSe9W7t2uNPBB7ssL2LePwMe9tUj38H5VeyGZQE6RJgsw6P34Qyhe10ysHdnZSD5vd183wX8xqtX70Wd1fr/QdlfP5ytXY309usd4u0pRxs31C9ri+ryp5Imdr1DspB/82UabIn1R6bwFeG2N7ylFmnrqQcTD9AOUj4OvC0tnYvpiRMD1Wv9zcpvTGPzeI1zHt4CB1mhBvuva7Vvaba3kFtZU+g/Or8D8ovqvdRDhK+CKxTtXktJYm5vWoznXLQ8NLa+netnvu89n2Wcr7QTylJ0CzKuP6Nq9f7xNo6tqCcX/Fgtb1DKElVsuisdx33CcpQv9b7cTtlquxXseisZR1fq+o9uHm450b5oeE7VfmD1Xv/V8rU0xM6xVZ/nyk9NxdSDuhmUs79e0KH9ntQTnB/sGp7A3ASbZ/Xxb33Q8RwCIvOeDez2s4eLPo5HPbzSofZ2hp+5qdQEtCZlH3ye5RrDT3u81K1fQ8lUZ1LSR72oEwTfUU3cVH7fh0i7m067D8nMgqfVUoCfn+neKu6LwP/ql6/mcCfKMPVnlBre2q1jre1lU2s9qEFwBrd7iu1/WXtIer/g9ILNK2K7V+UacwntrVpzXp3ZIfHPzbrXa38wKr8gC5iXJOSKP+lep7zKJNCnAi8qK1dp1nv1q5es/uqujkd1t+auXHTXl47F5dOS2sKZEmS1CYiTgTelJn1Ibgaoercv+uAX2Rmp/NBpZ5VQ3ivpszu97JBx6Mln0PvJEnSqIlyEdYDKb1yMyk98B8FVqX0vEgjUk1IszHlYtQbU6YGl0bMREmSJI2muZRhdcdRhtLOpgwdfH9m/m0xj5O69WLKcOG7KcP/zhpwPFpKOPROkiRJkmqcHlySJEmSakyUJEmSJKnGREmSJEmSapaJyRyq6SKfRLl+hiRJkqRl26qUi64POWHDMpEoUZKk24dtJUmSJGlZsR7w76Eql5VE6QGA2267jdVWW23QsUiSJEkakFmzZvGUpzwFhhlttqwkSgCsttpqJkqSJEmShuVkDpIkSZJUY6IkSZIkSTUmSpIkSZJUs0ydozScBQsWMH/+/EGHMaYmTpzIhAkTBh2GJEmSNK6YKAGZybRp07jvvvsGHcpArLHGGkyZMoVyuSlJkiRJJkrwWJI0efJkVl555WUmYchMZs+ezYwZMwBYd911BxyRJEmSND4s84nSggULHkuS1lprrUGHM+ZWWmklAGbMmMHkyZMdhidJkiThZA6PnZO08sorDziSwWk992Xt/CxJkiRpKMt8otSyrAy362RZfu6SJElSJyZKkiRJklRjoiRJkiRJNcv8ZA5DiUPHdjhaHpw9P2bq1Kncd999/OIXv2Dq1KmcdNJJACy//PI88YlPZJNNNmG33XZj6tSpLLecObEkSZLULY+elyKvetWruPPOO7n55ps588wz2Xbbbdlnn33YaaedeOSRRwYdniRJkrTEsEdpKTJp0iSmTJkCwJOf/GRe+MIXstVWW7H99ttz4okn8u53v3vAEUqSJElLBnuUlnLbbbcdm266KaeeeuqgQ5EkSZKWGAPvUYqI5YFDgLcDU4A7gROBz2Tmo1WbAA4G3gusCfwB+GBm/m0AIS9xnvWsZ3HVVVcNOgxJkjQOjPV52Bp/mpwbvywaDz1K+wHvB/YGng3sC3wC+FBbm32Bj1VttgCmAedGxKpjG+qSKTO9VpIkSZLUg/GQKL0Y+GVmnpGZN2fmT4FzgM3hsd6kjwCfzcxTM/MaYHdgZeBtgwp6SXLttdey0UYbDToMSZIkaYkxHhKl3wLbR8QzACJiU+ClwK+r+o0oQ/LOaT0gM+cCFwNbj22oS54LLriAq6++mje+8Y2DDkWSJElaYgz8HCXgC8DqwD8iYgEwATgwM39Y1U+pbqfXHjcd2KDTCiNiEjCprWiZGKI3d+5cpk2bxoIFC5g+fTpnnXUWhx9+ODvttBPvete7Bh2eJEmStMQYD4nSW4F3UIbR/Q14PnB0RNyRmSe1taufdRYdylr2p0z+sEw566yzWHfddVl++eVZc8012XTTTTnmmGPYfffdveCsJEmS1IPIHOysFxFxG/D5zPxqW9mngHdk5rMi4qnAjcALM/MvbW1+CdyXmbt3WGenHqXb77//flZbbbXHtZ0zZw433XQTG220ESuuuGJfn9uSwtdAkqRlh7PeaVmf9W7WrFmsvvrqAKtn5qyh2o2HboaVgUdrZQtYGNtNlFnudmxVRsQKwMuByzqtMDPnZuas1gI80PeoJUmSJC21xsPQu18BB0bErZShdy+gTAX+bYDMzIg4GjggIq4HrgcOAGYDJw8mZEmSJElLs/GQKH0I+DRwHDAZuAM4Hjisrc0RwEpVm9YFZ1+RmfYUSZIkSeq7gSdKVbLzkWoZqk0Ch1SLJEmSJI2q8XCO0rgw6EktBmlZfu6SJElSJ8t8ojRx4kQAZs+ePeBIBqf13FuvhSRJkrSsG/jQu0GbMGECa6yxBjNmzABg5ZVXJmLZmDYzM5k9ezYzZsxgjTXWYMKECYMOSZIkSRoXlvlECWDKlCkAjyVLy5o11ljjsddAkiRJkokSABHBuuuuy+TJk5k/f/6gwxlTEydOtCdJkiRJqjFRajNhwgSTBkmSJElO5iBJkiRJdSZKkiRJklRjoiRJkiRJNSZKkiRJklRjoiRJkiRJNSZKkiRJklRjoiRJkiRJNSZKkiRJklRjoiRJkiRJNSZKkiRJklRjoiRJkiRJNSZKkiRJklRjoiRJkiRJNSZKkiRJklRjoiRJkiRJNSZKkiRJklRjoiRJkiRJNSZKkiRJklRjoiRJkiRJNSZKkiRJklRjoiRJkiRJNSZKkiRJklRjoiRJkiRJNSZKkiRJklRjoiRJkiRJNSZKkiRJklRjoiRJkiRJNSZKkiRJklQz8EQpIm6OiOywfLWqnxQRx0bE3RHxUEScFhHrDTpuSZIkSUuvgSdKwBbAum3LjlX5T6rbo4E3ALsCLwVWAU6PiAljHKckSZKkZcTygw4gM+9qvx8RnwRuBC6OiNWBPYF3ZuZ5Vf07gNuAHYCzxzhcSZIkScuAnnuUImLFiFitVvaWiPh8RGw/kmAiYgXgHcC3MzOBzYCJwDmtNpl5B3ANsPVi1jMpIlZrLcCqI4lLkiRJ0rKlydC77wHHtO5ExIeBU4B9gXMi4jUjiGdnYA3gxOr+FGBeZt5baze9qhvK/sD9bcvtI4hJkiRJ0jKmSaK0JXBW2/0PA9+nJDinAh8fQTx7AmdWvUaLE0Aupv5wYPW2xckfJEmSJHWtSaL0H8C/ASJiI+CpwLGZOQs4AXhuk0AiYgPKeUffaiueBqwQEWvWmk+m9Cp1lJlzM3NWawEeaBKTJEmSpGVTk0RpNqWXBuC/gAeBP1X351BmpWtiD2AGcEZb2Z+B+SycCY+IWJeSjF3WcDuSJEmStFhNZr27GvhgRNwC7AVcWE28ALA+pReoJxGxHCVROikzH2mVZ+b9EXECcFREzATuAY6sYjivQeySJEmSNKwmidKngdOBK4F5lOFyLa8Frmiwzh0oSda3O9R9FHgE+DGwEnA+MDUzFzTYjiRJkiQNq+dEKTMviIhnU6buvjIz/9VWfQElgep1nedQJmjoVDcH+FC1SJIkSdKoa3IdpZcBMzPz1FqSBPADYFJfIpMkSZKkAWkymcOFwHOGqHtmVS9JkiRJS6wmiVLHIXKVicCjDWORJEmSpHGhq3OUImI1ygVlW6ZExPq1ZisBu9Ng1jtJkiRJGk+6nczho8BB1d8J/HyIdgF8bqRBSZIkSdIgdZsonUO5sGwARwDHArfW2swFrs7Mi/sXniRJkiSNva4Spcz8HfA7gIh4AvDNzLxjNAOTJEmSpEFpch2lQ0cjEEmSJEkaL3pOlAAiYkPgLcAGlEkc2mVm7jmysCRJkiRpcHpOlCLitcCpwARgBuXcpHbZh7gkSZIkaWCa9Ch9FrgU2DUzZ/Q5HkmSJEkauCaJ0tOBXUySJEmSJC2tlmvwmFuAVfodiCRJkiSNF00Spc8BH4+IlfsdjCRJkiSNB02G3m0JTAZuiIgLgZm1+szMfUYcmSRJkiQNSJNEae+2v3frUJ+AiZIkSZKkJVaTC842Ga4nSZIkSUsMkx5JkiRJqjFRkiRJkqSaRolSRLwjIv4UEQ9FxIL60u8gJUmSJGks9ZwoRcR/A98B/gKsVP39Q+Ah4HrgsH4GKEmSJEljrUmP0ieBLwLvr+4fl5nvAJ4BTABu61NskiRJkjQQTRKlZwLnUaYBh2rmvMycBnwG+Fh/QpMkSZKkwWiSKE0A5mXmo5ThdlPa6m4FntqPwCRJkiRpUJokSjcBT6r+/iuPv+jsm4A7RxqUJEmSJA1Sk0TpfGCH6u8vA2+NiBsi4u+U85a+3q/gJEmSJGkQlm/wmAOBSQCZ+ZNqOvC3U85ZOiIzT+xfeJIkSZI09npKlCJiBeDlwD+AWQCZeSpwav9DkyRJkqTB6HXo3SPA6cDTRyEWSZIkSRoXekqUqpnubgdWG51wJEmSJGnwmvVOYfEAACAASURBVEzmcALwwYiY0O9gJEmSJGk8aDKZwzzKRWevjYjTKNOBZ1t9ZuaX+hGcJEmSJA1Ck0TpC21/f6xDfQImSpIkSZKWWE2G3m00zPLUXlcYEU+OiO9HxMyImB0RV0bEZm31ERGHRMQdEfFwRFwUERs3iF2SJEmShtVzj1Jm3tLPACJiTeBS4ELg1cAM4D+B+9qa7UvpvZoKXAd8Cjg3Ip6ZmQ/0Mx5JkiRJajL0rt/2A27LzD3aym5u/RERAXwE+Gx1zSYiYndgOvA24PixC1WSJEnSsqDnRCkibuLxkzfUZWb+Zw+r/G/g7Ij4CeVitv8GjsvMb1b1GwFTgHPaNjA3Ii4GtqZDohQRk4BJbUWr9hCPJEmSpGVckx6li1k0UVqbkrTMqup78VTgA8AXgc8BWwLHRMTczPwuJUmC0oPUbjqwwRDr3B84uMc4JEmSJAlodo7S1E7lEbEWcC5wRo+rXA74U2YeUN3/SzVRwweA77Zvur7JDmUth1MSr5ZVKRfKlSRJkqRhNZn1rqPMnAn8P3rvybkT+Hut7Fpg/ervadXtlFqbySzay9SKZW5mzmotgBM+SJIkSepa3xKlyt30Pj34pZQL2LZ7BtCaXe8mSrK0Y6syIlagnM90WbMwJUmSJGlofZv1LiImAu+hJDa9+BJwWUQcAPyYco7Se6uFzMyIOBo4ICKuB64HDgBmAyf3KXxJkiRJekyTWe8u6FA8idIL9ERg917Wl5l/jIg3UM4rOoiSaH0kM3/Q1uwIYCXgOGBN4A/AK7yGkiRJkqTR0KRHaTkWnURhFvBT4HuZ2fNwuMw8HTh9MfUJHFItkiRJkjSqmsx6t80oxCFJkiRJ40bPkzlExEER8aQh6taNiINGHpYkSZIkDU6TWe8OBtYbou5JeKFXSZIkSUu4JolSLKZuFWB+w1gkSZIkaVzo6hyliNgEeH5b0Wsi4lm1ZisBbwdu7FNskiRJkjQQ3U7m8AYWDqlLyjTenTwM7DHSoCRJkiRpkLpNlL5Bmb47gMspydA1tTZzgRsz8+H+hSdJkiRJY6+rRCkz7wTuBIiIbYErvNirJEmSpKVVk+soXVwvi4gXAS8ALs7Ma/sRmCRJkiQNSs+JUkR8C1g+M6dW93cFfkAZljcvIrbNzN/1NUpJkiRJGkNNpgffFrig7f6BwNmUWfEuAw7oQ1ySJEmSNDBNEqUpwC0AEfEkYGPg8My8CvgysHn/wpMkSZKksdckUZoPrFj9/RJgDvD76v69wBp9iEuSJEmSBqZJovQP4J0RsSqwJ3BpZs6v6tYD7upXcJIkSZI0CD1P5gAcBZwC7Fbd37mtbnvgqpEGJUmSJEmD1GR68J9ExG3A1sAfM/M3bdW3Az/rV3CSJEmSNAhNepTIzN+z8Lyk9vKDRxyRJEmSJA1Yk3OUAIiIV0bE4RHxzYhYvyrbIiL+o3/hSZIkSdLYa3LB2ZWBX1LOR8qq+GvArcDHgduqW0mSJElaIjXpUfos5VpJbwRWB6Kt7hxghz7EJUmSJEkD0+QcpTcD/5eZP4+ICbW6W4H1Rx6WJEmSJA1Okx6l/wD+NkTdo8BKzcORJEmSpMFrkij9G3jeEHWbADc1D0eSJEmSBq9JonQqcGBEvKCtLCNiA+CjwE/6EpkkSZIkDUiTROlQ4A7gcuBPlJnvvgNcA8wAPt+36CRJkiRpAHpOlDLzAWBr4P+AB4EbgdnA4cDLMvPhvkYoSZIkSWOsyax3VMnQ57H3SJIkSdJSqMnQuyFFxCoR8al+rlOSJEmSxlpPiVJErBARkyMiauUrR8R+lBnvDu1ngJIkSZI01rpKlCJiYkR8HbgfuBO4OyLeXdW9BbiBco7SHcBOoxSrJEmSJI2Jbs9R2hd4L3A9cCXwVOD4iNgQOACYDuwBfDczs/9hSpIkSdLY6TZRehvwS+BNmbkAICIOpcx8dyWwQ2beMzohSpIkSdLY6vYcpacC32olSZXjqtvPmCRJkiRJWpp0myhNAu6qld1d3d4ykgAi4pCIyNoyra0+qjZ3RMTDEXFRRGw8km1KkiRJ0uL0MuvdUOcePdqHOP4GrNu2PK+tbl/gY8DewBbANODciFi1D9uVJEmSpEX0csHZkyPi4Q7lP4qIOW33MzM37TGORzJzWr2wmob8I8BnM/PUqmx3yuQRbwOO73E7kiRJkjSsbhOlS+jco3Rxn+J4ekTcAcwF/gAckJn/AjYCpgDntBpm5tyIuBjYGhMlSZIkSaOgq0QpM7cZxRj+ALwLuA5YB/gUcFl1HtKUqs302mOmAxsMtcKImEQ5r6rFYXqSJEmSutbL0LtRkZlntt29OiJ+B9wI7A78vtWs9rDoUNZuf+DgvgUpSZIkaZnSy2QOYyIzHwKuBp5OmbgBFvYstUxm0V6mdocDq7ct6/U5TEmSJElLsXGXKFXD5p4N3AncREmWdmyrXwF4OXDZUOvIzLmZOau1AA+MbtSSJEmSliYDH3oXEUcCvwJupfQUfQpYDTgpMzMijgYOiIjrgeuBA4DZwMkDClmSJEnSUm7giRJlWNwPgbUpF7X9PbBVZrYuZHsEsBJwHLAmZfKHV2SmvUSSJEmSRsXAE6XM3HWY+gQOqRZJkiRJGnXj7hwlSZIkSRq0nhOliJgYEZ+KiL9HxEMRsaC2PDIagUqSJEnSWGky9O5w4KPAmcAvgLl9jUiSJEmSBqxJovQW4LDMPLTfwUiSJEnSeNDkHKU1gUv6HYgkSZIkjRdNEqVLgOf3OxBJkiRJGi+aJEofBvaMiF0iYoV+ByRJkiRJg9bkHKUrgYnAT4CMiNm1+szM1UccmSRJkiQNSJNE6WdA9jsQSZIkSRovek6UMnPqKMQhSZIkSeNGk3OUJEmSJGmp1mToHQAR8Vzg2cBK9brM/O5IgpIkSZKkQeo5UYqIlYHTgO0o5ypFVdV+3pKJkiRJkqQlVpOhd/8HbAi8nJIk7QLsCJwKXA+8sF/BSZIkSdIgNEmUXg98Abisun9rZp6fmW8GrgA+0K/gJEmSJGkQmiRKGwL/yMwFlOF2K7fV/QDYuQ9xSZIkSdLANEmU7gOeUP09A3h6W93EtjpJkiRJWiI1mfXuauAZwFnAhcABEXE9MA84CPhr/8KTJEmSpLHXJFE6gYW9SAcCvwUuru7fB7ymD3FJkiRJ0sD0nChl5o/b/r4pIp7BwqnCL8vMe/oYnyRJkiSNucYXnG3JzIeAX/UhFkmSJEkaF5pM5kBETIqI90XEDyPi3Ih4elX++oh4an9DlCRJkqSx1XOPUkSsTZnEYWNgGrAOsGpVvTPwSmCvfgUoSZIkSWOtSY/SEcAawObA+kC01V0IvLwPcUmSJEnSwDQ5R2knYL/MvCIiJtTqbgfWG3lYkiRJkjQ4TXqUVgNuGaJuIn2YIEKSJEmSBqlJonQT8OIh6rYE/tk8HEmSJEkavCaJ0g+A/SLi9Sw8PykjYgtgH+B7/QpOkiRJkgahyTC5LwAvAX4O3FuVnQ2sBZwFfLk/oUmSJEnSYPScKGXm/Ih4DfBW4LWU6cHvBk4HTsnMR/sboiRJkiSNrZ4SpYhYEXgX8JvMPAU4ZVSikiRJkqQB6ukcpcycAxwDTB6dcCRJkiRp8JpM5vAvYEq/A5EkSZKk8aJJovRl4JMRsVq/g5EkSZKk8aDJrHcbA2sDN0fEBcCdQLbVZ2bu0ySYiNgf+Bzw5cz8SFU2CTgS2A1YCTgf2Cszb2+yDUmSJEkaTpNEae+2v3fpUJ+U6yn1pLoO03uBq2pVRwOvA3YFZgJHAadHxGaZuaDX7UiSJEnScHoeepeZyw2zTOh1nRGxCuVCtu9h4bWZiIjVgT2B/83M8zLzL8A7gOcBO/S6HUmSJEnqRpNzlEbDV4EzMvO8WvlmwETgnFZBZt4BXANsPdTKImJSRKzWWoBVRyFmSZIkSUupJkPvAIiI7YHtgbUoF5w9PzMvaLCeXSkJ0eYdqqcA8zLz3lr5dBY/897+wMG9xiJJkiRJ0CBRiogVgJ8BrwECeKRazycj4gzgjZk5v8t1PYUyi94rqms0dR0Gj59Aou5w4Itt91cFnPxBkiRJUleaDL07CHgl8ElgncxcAVgH2K8qP6iHdW1GuXjtnyPikYh4BHg58OHq7+nAChGxZu1xk6u6jjJzbmbOai3AAz3EJEmSJGkZ1yRR2g34XGb+v8y8CyAz78rMIyk9OW/vYV3nUyZmeH7b8ifKxA6tv+cDO7YeEBHrAs8FLmsQuyRJkiQNq8k5SusBvxmi7jeU84O6kpkPUCZmeExEPATMzMxrqvsnAEdFxEzgHso1la4G6hM/SJIkSVJfNOlRuovSC9TJ86r6fvoo8Avgx8ClwGzgdV5DSZIkSdJoadKjdBpwWETcmpmntgoj4vXAIZRhc41l5ja1+3OAD1WLJEmSJI26JonSgcBLgJ9Uw+SmUSZzWIUyJO7A/oUnSZIkSWOv50QpM++NiC2BqcC2lOsoXUGZmOG7mTm3rxFKkiRJ0hjrKlGKiBUyc17rfpUMHV8t9bYvzczf9i9ESZIkSRpb3U7m8OOIGLZtRLwU+PXIQpIkSZKkweo2UdoJOGFxDSJia0qSNG2kQUmSJEnSIHWbKL0f2D0ivtSpMiK2As4EZlDOW5IkSZKkJVZX5yhl5rciYk3gCxFxb2Ye1qqLiBcBZwN3A9tk5r9HJ1RJkiRJGhtdz3qXmf+vSpYOjoiZmfnVtiRpJiVJun20ApUkSZKksdLT9OCZeUCVLH05IqZQLgJ7L7BtZt42GgFKkiRJ0lhrcsHZvYDVgQOAWyk9Sbf0NSpJkiRJGqBur6N0Wq1oIhDAPcCxEdFel5n5+v6EJ0mSJEljr9sepU2ArJXdAjyxWtrV20mSJEnSEqXbWe82HOU4JEmSJGnc6PY6SpIkSZK0zDBRkiRJkqQaEyVJkiRJqjFRkiRJkqQaEyVJkiRJqukqUYqIL0bEU6q/14+IiaMbliRJkiQNTrc9Sh8B1q3+vgl4weiEI0mSJEmD122idC+wTvV34EVlJUmSJC3FurrgLPB74ISIuLy6f1RE3DdE28zM1488NEmSJEkajG4Tpb2Ao4GNKb1JTwPmDtHW3iZJkiRJS7SuEqXMvAV4A0BEPArsnJmXL/5RkiRJkrRkajI9+LbA3/sdiCRJkiSNF90OvXtMZl4MEBFPA7YD1gLuBi7MzBv6G54kSZIkjb2eE6WICOBY4P08vkfq0Yg4LjM/3K/gJEmSJGkQmgy9+yhlcofjgRcBT6luvw7sFREf7V94kiRJkjT2eu5RAt4NHJuZ+7SV/Rv4Y0QsAN4DfKkfwUmSJEnSIDTpUXoqcPoQdadX9ZIkSZK0xGqSKN0PbDBE3QbArObhSJIkSdLgNUmUzgU+ExGbtRdGxPOBQ4Gz+xGYJEmSJA1Kk0Rpf+AR4PKIuDoizomIq4E/A49W9ZIkSZK0xOo5UcrM24DnA0cADwEbVbefB16Qmbf3sr6I+EBEXBURs6rldxHx6rb6SRFxbETcHREPRcRpEbFer3FLkiRJUreazHpHZt5N/3qObgc+CbQuVrs78MuIeEFm/g04GngdsCswEzgKOD0iNsvMBX2KQZIkSZIe0yhR6qfM/FWt6MCI+ACwVUTcDuwJvDMzzwOIiHcAtwE74PlQkiRJkkZBk3OURk1ETIiIXYEnAL8DNgMmAue02mTmHcA1wNaLWc+kiFittQCrjm7kkiRJkpYm4yJRiojnRcSDwFzg68AbMvPvwBRgXmbeW3vI9KpuKPtTpjFvLT2dNyVJkiRp2TYuEiXgn5QJIrYCvgacFBHPWUz7AHIx9YcDq7ctTv4gSZIkqWs9n6MUESsA8zNzcYlKTzJzHgsnc/hTRGwB7AP8CFghItas9SpNBi5bzPrmUnqnWjH3K1RJkiRJy4CeepQiYkXgYWDn0Qln4aaASZRrM80HdmyLYV3guSwmUZIkSZKkkeipRykz50TETMp1k/oiIj4HnEmZyW5VyjTg2wCvysz7I+IE4Khqu/cARwJXA+f1KwZJkiRJatdkevBfAW+gbSa6EVoH+B6wLmXihasoSdK5Vf1HgUeAHwMrAecDU72GkiRJkqTR0iRROgU4ISK+DZwK3EltYoXMvKLblWXmnsPUzwE+VC2SJEmSNOqaJEqti7xOBXav1bVmo5swgpgkSZIkaaCaJEp79D0KSZIkSRpHek6UMvOk0QhEkiRJksaLEV1wNiKeGREviYgn9CsgSZIkSRq0RolSRLwrIm4H/g5cAjyzKv9xRLynj/FJkiRJ0pjrOVGKiDcDJwJXAHtTJnBouQJ4S18ikyRJkqQBadKjtD/wncz8b+AbtbprgeeMOCpJkiRJGqAmidKzKddS6uQeYK3m4UiSJEnS4DVJlGYDqw9R92Tg3ubhSJIkSdLgNUmULgX2jojoUDcVuGgkAUmSJEnSoDW54OxhwG+By4GTgQR2iYhDgZcBW/YvPEmSJEkaez33KGXmn4BXA6sAR1FmvTsAeAbwmsy8pq8RSpIkSdIYa9KjRGZeCDw7Iv4TWAe4OzOv62tkkiRJkjQgjRKllsy8EbixT7FIkiRJ0rjQZDIHImLDiDg+Iq6LiJnV7fERsVG/A5QkSZKksdZzohQRzwf+Qpnh7t/AOdXtVOAvVb0kSZIkLbGaDL07GrgL2CEzb20VRsQGwLnAl4Bt+xOeJEmSJI29JkPvtgQObk+SADLzFuAQ4EV9iEuSJEmSBqZJonR/tXRyHzCreTiSJEmSNHhNEqWTgXcPUfce4IfNw5EkSZKkwevqHKWI2KXt7p+BN0XE5ZSkaBowBdgNmAz8pN9BSpIkSdJY6nYyh58CCUTb7VOAzTu0/R6l10mSJEmSlkjdJkrOYidJkiRpmdFVopSZF492IJIkSZI0XjSZzEGSJEmSlmpNLjhLROwMvB3YAFixVp2ZuelIA5MkSZKkQek5UYqITwBfAO4CbgAe6ndQkiRJkjRITXqU9gK+DbwvMxf0OR5JkiRJGrgm5yitBZxskiRJkiRpadUkUboUeHa/A5EkSZKk8aLJ0LuPAD+PiNuAszJzXp9jkiRJkqSBapIo3QCcB/wcyIiYXavPzFx9xJFJkiRJ0oA0SZSOAPYGrgSuBexRkiRJkrRUaZIoTQW+kJn79zkWSZIkSRoXmkzmMAE4t18BRMT+EfHHiHggImZExC8i4pm1NpMi4tiIuDsiHoqI0yJivX7FIEmSJEntmiRK5wBb9TGGlwNfrda5I6WX65yIeEJbm6OBNwC7Ai8FVgFOj4gJfYxDkiRJkoBmQ+8+DfwoIh4CzgDuqTfIzEXKhpKZr2q/HxF7ADOAzYBLImJ1YE/gnZl5XtXmHcBtwA7A2Q2egyRJkiQNqUmi9Nfq9ovV0slIenpaM+a1kq3NgImUniwAMvOOiLgG2JoOiVJETAImtRWtOoJ4JEmSJC1jmiRKhwHZ70AAIiIoyddvM/OaqngKMC8z7601n17VdbI/cPBoxChJkiRp6ddzopSZh4xCHC1fATahnIc0nGDohO1wHt/btSpw+8hCkyRJkrSsaNKjNCoi4ljgv4GXZWZ7UjMNWCEi1qz1Kk0GLuu0rsycC8xtW/coRCxJkiRpadVzohQRBw3TJDPz0z2sL4BjKbPabZOZN9Wa/BmYT5kR78fVY9YFngvs2+12JEmSJKlbTXqUDhmmPikz43Xrq8DbgNcDD0RE67yj+zPz4cy8PyJOAI6KiJmUSR6OBK4GzuspckmSJEnqQs/XUcrM5eoLsDbwbuAaYMMeV/kBykx3FwF3ti1vbWvzUeAXlB6lS4HZwOsyc0Gv8UuSJEnScPpyjlJ13aRvR8Rk4BjKMLpuHzvsCUSZOQf4ULVIkiRJ0qjquUdpGJcD2/d5nZIkSZI0pvqdKG0KPNjndUqSJEnSmGoy6927OhRPolz/6H+A7480KEmSJEkapCbnKJ04RPkcSpL08cbRSJIkSdI40CRR2qhD2ZzMnD7SYCRJkiRpPOg5UcrMW0YjEEmSJEkaL/o9mYMkSZIkLfG66lGKiKt6WGdm5qYN45EkSZKkget26N09QA7TZhVgsy7aSZIkSdK41lWilJnbDFUXEcsD7wUOoiRJJ/clMkmSJEkakBGdoxQRbwb+DhwL/BXYLDPf2Y/AJEmSJGlQGiVKEbFNRPwB+BEwC3hFZr4yM6/sa3SSJEmSNAA9JUoR8byI+DVwPrAW8LbM3Dwzzx+V6CRJkiRpALpKlCLiKRFxEnAFZcKGjwDPzsxTRjM4SZIkSRqEbme9uw5YATgLOAJ4AHheRHRsnJlX9CU6SZIkSRqAbhOlSdXtq4FXLaZdUGa+mzCSoCRJkiRpkLpNlPYY1SgkSZIkaRzp9jpKJ412IJIkSZI0XozoOkqSJEmStDTqduidJGkpEId2noRHy448OAcdgiQtEexRkiRJkqQaEyVJkiRJqjFRkiRJkqQaEyVJkiRJqjFRkiRJkqQaEyVJkiRJ+v/t3XnQZHV97/H3B5AdI4OySViMKHpFUAEJYlKKgEqMBL0gMWxWLriQkmjCVVLFoqE0LiyJEJIKIohUSHLFoEGWIGhQQy7K5oWgOOz7MizDMoPwvX+cM/Bw5pnhGWT69HP6/arq6u7f6T79GXjmPPPt39ZhoSRJkiRJHRZKkiRJktRhoSRJkiRJHRZKkiRJktRhoSRJkiRJHRZKkiRJktRhoSRJkiRJHb0XSkl+J8m3k9yepJLs3jmeJEe2xx9LcnGS/9FXXkmSJEnD13uhBKwBXAkcvITjhwKfaI9vC9wJXJBkrdHEkyRJkjRpVuo7QFV9F/guQJJnHUvTcAhwdFV9s23bD7gL+EPg70YaVpIkSdJEGIcepaXZDFgfOH9RQ1UtAL4P7LCkNyVZJcmLF90Ae58kSZIkzdi4F0rrt/d3ddrvmnJsOp8GHpxyu/WFjyZJkiRpqMa9UFqkOs8zTdtUnwN+Y8pto+WUS5IkSdIA9T5H6Tnc2d6vD9wxpX1dFu9lelo7PG/BoufduU+SJEmStDTj3qN0A02xtPOihiQrA78L/KivUJIkSZKGrfcepSRrAq+c0rRZkq2B+6vq5iTHAYcl+QXwC+Aw4FHgjNGnlSRJkjQJei+UgG2Ai6Y8P6a9PxXYH/gCsBpwIrA2cCmwS1U9PMKMkiRJkiZI74VSVV1MszjDko4XcGR7kyRJkqTlbtznKEmSJEnSyFkoSZIkSVJH70PvNBo5yiXSBXXE0rYfkyRJ0iL2KEmSJElSh4WSJEmSJHVYKEmSJElSh4WSJEmSJHVYKEmSJElSh4WSJEmSJHVYKEmSJElSh4WSJEmSJHVYKEmSJElSh4WSJEmSJHVYKEmSJElSh4WSJEmSJHVYKEmSJElSh4WSJEmSJHVYKEmSJElSh4WSJEmSJHVYKEmSJElSh4WSJEmSJHVYKEmSJElSh4WSJEmSJHVYKEmSJElSh4WSJEmSJHVYKEmSJElSh4WSJEmSJHVYKEmSJElSh4WSJEmSJHVYKEmSJElSh4WSJEmSJHVYKEmSJElSh4WSJEmSJHXMmkIpyUeT3JDk8SQ/SfLWvjNJkiRJGqZZUSgl2Qs4DjgaeAPwH8B3k2zcazBJkiRJgzQrCiXgE8DJVfUPVXVtVR0C3AJ8pOdckiRJkgZo7AulJCsDbwLO7xw6H9hh9IkkSZIkDd1KfQeYgZcCKwJ3ddrvAtaf7g1JVgFWmdK0FsBDDz20PPLNDo/3HUDjYKL/DqjhtWDieR2Q1wFN+nVgpn/+VNVyjvLrSbIhcBuwQ1X9eEr7XwD7VNUW07znSOCIkYWUJEmSNNtsVFW3LengbOhRuhd4ksV7j9Zl8V6mRT4HHNNpmwPc/8JG0yyyFnArsBHwcM9ZJPXD64Ak8FqgxlrA7Ut7wdgXSlW1MMlPgJ2Bs6Yc2hn41yW8ZwGwoNM82X2MEy7JoocPV5U/C9IE8jogCbwW6GnP+f9+7Aul1jHA15NcBvwYOBDYGDip11SSJEmSBmlWFEpVdWaSdYDDgQ2AnwHvrqqb+k0mSZIkaYhmRaEEUFUnAif2nUOz1gLgKBYfkilpcngdkAReCzRDY7/qnSRJkiSN2thvOCtJkiRJo2ahJEmSJEkdFkqSJEmS1GGhJEmSJEkdFkqSJEmS1GGhJEmSpEFL8s4kO055/rEkVyQ5I8nafWbT+HJ5cA1akhWAVwLr0vlioKp+0EsoSZI0UkmuBv53VZ2TZEvg/wLHAG8Hrq2qA3oNqLE0azaclZZVku2BM4BNgHQOF7DiyENJGrkk6wFfAnai+dLkWdeDqvJaIA3fZsA17eP3Ad+pqsOSvBE4p79YGmcWShqyk4DLgN2AO2iKI0mT52vAxsBn8VogTaqFwOrt43cAp7WP7wde3EsijT0LJQ3Z5sD7q+r6voNI6tWOwFur6oq+g0jqzSXAMUl+CGwH7NW2vwq4tbdUGmsu5qAhu5RmfpKkyXYLiw+/lTRZDgZ+Bbwf+EhV3da2vws4t7dUGmsu5qDBSvIHwF8CXwSuBp6Yeryqruojl6TRSrIL8EngoKq6sec4kqRZwkJJg5XkqWmai+ab5XICtzQZksyjmZuwEvAoi39pMqePXJJGy5Vwtayco6Qh26zvAJLGwiF9B5DUL1fC1fNhj5IGK8kaVfVI3zkkSVK/klwB/Bw4gmlWv6yqB/vIpfFmoaTBSjIf+Cfgq1V1Sd95JPUvyWrAi6a2VdVDPcWRNCJJHgG2ciVcLQtXvdOQ7Q38BnBhkp8n+VSSDfsOJWm0kqyR5CtJ7gbmA/M6N0nD50q4Wmb2KGnwkqwD7AvsD7wWOA/4KnB2Vf2qx2iSRiDJCcDbgMNpNpn8GPBy4CDgU1X1jR7jSRoBV8LV82GhpImS5E9oLpIrA/cCJwGfr6pHew0mablJcjOwb1VdnOQh4I1VdX2SfYC9q+rdPUeUtJy5Eq6e7oIiBwAADntJREFUD1e90+AlWZ+mR+kAYGPgX4CTgQ2BTwHbA7v0FlDS8jYHuKF9/FD7HOAS4G97SSRp1FwJV8vMQkmDlWQPmuJoV+Aa4ATg9Kp6YMprrgAu7yehpBGZC2wK3ERzLdgT+C/gPcADS36bpKGoqpv6zqDZx8UcNGSnALcDb6mqravqK1OLpNZc4OjRR5M0QqcAW7WPPwd8NMkC4FiaobiSJkCSfZL8MMntSTZp2w5J8t6+s2k8OUdJg5VkdeceSepKsjGwDfDLqrqy7zySlr8kHwE+AxwH/AXwuqqam2R/YL+qeluf+TSeLJQ0KElePNPXuneKNBmS7AucWVULOu0rAx+oqtP6SSZpVJJcAxxWVd9K8jDNnkpzk7wOuLiqXtpzRI0hCyUNSruqzXP9ULvCjTRBkjwJbFBVd3fa1wHu9logDV+Sx4AtquqmTqG0OXBVVa3Wc0SNIRdz0NDYdS6pK0z/BcpGwIMjziKpHzcAW9Ms6jLVu2gWeZEWY6GkQamq7y96nGTlqlo43euS2MUuDVySy2kKpAIuTDJ1g+kVaZYLPrePbJJG7ovACUlWpfnyZLskewOfBv6412QaWxZKGrJ/SrJHVT1rk7kk6wEXAq/rJ5akEflWe781cB4wf8qxhcCNwP8ZcSZJPaiqU5KsBHwBWB04A7gN+HhV/WOv4TS2nKOkwUpyKXBNVR0wpW0D4HvA/6uq9/cWTtLIJNkP+MfuYg6SJlM7qmSF7rxFqct9lDRk76bpWj8WIMnLgYuBq2k2nJQ0GY4A1uw2JnlJkrk95JHUgyQrJXkH8D7gsbZtwySLXR8kcOidBqyq7kuyK3BJEoDdgJ8CH+wOx5M0aJvSzEnqWgV4+WijSOpDu8HsucDGNH/3LwAeBg4FVgU+3F86jSsLJQ1aVd2aZGfgEpqL4j7leFNpIiT5/SlPd00ydYW7FYGdaOYpSRq+44HLgK2A+6a0nwX8Qy+JNPaco6RBSTKP6ZcBXh1YADy5qKGq5owql6TRa/dVg+aakM7hJ2iKpE9W1XdGmUvS6CW5F3hLVV3X2UdpU5r5zKv3GlBjyR4lDc0hfQeQNB6qagWAJDcA21bVvT1HktSfFZh+CO5GNEPwpMXYoyRJkqRBS3Im8GBVHdj2KL0euAf4V+DmqSvkSotYKGnQkqwI7A68hmb4zTXA2VX15FLfKGlQkqwB/C7NRO6Vpx6rqr/uJZSkkUmyIXARzRD8zWnmK20O3Av8jkuFazoWShqsJK8EzqFZ1eo6mjkKrwJuAXarql/2GE/SiCR5A821YHVgDeB+4KXAo8DdVfWKHuNJGpEkqwF7A2+kGYr3U+AbVfVYr8E0tiyUNFhJzqEpjj5YVfe3besApwNPVdVufeaTNBpJLgZ+DnwEeIBm1asnaK4Fx1fVN/tLJ0kaVxZKGqwkjwDbV9XVnfatgB9WlRvMSRMgyQPAm9vVrh4Afruqrk3yZuDUqtqi54iSlrMk+y7teFWdNqosmj1c9U5DtgBYa5r2NYGFI84iqT9P8My2AXfRzFO6FniwfSxp+I7vPH8RzXDchTTDcC2UtJgV+g4gLUffAf4+yZvzjO2Bk4Cze84maXQuB7ZpH18EfCbJB4HjgKuX+C5Jg1FVa3duawKvptmQfu+e42lMOfROg5XkJcCpwHtovlGGphf1bGD/qnqwr2ySRifJNsBaVXVRkpfRXBd2BK4HDqiqK3sNKKk37fXhdIfgajoWShq8JJvTLA8Oze7b1/eZR5IkjYd2VczvV9WL+86i8WOhpImQJADlD7wkSRMnye93m4ANgIOBW6rqXaNPpXFnoaRBa1e5+XOaTeWgWSL4i1X19f5SSRqlJOsBXwJ2Atal+QfS06pqxT5ySRqdJE91mgq4B/ge8MmqumP0qTTuXPVOg5XkE8Bnga8AP6T5x9FbgJOSvLSqju0zn6SR+RrN6nafBe7gmRXwJE2IqloBoJ2nuNB5ypoJe5Q0WEluAI7o7o2QZD/gyKrarJ9kkkYpycPAW6vqir6zSBq9dnGno4G9gLXb5nuAU4DPVtWjfWXTeLNHSUO2AfCjadp/1B6TNBluoTPcTtJkSDIH+DHwcuAbNHuohWaRpz8Bdk6yI7AVzcbUf91XVo0f91HSkF0P7DlN+17AL0acRVJ/DgE+n2TTnnNIGr3DaTaV/a2qOqiqjquqY6vqQOCVwMrA14HzaTahlp7m0DsNVpL3AWcC/04zR6lo9k7ZCdizqs7qMZ6k5SjJPJ49F2kNmlEUj/LMvmoAVNWcEUaTNEJJbgQOqqrzlnD8ncA5wFFVddQos2n8WShp0JK8CfhTmi72ANcAX66qy3sNJmm5aucizkhVnbo8s0jqT5IFNL1Jty7h+EbAjVXldBQtxh8KDVKSlYAPAudV1R/1nUfSaFn8SGrdC2wKTFsoAZsBd48sjWYVe5Q0WEkeBV5TVTf1nUVSv5KsQDMfYV0683Or6ge9hJK03CU5mebv/s5VtbBzbBXgPGBuVX2oj3wabxZKGqwkFwHHV9W3+s4iqT9JtgfOADZh8dXvyg1npeFqh9ZdBiwATgD+uz30WuCjwCrAtlV1cz8JNc4slDRYSf4n8HngWOAnwCNTj1fVVX3kkjRaSa4Afg4cwTQbzrrxpDRsSTYDTgR24ZkvSwq4ADi4qq7vK5vGm4WSBivJU0s57LfI0oRI8giwlf8YkiZbkrWBzdun11fV/X3m0fhzMQcN2WZ9B5A0Fi6lmaNgoSRNsKqaB/xX3zk0e1goacjmV9V9AEl+E/hfwGrA2VX1H70mkzRKfwN8Ocn6wNUsvo+Sw3AlSYtx6J0GJ8mWwLeB3wR+AXwAOJdmw8mn2vv3u8iDNBmWMAy3aOYqOAxXkjQtCyUNTpLvAr8C/gr4I+D3gPOBP25f8jfAm6pq+34SShqlJJss7bhbCEiSpmOhpMFJci/w9qq6KsmawEPAdlV1WXt8C+A/q+olfeaUJEnS+HKOkoZoDnAnQFXNb1e8mrqyzTxgrT6CSepPktcCGwMrT22vqrP7SSRJGmcWShqqblepXafShEryCuAsYEuemZsEz1wXnKMkSVqMhZKG6mtJFrSPVwVOanuWoNmFW9LkOB64AXgHMBfYDlgH+DLwZz3mkiSNMecoaXCSnDKT11XVAcs7i6T+deYtPkgzZ/G6JG8HvlxVb+g5oiRpDNmjpMGxAJLUsSIwv318L7AhcB1wE/DqvkJJksabhZIkaeh+BryeZtjdpcChSRYCB7ZtkiQtxqF3kqRBS7IrsEZVfbNd2OE7wBbAfcAHqurCXgNKksaShZIkaeIkmQPMK38JSpKWwEJJkjRISb46k9dV1YeWdxZJ0uxjoSRJGqQkT9Es2HA5z+ydtJiq+oORhZIkzRou5iBJGqqTgA8ArwC+CpxeVff3G0mSNFvYoyRJGqwkqwB7AB8CdgD+DTgZON/5SZKkpbFQkiRNhCSbAPsD+wIvAl5bVfOX+iZJ0sRaoe8AkiSNSLW34O8/SdJz8BeFJGmwkqySZO8kFwDXAVsCBwMb25skSVoaF3OQJA1SkhNpFnO4GTiFZnPZ+/pNJUmaLZyjJEkapHZ58Jtplgdf4i+7qtpjZKEkSbOGPUqSpKE6jaUUSJIkLY09SpIkSZLU4WIOkiRJktRhoSRJkiRJHRZKkiRJktRhoSRJGokk+yepzu2eJBcn+b2+872Q2j/bV/rOIUl6/iyUJEmjdgDw28AOwIHAk8C3k7yn11SSJE3h8uCSpFH7WVVdtuhJknOBecDewLd/nRMnCbBqVT3260WUJE06e5QkSX17HFgIPLGoIcmcJCcmuS3JwiRzkxydZJWpb1w0xC3Jh5NcCywA9pvpOZJs2p5j/26otv3ITtt7k1yVZEF7vo8nOTLJtHttJNknybVJHk1y5dCGGErSkNmjJEkatRWTrAQEWA/4c2AN4AyAJKsCFwG/BRwBXAW8Ffg0sDWwW+d8u7fHPwPcCdz9PM7xnJK8E/gm8ANgL5rfoX/W/hmmsxuwLXA4MB84FDgryaurau6yfr4kabQslCRJo/afnecLgIOr6rz2+X7A64E9q+qf27YLkswH/irJzlV1wZT3rwlsWVXzFjUkOWgZzzETnwFuA3atqoXt55wL3LiE168GvKOqHm5f+1PgdmBP4PPL+NmSpBFz6J0kadT2pelp2RZ4F3AqcEKSg9vjbwceAf6l876vtfc7ddq/N7VIep7nWKokawDbAN9aVCQBVNV8ljyv6qJFRVL72ruAu4FNluWzJUn9sEdJkjRq105dzAE4N8kmwBeSnA6sA9xZVc+a91NVdyf5VXt8qjum+YxlPcdzWZtmqOBd0xybrg3gvmnaFtD0NEmSxpw9SpKkcXAVTQHxKpoCY712BbunJVmX5gu+ezvvnW4hhZme4/H2vrtIRLeQmtd+znTzkdafpk2SNMtZKEmSxsHW7f09wIU0845277xm3/b+whmcb6bnuIumWHp953Xvnfqkqh4BLgN2T7LyovYkawKuZCdJA+TQO0nSqL2uXfUOmiFwewA7A2dV1Q1JTgM+BpyaZFPgamBH4DDgnKr69xl8xozOUVXVDvf7UJJfAlcC2wF/OM05Dwf+DTgvyfHAijQr9s0H5izLfwBJ0vizUJIkjdopUx4/CNwAfAI4EaCqHk/yNuBomkLkZTSrzX0JOGomH7CM5/hke38oTS/U92h6iW7snPPcJO+jWf3uTJqlyE8ENgT2mUkuSdLskc48V0mSNENJXgRcAdxWVbv0nUeS9MKxR0mSpBlKcjJwAc1Ke+sDHwZeA3y8z1ySpBeehZIkSTO3Fs3wvZcBTwA/Bd49w3lTkqRZxKF3kiRJktTh8uCSJEmS1GGhJEmSJEkdFkqSJEmS1GGhJEmSJEkdFkqSJEmS1GGhJEmSJEkdFkqSJEmS1GGhJEmSJEkdFkqSJEmS1PH/Ac/Ee+RkxG7EAAAAAElFTkSuQmCC"/>
          <p:cNvSpPr>
            <a:spLocks noChangeAspect="1" noChangeArrowheads="1"/>
          </p:cNvSpPr>
          <p:nvPr/>
        </p:nvSpPr>
        <p:spPr bwMode="auto">
          <a:xfrm>
            <a:off x="625475" y="320675"/>
            <a:ext cx="298450" cy="298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3081" name="Picture 9" descr="C:\Users\오택미\Pictures\coursera\fina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440372"/>
            <a:ext cx="4320480" cy="2683152"/>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C:\Users\오택미\Pictures\coursera\final\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9870" y="2389784"/>
            <a:ext cx="3655897" cy="2723101"/>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3432" y="1131590"/>
            <a:ext cx="3502863"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내용 개체 틀 6"/>
          <p:cNvSpPr>
            <a:spLocks noGrp="1"/>
          </p:cNvSpPr>
          <p:nvPr>
            <p:ph idx="1"/>
          </p:nvPr>
        </p:nvSpPr>
        <p:spPr>
          <a:xfrm>
            <a:off x="457200" y="1200151"/>
            <a:ext cx="4546848" cy="3394472"/>
          </a:xfrm>
        </p:spPr>
        <p:txBody>
          <a:bodyPr>
            <a:normAutofit/>
          </a:bodyPr>
          <a:lstStyle/>
          <a:p>
            <a:r>
              <a:rPr lang="en-US" altLang="ko-KR" sz="1600" b="1" dirty="0" smtClean="0"/>
              <a:t>There are 103 Korean restaurants in NYC</a:t>
            </a:r>
          </a:p>
          <a:p>
            <a:endParaRPr lang="en-US" altLang="ko-KR" sz="1600" b="1" dirty="0" smtClean="0"/>
          </a:p>
          <a:p>
            <a:r>
              <a:rPr lang="en-US" altLang="ko-KR" sz="1600" b="1" dirty="0" smtClean="0"/>
              <a:t>Over 80% are located in Queens and around 40 located in Murray Hill</a:t>
            </a:r>
            <a:endParaRPr lang="en-US" altLang="ko-KR" sz="1600" b="1" dirty="0"/>
          </a:p>
        </p:txBody>
      </p:sp>
    </p:spTree>
    <p:extLst>
      <p:ext uri="{BB962C8B-B14F-4D97-AF65-F5344CB8AC3E}">
        <p14:creationId xmlns:p14="http://schemas.microsoft.com/office/powerpoint/2010/main" val="3360662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noAutofit/>
          </a:bodyPr>
          <a:lstStyle/>
          <a:p>
            <a:r>
              <a:rPr lang="en-US" altLang="ko-KR" sz="3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Korean restaurants in NYC</a:t>
            </a:r>
            <a:endParaRPr lang="ko-KR" altLang="en-US" sz="3200" dirty="0">
              <a:latin typeface="Microsoft Sans Serif" panose="020B0604020202020204" pitchFamily="34" charset="0"/>
              <a:cs typeface="Microsoft Sans Serif" panose="020B0604020202020204" pitchFamily="34" charset="0"/>
            </a:endParaRPr>
          </a:p>
        </p:txBody>
      </p:sp>
      <p:sp>
        <p:nvSpPr>
          <p:cNvPr id="3" name="AutoShape 2" descr="data:image/png;base64,iVBORw0KGgoAAAANSUhEUgAAA0oAAAILCAYAAADWqWyQAAAABHNCSVQICAgIfAhkiAAAAAlwSFlzAAAPYQAAD2EBqD+naQAAADh0RVh0U29mdHdhcmUAbWF0cGxvdGxpYiB2ZXJzaW9uMy4xLjMsIGh0dHA6Ly9tYXRwbG90bGliLm9yZy+AADFEAAAgAElEQVR4nOzdd7hcVbn48e9LCAGkCjcERYrXjoJKEdGrVCteERvYCBcroqhXQcBLs6D8QBEURUXBgthQEaRXBRUVEVCUIlVIAqEECCmE9/fH2kOGnTk5M/vMOXOSfD/Ps585s9aavd+Z2TNnv7PWXjsyE0mSJEnSQssNOgBJkiRJGm9MlCRJkiSpxkRJkiRJkmpMlCRJkiSpxkRJkiRJkmpMlCRJkiSpxkRJkiRJkmpMlCRJkiSpxkRJkiRJkmpMlLRMi4ipEZERMSciNuhQf1FEXDOg2LapYnvTILbfq4jYMCLOiIh7qriPXkzbmyPi9A7l746IBRFxWkSsOLoRD061X2XbMici/h4Rn4qIFUZxu0+KiEMi4vmjtY1BWVqfW/Wc2veVRyPizoj4dUS8ZNDx9VP1HZIR8fGGj299Z27Tx5han9WzOtSNKN5+iIhPVDH89xD1Z1ffyU/q0/aeVW1v7xGsY42IOCgiroiIWRExNyJuiohvRsQmbe3eX21rSlvZu0aybalXJkpSMQn4zKCDWMJ9CXgR8D/Ai6v7XYuITwDfBH4A7JKZc/oe4fjyL8rr9GLgzcD1wKeBr4ziNp8EHAwsVclEZWl+bgCvouwrLwU+CkwBLoqIFw40qvHlCsprdMUorPuVEbHdKKx3pI4CfgscHxFPbK+IiPcCrwD2ysw7BhFcXUQ8C7gS+F/gHOCtlBgPA9YH/hoRk6rmp1Lez5ltq3gXYKKkMbP8oAOQxomzgLdFxJGZ+ddBBzOWImIlYE5m5ghX9Vzg8sz8RYMYPgfsDxwL7NOHWIiIAFbMzIdHuq5R8nBm/r51JyLOBP4O7B4RH15aE8WIWGkcvycDERErZ+bsYZr9OTPvrv6+LCIuB24E3kQfEoOImAAsn5lzR7quQcnMWcDvh23Yu+sox0tHRMQW/fh+6pfMfDQidgf+CnwV2A2gGiFxJPCTzDxlpNupvk8nDdtw8euYCPwCWA3YMjP/2VZ9MfCdqmfsUYDMnAHMGMk2pZGyR0kqjqD8avWFxTVqG2oxtUNdRsQhbfdbQ2Y2iYifRMT91RCIL0bE8hHxzIg4KyIeqIai7TvEZlesHjMtIh6OiIsj4gUdtr95NWTtnmoo118i4i21Nq2hhq+IiG9HxF3AbBbzDzAi1o+I70fEjGqIxLUR8b8RsVxVv01EJPA04NVtQ4Q2XNxrWT12uYj4GiVJOiwzP1w/CImIJ0bEcRHx74iYFxH/iojPtv3q2GqXEfGVarjGtcBcYPeqboUow9r+UT2HuyLiOxHxH7V1vDUizokytOnh6rl+PiKeUGt3YkQ8GBFPizIE6sGIuC0ijqrH1a3MfITyS+sKwBq17a0WEUdWw1PmVa/F0R3ienNE/KHa12ZXr9W3q7ptgD9WTb/T9j4dUtVvHhGnVPviw9XtD6M2JLW1X9fjb9u3NmwruzkiTo+IXar9cQ6l14eI+GBEXFLtVw9FxNURsW91MNW+3osi4pqI2CIiftP2vD7Zvg8O89yeWj23O6r3f3pEnB/DDNNre583rto/VO07X4mIlWttIyL2iogrq9fv3oj4aUQ8dYjn87KIuCwiZgPfXlwcQ7i/up1fW/9iP69Vm9b32L7V5+Imyudl2x7W0XGYWwzxHRkR74mI66r1/T0i3la9vjd3enIR8bFqf38wIn4XEVsN94J0iin681mdDxwIbEbpARkujikRcXxE3B7l83pTRBwcEcu3tfljRJxRe9zVVfxbtJXtUpU9b6jtZea/gI8Du0bEGyMigBOAh4AP1LaxdkR8I8p33LyIuDEiDm3/3EXEitU2j4yID0XEP4F5wK5DPN9J1edrVkS8YjEvzVuAZ1K+6//ZqUFmnpaZ86v1Pm7oXUT8HtgeeGbbZ3xOREyIiFsi4pcdYluj+twetZi4pCHZoyQVD1CG3n05IrbLzAv6uO4fA98Hjgd2BPYFJgI7AMdRfvV7G/CFiLghM0+tPf5zlF+M3w2sDhxCGXLzguofJBGxLaVX7A/A+ykHUbsCP4rya/WJtXV+GzgDeCfwBGoHWy1REonLKAfv/wfcDOxUxfyfwF4sHO7yc8ov3K3x+ncO87pMpAyzeyulF+mYDttfEbiw2tbBwFXAf1ESq+cDr609ZOeq/jBgGjCjOrj7ZVV+RPV8NgAOpbyOm7f1cDwd+DVwNOUg41nAfsCWQH3YzUTgNMoByVHAy6rX6P5q+01sBNwH3NX2GqxM+bV1Pcq+cBWwcbWN50XEDpmZEfFi4EfVcggwp3qerbivAPYAvkPZ11sHabdXtxsC/wROAe4B1qUcZP0xIp7T1pvRqxcCz662eRPldYXynp5clc0DNqUcjD6LMnyz3RTKvnIU5X17A3A4cAfw3S6e26+BCZTP3q3A2sDW1BLSIUysHn888PnqcZ+ivLava2t3PDAVOIayzzwROIjS+7NpZk5va7su5TvhCOAAql/QhzGhOtBejjJE6TOU5OanrQZdfl7bfZjSW/JxYBZwfYN1DCvKELDjgZ9Rhg2uTvk8D5WofBD4B/CR6v6ngV9HxEaZef8Qj1mcfnxWf0R5nT4TET9rHczXVQf1l1Pe08Mo34kvpuwzG1L2U4DzgL0jYmJmzo+IdSi98g9T/k+0Ev8dgOmZefXigsvM4yNiZ+BrwHMoCcXrMvOxYWtRfli5hPJdchDwN0pyfCDwPGCX2mp3pXyPHkT5Tlpk+F5ErEXpJdoIeGlmXrWYMFtJVM+jDip7Uj7jk1mYtD2amQsi4qvA4RGxQWbe0vaY/wFWorwuUu8y08VlmV0oBzYJbE45MLiR8g8qqvqLgGva2m9YtZ/aYV0JHNJ2/5Cq7GO1dn+pyt/QVrY8ZYjBz9rKtqna/bkVT1W+AeXA8pttZddSDhaXr23rV5R/bsvVnu9JXb4+h1ftt6yVH0c5EHhGW9nNwOldrvfmar0JfHYx7d5XtXlzrXzfqnzH2ut/H7Bmre2uVd0utfLNq/IPDLHtqN6Xl1XtNmmrO3GIuM4A/tHF878IuKZa//KURODQap3vq7X9JLAA2LxW/saq/aur+/9b3V99MdttPedF9t8ObSdQkugHgQ/X9+vFfJY2rL3Pj7TvJ0Nsa7nqdXhn1X7NtrqLhtgH/wacNdxzA9aqyvfpZt+sPbb1Pn+4Vn5AVf6S6v5WdP6sr0fpsf1Ch+ezXZcxHMLCz0r7cj9t3yHZw+eVhd9jNwATG65jm6rdNrV2rXVPbXtv7wR+X2u3PuV77OYOj70KmNBWvkVVvuswr9UiMdGnz2r19/bVuvauxfvxtvZfp/zwtn5tPa3P53Nq6/qv6v7bKcnqV4EL2h53HfCDLveVJ1F+5EjgWx3q96nqXlcrP6gWy4rV/buBVWttn9V6DSiJ83WUYX9P7iK+CynfZdHl83l/ta0pbWXndXrfgDUpP8J8vq0sqn38191sz8Wl0+LQO6mSmfMov/ptThki0C/12d2upXz5n9m27UcoX+gbdHj8yZmZbW1vofzi2xom8zTKP68fVPeXby2UX8LXpQx3aPezLmPfDvh7Zl5eKz+R8k9oJCc3X0n5dX/vxQyr2Y7yz++ntfITq9vta+UXZOa9tbKdKAnUr2qvzZWUX0u3aTWMMkTr5IiYRvmHPp/SmwOlV6RdUhLRdlfR+T3sZONq/fMpB5IHAYdn5vEd4r8GuLIW/9lVDK34W79A/zgi3hIRT+4yDgAiYpWI+EJE3BARj1ASlgcpyVL9uffiqsy8rsP2XhBlqOhMFr7W36UkaM+oNZ/WYR/s9rW+h/IDyCeq4VwviLYhZF36Qe3+ydXtttXtTpT34vu192ga5SBym9rj783ee613oCQMW1bbOw84JSLe0Nam18/rY8OcRrCO4TyT8kPAj9sLM/NW4NIhHnNGZi5ou9/qpej2s1U30s9qWUnm+ZQJCA6KiFWHaLYTJSG4o7YvtL7vX17dXkrp9d2hur8jJSk7C9g6IlaOiKdQernP6zK+Oyg9d1C+T+q2A+7JzPprcWJ1W/8+PSczHxhicy+inA92E6Un6d/dxDhaqu/97wN7tg2pfDUlmRvNCXK0lDNRkh7vFErPzGejdq7ECNxTuz8PmJ2Lnqw/j/JLXt20IcrWqv5ep7o9koUH3q3luKpu7drjhxsW17LWEG3vaKtv6t+UA8h7gbOroWOdtj+tPVGEx07yfaTD9jvFug5liNU8Fn19plC9NhGxCvAbygHAp6rYtmDhcJSVauvt9B7OpfN72MmNLDzwfTPlgHr/iKifB7AOsEmH2B+gHLiuDZCZl1CGHi5PSThuj3IuzG5dxnMy5VfibwGvrOLagjLkpv7ce7HIexIR61Ne6ydTfuX+r2pbH6ya1Lc3k0XN7Sauat/ZnpJY7kv5fN8VEccs5mC33SPZNnyp0vpMtn8GA5jOou/TVjT//LX7a2b+KTP/mJlnUPaZGyg9EC29fl47te33Z77VfnqHuk5lUHu/c+EEE033w5F+VtvtR3k/h5oSfB3KkMz6fvC3qr71eZ1DSZZaidL2wLmUZGkC5TOxY1XXVaJUab1W8zrU9WP/aHkV5bl8YzHJVN2tlOPOpgnvcI6pYmqdR7Y35Xv2zCEfIQ3Dc5SkNpmZEbEf5R/Wezs0af2zrU8kMJKEYThThihrHUy0zh05nDKdaif1E2ezY6tFzaT0SNW1rsnR9LyVEkTmTVFOvL6Qkiy9KjMvq23/RRER7clSREymfH/Vt9/ped1dredVQ4TR+ie/HeV5bZOZrV4kIqKb81iamJOZf6r+/mNEXEg5mDo6Ik7PzAerursp5y3Uz9uhrR6AzPwl8MvqF9WtKOdynRwRN2fm74YKJCJWp/wSfmhmfr6tfBLlXJvHxd2qy8fPkFZPBh4Lq0PZzpSeql2y7XyCGKVrIFXb2LPaxjMoPcaHUIbbvn+Yhy8fEWvVkqXWZ7L9M5iUg9tOs8bVy7r9/A0py2xnfwPeHBGTqx8Pev28doqj23V0/C5k0f2g9Rqtw6I6fbeNa5l5ZUT8EPgYpce+7m5Kb9WBQ6yi/Tyf84HDImJLyjDNczPzgYj4IyVJehJwXWbe1qfwZ1JGH9T1sn+0fIZy/uEpEfHO7G5mvbMp03vvTDkPtK8y828RcT5llMKllO/8T9R/aJN6YY+SVJOZ51ESpYOAVWrV0ykHCJvUyl8/iiHtFhHRuhNlFrKtKb88kmX2oOuBTatfnDst3f7iV3c+8JxY9Fot76L8E72w4Xofk5k3U3pv7gbOisdfRPN8ynuwc4ftt+qHczrll9IJQ7w2rSSy9c+0flD7vu6eychUB+KfpBxQfqit6nTK8JGZQ8R/c4d1za2Svf2qotYsiUP9Mp+UHpH6c3835dftdq3t1T8Dr6N7i7zW1T7+nh7WUddVr0NmXpeZnwGuphzodePttftvq24vqm5Pp7x+Tx7iPVrsifhNRJnO+3mU5z2rKu7H57Xbddxc3db3g/qFT/9J6YGrz8C5PuV7bEn0KUqSfXCHutMpkzLcOMS+0J4onUf5wefTwO2Z+Y+28h0oP9700ps0nPOBtSLi1bXyXr5PWxZQzkv8BvCDiBjqh5x2P6HsDwdFRH04OAARsdMwozmG60n+MqV3+puUH5iazCgpPcYeJamz/SiTKExm4ZCJVo/T94H/iYgbKcOltmThgdNomAz8PCK+SZkt6lBKsnZ4W5v3AWdGxNmU8eb/pvQEPBt4YWa+ueG2v0T5J3pGRBwE3EKZaW4v4Gudzj1pIjNvaetZOisiXpOZv6EMIfsgcFKUaaevplxw8wDKCbrdHEScQjnQ/XVEfJkyI9V8yi+42wK/zMyfU877uhf4ekQcWrV5O2U2trHyXcov1R+PiK9muS7M0ZSJGy6JiC9Rfq1uzXz2CuCozPxDRBxWPafzKbO9rUEZ1tZ+ntWNlIOHt0eZQv1B4I7MvCMiLqGcx3M35SD45ZRemPtqMf6aMpz0hGqfeIRywPSUHp7nuZShQT+MiCMoQ6A+QDkhu6mOz43Sw/EVykHa9dV2t6Mc4H++86oeZx7wv9XQzD+ycNa7MzPztwCZeWlEfIMyNfnmlJnFHqL0zLwUuDozRzrr1mYR0ZrxbR1KD+OzgC+1DSvrx+e1q3Vk5rSIOI8yXPTeqt321GZOq3q+DqZcEPWnlAPXNShJxp10N+PfuFL1hH+N8vmqO4jSG3RZRBxDSQxWpEz88Brg/ZnZmo3xz5TvnFdQZnNrOY8yK1/r7345gdKDenL13l5L+ZHqk8Cprf25W1VPzQcj4gHgWxGxSnaYvbSt/fwoM/OdDVweEcdRvptmU2bNezNlX1vckMirKZeheDflu/CRzGy/jtgZlO+CbSkTWtTPWZV6k+NgRgkXl0EttM1616HuB1XdNbXy1Si/Vk2jHIydRhlznXSe9W7t2uNPBB7ssL2LePwMe9tUj38H5VeyGZQE6RJgsw6P34Qyhe10ysHdnZSD5vd183wX8xqtX70Wd1fr/QdlfP5ytXY309usd4u0pRxs31C9ri+ryp5Imdr1DspB/82UabIn1R6bwFeG2N7ylFmnrqQcTD9AOUj4OvC0tnYvpiRMD1Wv9zcpvTGPzeI1zHt4CB1mhBvuva7Vvaba3kFtZU+g/Or8D8ovqvdRDhK+CKxTtXktJYm5vWoznXLQ8NLa+netnvu89n2Wcr7QTylJ0CzKuP6Nq9f7xNo6tqCcX/Fgtb1DKElVsuisdx33CcpQv9b7cTtlquxXseisZR1fq+o9uHm450b5oeE7VfmD1Xv/V8rU0xM6xVZ/nyk9NxdSDuhmUs79e0KH9ntQTnB/sGp7A3ASbZ/Xxb33Q8RwCIvOeDez2s4eLPo5HPbzSofZ2hp+5qdQEtCZlH3ye5RrDT3u81K1fQ8lUZ1LSR72oEwTfUU3cVH7fh0i7m067D8nMgqfVUoCfn+neKu6LwP/ql6/mcCfKMPVnlBre2q1jre1lU2s9qEFwBrd7iu1/WXtIer/g9ILNK2K7V+UacwntrVpzXp3ZIfHPzbrXa38wKr8gC5iXJOSKP+lep7zKJNCnAi8qK1dp1nv1q5es/uqujkd1t+auXHTXl47F5dOS2sKZEmS1CYiTgTelJn1Ibgaoercv+uAX2Rmp/NBpZ5VQ3ivpszu97JBx6Mln0PvJEnSqIlyEdYDKb1yMyk98B8FVqX0vEgjUk1IszHlYtQbU6YGl0bMREmSJI2muZRhdcdRhtLOpgwdfH9m/m0xj5O69WLKcOG7KcP/zhpwPFpKOPROkiRJkmqcHlySJEmSakyUJEmSJKnGREmSJEmSapaJyRyq6SKfRLl+hiRJkqRl26qUi64POWHDMpEoUZKk24dtJUmSJGlZsR7w76Eql5VE6QGA2267jdVWW23QsUiSJEkakFmzZvGUpzwFhhlttqwkSgCsttpqJkqSJEmShuVkDpIkSZJUY6IkSZIkSTUmSpIkSZJUs0ydozScBQsWMH/+/EGHMaYmTpzIhAkTBh2GJEmSNK6YKAGZybRp07jvvvsGHcpArLHGGkyZMoVyuSlJkiRJJkrwWJI0efJkVl555WUmYchMZs+ezYwZMwBYd911BxyRJEmSND4s84nSggULHkuS1lprrUGHM+ZWWmklAGbMmMHkyZMdhidJkiThZA6PnZO08sorDziSwWk992Xt/CxJkiRpKMt8otSyrAy362RZfu6SJElSJyZKkiRJklRjoiRJkiRJNcv8ZA5DiUPHdjhaHpw9P2bq1Kncd999/OIXv2Dq1KmcdNJJACy//PI88YlPZJNNNmG33XZj6tSpLLecObEkSZLULY+elyKvetWruPPOO7n55ps588wz2Xbbbdlnn33YaaedeOSRRwYdniRJkrTEsEdpKTJp0iSmTJkCwJOf/GRe+MIXstVWW7H99ttz4okn8u53v3vAEUqSJElLBnuUlnLbbbcdm266KaeeeuqgQ5EkSZKWGAPvUYqI5YFDgLcDU4A7gROBz2Tmo1WbAA4G3gusCfwB+GBm/m0AIS9xnvWsZ3HVVVcNOgxJkjQOjPV52Bp/mpwbvywaDz1K+wHvB/YGng3sC3wC+FBbm32Bj1VttgCmAedGxKpjG+qSKTO9VpIkSZLUg/GQKL0Y+GVmnpGZN2fmT4FzgM3hsd6kjwCfzcxTM/MaYHdgZeBtgwp6SXLttdey0UYbDToMSZIkaYkxHhKl3wLbR8QzACJiU+ClwK+r+o0oQ/LOaT0gM+cCFwNbj22oS54LLriAq6++mje+8Y2DDkWSJElaYgz8HCXgC8DqwD8iYgEwATgwM39Y1U+pbqfXHjcd2KDTCiNiEjCprWiZGKI3d+5cpk2bxoIFC5g+fTpnnXUWhx9+ODvttBPvete7Bh2eJEmStMQYD4nSW4F3UIbR/Q14PnB0RNyRmSe1taufdRYdylr2p0z+sEw566yzWHfddVl++eVZc8012XTTTTnmmGPYfffdveCsJEmS1IPIHOysFxFxG/D5zPxqW9mngHdk5rMi4qnAjcALM/MvbW1+CdyXmbt3WGenHqXb77//flZbbbXHtZ0zZw433XQTG220ESuuuGJfn9uSwtdAkqRlh7PeaVmf9W7WrFmsvvrqAKtn5qyh2o2HboaVgUdrZQtYGNtNlFnudmxVRsQKwMuByzqtMDPnZuas1gI80PeoJUmSJC21xsPQu18BB0bErZShdy+gTAX+bYDMzIg4GjggIq4HrgcOAGYDJw8mZEmSJElLs/GQKH0I+DRwHDAZuAM4Hjisrc0RwEpVm9YFZ1+RmfYUSZIkSeq7gSdKVbLzkWoZqk0Ch1SLJEmSJI2q8XCO0rgw6EktBmlZfu6SJElSJ8t8ojRx4kQAZs+ePeBIBqf13FuvhSRJkrSsG/jQu0GbMGECa6yxBjNmzABg5ZVXJmLZmDYzM5k9ezYzZsxgjTXWYMKECYMOSZIkSRoXlvlECWDKlCkAjyVLy5o11ljjsddAkiRJkokSABHBuuuuy+TJk5k/f/6gwxlTEydOtCdJkiRJqjFRajNhwgSTBkmSJElO5iBJkiRJdSZKkiRJklRjoiRJkiRJNSZKkiRJklRjoiRJkiRJNSZKkiRJklRjoiRJkiRJNSZKkiRJklRjoiRJkiRJNSZKkiRJklRjoiRJkiRJNSZKkiRJklRjoiRJkiRJNSZKkiRJklRjoiRJkiRJNSZKkiRJklRjoiRJkiRJNSZKkiRJklRjoiRJkiRJNSZKkiRJklRjoiRJkiRJNSZKkiRJklRjoiRJkiRJNSZKkiRJklRjoiRJkiRJNSZKkiRJklRjoiRJkiRJNSZKkiRJklQz8EQpIm6OiOywfLWqnxQRx0bE3RHxUEScFhHrDTpuSZIkSUuvgSdKwBbAum3LjlX5T6rbo4E3ALsCLwVWAU6PiAljHKckSZKkZcTygw4gM+9qvx8RnwRuBC6OiNWBPYF3ZuZ5Vf07gNuAHYCzxzhcSZIkScuAnnuUImLFiFitVvaWiPh8RGw/kmAiYgXgHcC3MzOBzYCJwDmtNpl5B3ANsPVi1jMpIlZrLcCqI4lLkiRJ0rKlydC77wHHtO5ExIeBU4B9gXMi4jUjiGdnYA3gxOr+FGBeZt5baze9qhvK/sD9bcvtI4hJkiRJ0jKmSaK0JXBW2/0PA9+nJDinAh8fQTx7AmdWvUaLE0Aupv5wYPW2xckfJEmSJHWtSaL0H8C/ASJiI+CpwLGZOQs4AXhuk0AiYgPKeUffaiueBqwQEWvWmk+m9Cp1lJlzM3NWawEeaBKTJEmSpGVTk0RpNqWXBuC/gAeBP1X351BmpWtiD2AGcEZb2Z+B+SycCY+IWJeSjF3WcDuSJEmStFhNZr27GvhgRNwC7AVcWE28ALA+pReoJxGxHCVROikzH2mVZ+b9EXECcFREzATuAY6sYjivQeySJEmSNKwmidKngdOBK4F5lOFyLa8Frmiwzh0oSda3O9R9FHgE+DGwEnA+MDUzFzTYjiRJkiQNq+dEKTMviIhnU6buvjIz/9VWfQElgep1nedQJmjoVDcH+FC1SJIkSdKoa3IdpZcBMzPz1FqSBPADYFJfIpMkSZKkAWkymcOFwHOGqHtmVS9JkiRJS6wmiVLHIXKVicCjDWORJEmSpHGhq3OUImI1ygVlW6ZExPq1ZisBu9Ng1jtJkiRJGk+6nczho8BB1d8J/HyIdgF8bqRBSZIkSdIgdZsonUO5sGwARwDHArfW2swFrs7Mi/sXniRJkiSNva4Spcz8HfA7gIh4AvDNzLxjNAOTJEmSpEFpch2lQ0cjEEmSJEkaL3pOlAAiYkPgLcAGlEkc2mVm7jmysCRJkiRpcHpOlCLitcCpwARgBuXcpHbZh7gkSZIkaWCa9Ch9FrgU2DUzZ/Q5HkmSJEkauCaJ0tOBXUySJEmSJC2tlmvwmFuAVfodiCRJkiSNF00Spc8BH4+IlfsdjCRJkiSNB02G3m0JTAZuiIgLgZm1+szMfUYcmSRJkiQNSJNEae+2v3frUJ+AiZIkSZKkJVaTC842Ga4nSZIkSUsMkx5JkiRJqjFRkiRJkqSaRolSRLwjIv4UEQ9FxIL60u8gJUmSJGks9ZwoRcR/A98B/gKsVP39Q+Ah4HrgsH4GKEmSJEljrUmP0ieBLwLvr+4fl5nvAJ4BTABu61NskiRJkjQQTRKlZwLnUaYBh2rmvMycBnwG+Fh/QpMkSZKkwWiSKE0A5mXmo5ThdlPa6m4FntqPwCRJkiRpUJokSjcBT6r+/iuPv+jsm4A7RxqUJEmSJA1Sk0TpfGCH6u8vA2+NiBsi4u+U85a+3q/gJEmSJGkQlm/wmAOBSQCZ+ZNqOvC3U85ZOiIzT+xfeJIkSZI09npKlCJiBeDlwD+AWQCZeSpwav9DkyRJkqTB6HXo3SPA6cDTRyEWSZIkSRoXekqUqpnubgdWG51wJEmSJGnwmvVOYfEAACAASURBVEzmcALwwYiY0O9gJEmSJGk8aDKZwzzKRWevjYjTKNOBZ1t9ZuaX+hGcJEmSJA1Ck0TpC21/f6xDfQImSpIkSZKWWE2G3m00zPLUXlcYEU+OiO9HxMyImB0RV0bEZm31ERGHRMQdEfFwRFwUERs3iF2SJEmShtVzj1Jm3tLPACJiTeBS4ELg1cAM4D+B+9qa7UvpvZoKXAd8Cjg3Ip6ZmQ/0Mx5JkiRJajL0rt/2A27LzD3aym5u/RERAXwE+Gx1zSYiYndgOvA24PixC1WSJEnSsqDnRCkibuLxkzfUZWb+Zw+r/G/g7Ij4CeVitv8GjsvMb1b1GwFTgHPaNjA3Ii4GtqZDohQRk4BJbUWr9hCPJEmSpGVckx6li1k0UVqbkrTMqup78VTgA8AXgc8BWwLHRMTczPwuJUmC0oPUbjqwwRDr3B84uMc4JEmSJAlodo7S1E7lEbEWcC5wRo+rXA74U2YeUN3/SzVRwweA77Zvur7JDmUth1MSr5ZVKRfKlSRJkqRhNZn1rqPMnAn8P3rvybkT+Hut7Fpg/ervadXtlFqbySzay9SKZW5mzmotgBM+SJIkSepa3xKlyt30Pj34pZQL2LZ7BtCaXe8mSrK0Y6syIlagnM90WbMwJUmSJGlofZv1LiImAu+hJDa9+BJwWUQcAPyYco7Se6uFzMyIOBo4ICKuB64HDgBmAyf3KXxJkiRJekyTWe8u6FA8idIL9ERg917Wl5l/jIg3UM4rOoiSaH0kM3/Q1uwIYCXgOGBN4A/AK7yGkiRJkqTR0KRHaTkWnURhFvBT4HuZ2fNwuMw8HTh9MfUJHFItkiRJkjSqmsx6t80oxCFJkiRJ40bPkzlExEER8aQh6taNiINGHpYkSZIkDU6TWe8OBtYbou5JeKFXSZIkSUu4JolSLKZuFWB+w1gkSZIkaVzo6hyliNgEeH5b0Wsi4lm1ZisBbwdu7FNskiRJkjQQ3U7m8AYWDqlLyjTenTwM7DHSoCRJkiRpkLpNlL5Bmb47gMspydA1tTZzgRsz8+H+hSdJkiRJY6+rRCkz7wTuBIiIbYErvNirJEmSpKVVk+soXVwvi4gXAS8ALs7Ma/sRmCRJkiQNSs+JUkR8C1g+M6dW93cFfkAZljcvIrbNzN/1NUpJkiRJGkNNpgffFrig7f6BwNmUWfEuAw7oQ1ySJEmSNDBNEqUpwC0AEfEkYGPg8My8CvgysHn/wpMkSZKksdckUZoPrFj9/RJgDvD76v69wBp9iEuSJEmSBqZJovQP4J0RsSqwJ3BpZs6v6tYD7upXcJIkSZI0CD1P5gAcBZwC7Fbd37mtbnvgqpEGJUmSJEmD1GR68J9ExG3A1sAfM/M3bdW3Az/rV3CSJEmSNAhNepTIzN+z8Lyk9vKDRxyRJEmSJA1Yk3OUAIiIV0bE4RHxzYhYvyrbIiL+o3/hSZIkSdLYa3LB2ZWBX1LOR8qq+GvArcDHgduqW0mSJElaIjXpUfos5VpJbwRWB6Kt7hxghz7EJUmSJEkD0+QcpTcD/5eZP4+ICbW6W4H1Rx6WJEmSJA1Okx6l/wD+NkTdo8BKzcORJEmSpMFrkij9G3jeEHWbADc1D0eSJEmSBq9JonQqcGBEvKCtLCNiA+CjwE/6EpkkSZIkDUiTROlQ4A7gcuBPlJnvvgNcA8wAPt+36CRJkiRpAHpOlDLzAWBr4P+AB4EbgdnA4cDLMvPhvkYoSZIkSWOsyax3VMnQ57H3SJIkSdJSqMnQuyFFxCoR8al+rlOSJEmSxlpPiVJErBARkyMiauUrR8R+lBnvDu1ngJIkSZI01rpKlCJiYkR8HbgfuBO4OyLeXdW9BbiBco7SHcBOoxSrJEmSJI2Jbs9R2hd4L3A9cCXwVOD4iNgQOACYDuwBfDczs/9hSpIkSdLY6TZRehvwS+BNmbkAICIOpcx8dyWwQ2beMzohSpIkSdLY6vYcpacC32olSZXjqtvPmCRJkiRJWpp0myhNAu6qld1d3d4ykgAi4pCIyNoyra0+qjZ3RMTDEXFRRGw8km1KkiRJ0uL0MuvdUOcePdqHOP4GrNu2PK+tbl/gY8DewBbANODciFi1D9uVJEmSpEX0csHZkyPi4Q7lP4qIOW33MzM37TGORzJzWr2wmob8I8BnM/PUqmx3yuQRbwOO73E7kiRJkjSsbhOlS+jco3Rxn+J4ekTcAcwF/gAckJn/AjYCpgDntBpm5tyIuBjYGhMlSZIkSaOgq0QpM7cZxRj+ALwLuA5YB/gUcFl1HtKUqs302mOmAxsMtcKImEQ5r6rFYXqSJEmSutbL0LtRkZlntt29OiJ+B9wI7A78vtWs9rDoUNZuf+DgvgUpSZIkaZnSy2QOYyIzHwKuBp5OmbgBFvYstUxm0V6mdocDq7ct6/U5TEmSJElLsXGXKFXD5p4N3AncREmWdmyrXwF4OXDZUOvIzLmZOau1AA+MbtSSJEmSliYDH3oXEUcCvwJupfQUfQpYDTgpMzMijgYOiIjrgeuBA4DZwMkDClmSJEnSUm7giRJlWNwPgbUpF7X9PbBVZrYuZHsEsBJwHLAmZfKHV2SmvUSSJEmSRsXAE6XM3HWY+gQOqRZJkiRJGnXj7hwlSZIkSRq0nhOliJgYEZ+KiL9HxEMRsaC2PDIagUqSJEnSWGky9O5w4KPAmcAvgLl9jUiSJEmSBqxJovQW4LDMPLTfwUiSJEnSeNDkHKU1gUv6HYgkSZIkjRdNEqVLgOf3OxBJkiRJGi+aJEofBvaMiF0iYoV+ByRJkiRJg9bkHKUrgYnAT4CMiNm1+szM1UccmSRJkiQNSJNE6WdA9jsQSZIkSRovek6UMnPqKMQhSZIkSeNGk3OUJEmSJGmp1mToHQAR8Vzg2cBK9brM/O5IgpIkSZKkQeo5UYqIlYHTgO0o5ypFVdV+3pKJkiRJkqQlVpOhd/8HbAi8nJIk7QLsCJwKXA+8sF/BSZIkSdIgNEmUXg98Abisun9rZp6fmW8GrgA+0K/gJEmSJGkQmiRKGwL/yMwFlOF2K7fV/QDYuQ9xSZIkSdLANEmU7gOeUP09A3h6W93EtjpJkiRJWiI1mfXuauAZwFnAhcABEXE9MA84CPhr/8KTJEmSpLHXJFE6gYW9SAcCvwUuru7fB7ymD3FJkiRJ0sD0nChl5o/b/r4pIp7BwqnCL8vMe/oYnyRJkiSNucYXnG3JzIeAX/UhFkmSJEkaF5pM5kBETIqI90XEDyPi3Ih4elX++oh4an9DlCRJkqSx1XOPUkSsTZnEYWNgGrAOsGpVvTPwSmCvfgUoSZIkSWOtSY/SEcAawObA+kC01V0IvLwPcUmSJEnSwDQ5R2knYL/MvCIiJtTqbgfWG3lYkiRJkjQ4TXqUVgNuGaJuIn2YIEKSJEmSBqlJonQT8OIh6rYE/tk8HEmSJEkavCaJ0g+A/SLi9Sw8PykjYgtgH+B7/QpOkiRJkgahyTC5LwAvAX4O3FuVnQ2sBZwFfLk/oUmSJEnSYPScKGXm/Ih4DfBW4LWU6cHvBk4HTsnMR/sboiRJkiSNrZ4SpYhYEXgX8JvMPAU4ZVSikiRJkqQB6ukcpcycAxwDTB6dcCRJkiRp8JpM5vAvYEq/A5EkSZKk8aJJovRl4JMRsVq/g5EkSZKk8aDJrHcbA2sDN0fEBcCdQLbVZ2bu0ySYiNgf+Bzw5cz8SFU2CTgS2A1YCTgf2Cszb2+yDUmSJEkaTpNEae+2v3fpUJ+U6yn1pLoO03uBq2pVRwOvA3YFZgJHAadHxGaZuaDX7UiSJEnScHoeepeZyw2zTOh1nRGxCuVCtu9h4bWZiIjVgT2B/83M8zLzL8A7gOcBO/S6HUmSJEnqRpNzlEbDV4EzMvO8WvlmwETgnFZBZt4BXANsPdTKImJSRKzWWoBVRyFmSZIkSUupJkPvAIiI7YHtgbUoF5w9PzMvaLCeXSkJ0eYdqqcA8zLz3lr5dBY/897+wMG9xiJJkiRJ0CBRiogVgJ8BrwECeKRazycj4gzgjZk5v8t1PYUyi94rqms0dR0Gj59Aou5w4Itt91cFnPxBkiRJUleaDL07CHgl8ElgncxcAVgH2K8qP6iHdW1GuXjtnyPikYh4BHg58OHq7+nAChGxZu1xk6u6jjJzbmbOai3AAz3EJEmSJGkZ1yRR2g34XGb+v8y8CyAz78rMIyk9OW/vYV3nUyZmeH7b8ifKxA6tv+cDO7YeEBHrAs8FLmsQuyRJkiQNq8k5SusBvxmi7jeU84O6kpkPUCZmeExEPATMzMxrqvsnAEdFxEzgHso1la4G6hM/SJIkSVJfNOlRuovSC9TJ86r6fvoo8Avgx8ClwGzgdV5DSZIkSdJoadKjdBpwWETcmpmntgoj4vXAIZRhc41l5ja1+3OAD1WLJEmSJI26JonSgcBLgJ9Uw+SmUSZzWIUyJO7A/oUnSZIkSWOv50QpM++NiC2BqcC2lOsoXUGZmOG7mTm3rxFKkiRJ0hjrKlGKiBUyc17rfpUMHV8t9bYvzczf9i9ESZIkSRpb3U7m8OOIGLZtRLwU+PXIQpIkSZKkweo2UdoJOGFxDSJia0qSNG2kQUmSJEnSIHWbKL0f2D0ivtSpMiK2As4EZlDOW5IkSZKkJVZX5yhl5rciYk3gCxFxb2Ye1qqLiBcBZwN3A9tk5r9HJ1RJkiRJGhtdz3qXmf+vSpYOjoiZmfnVtiRpJiVJun20ApUkSZKksdLT9OCZeUCVLH05IqZQLgJ7L7BtZt42GgFKkiRJ0lhrcsHZvYDVgQOAWyk9Sbf0NSpJkiRJGqBur6N0Wq1oIhDAPcCxEdFel5n5+v6EJ0mSJEljr9sepU2ArJXdAjyxWtrV20mSJEnSEqXbWe82HOU4JEmSJGnc6PY6SpIkSZK0zDBRkiRJkqQaEyVJkiRJqjFRkiRJkqQaEyVJkiRJqukqUYqIL0bEU6q/14+IiaMbliRJkiQNTrc9Sh8B1q3+vgl4weiEI0mSJEmD122idC+wTvV34EVlJUmSJC3FurrgLPB74ISIuLy6f1RE3DdE28zM1488NEmSJEkajG4Tpb2Ao4GNKb1JTwPmDtHW3iZJkiRJS7SuEqXMvAV4A0BEPArsnJmXL/5RkiRJkrRkajI9+LbA3/sdiCRJkiSNF90OvXtMZl4MEBFPA7YD1gLuBi7MzBv6G54kSZIkjb2eE6WICOBY4P08vkfq0Yg4LjM/3K/gJEmSJGkQmgy9+yhlcofjgRcBT6luvw7sFREf7V94kiRJkjT2eu5RAt4NHJuZ+7SV/Rv4Y0QsAN4DfKkfwUmSJEnSIDTpUXoqcPoQdadX9ZIkSZK0xGqSKN0PbDBE3QbArObhSJIkSdLgNUmUzgU+ExGbtRdGxPOBQ4Gz+xGYJEmSJA1Kk0Rpf+AR4PKIuDoizomIq4E/A49W9ZIkSZK0xOo5UcrM24DnA0cADwEbVbefB16Qmbf3sr6I+EBEXBURs6rldxHx6rb6SRFxbETcHREPRcRpEbFer3FLkiRJUreazHpHZt5N/3qObgc+CbQuVrs78MuIeEFm/g04GngdsCswEzgKOD0iNsvMBX2KQZIkSZIe0yhR6qfM/FWt6MCI+ACwVUTcDuwJvDMzzwOIiHcAtwE74PlQkiRJkkZBk3OURk1ETIiIXYEnAL8DNgMmAue02mTmHcA1wNaLWc+kiFittQCrjm7kkiRJkpYm4yJRiojnRcSDwFzg68AbMvPvwBRgXmbeW3vI9KpuKPtTpjFvLT2dNyVJkiRp2TYuEiXgn5QJIrYCvgacFBHPWUz7AHIx9YcDq7ctTv4gSZIkqWs9n6MUESsA8zNzcYlKTzJzHgsnc/hTRGwB7AP8CFghItas9SpNBi5bzPrmUnqnWjH3K1RJkiRJy4CeepQiYkXgYWDn0Qln4aaASZRrM80HdmyLYV3guSwmUZIkSZKkkeipRykz50TETMp1k/oiIj4HnEmZyW5VyjTg2wCvysz7I+IE4Khqu/cARwJXA+f1KwZJkiRJatdkevBfAW+gbSa6EVoH+B6wLmXihasoSdK5Vf1HgUeAHwMrAecDU72GkiRJkqTR0iRROgU4ISK+DZwK3EltYoXMvKLblWXmnsPUzwE+VC2SJEmSNOqaJEqti7xOBXav1bVmo5swgpgkSZIkaaCaJEp79D0KSZIkSRpHek6UMvOk0QhEkiRJksaLEV1wNiKeGREviYgn9CsgSZIkSRq0RolSRLwrIm4H/g5cAjyzKv9xRLynj/FJkiRJ0pjrOVGKiDcDJwJXAHtTJnBouQJ4S18ikyRJkqQBadKjtD/wncz8b+AbtbprgeeMOCpJkiRJGqAmidKzKddS6uQeYK3m4UiSJEnS4DVJlGYDqw9R92Tg3ubhSJIkSdLgNUmULgX2jojoUDcVuGgkAUmSJEnSoDW54OxhwG+By4GTgQR2iYhDgZcBW/YvPEmSJEkaez33KGXmn4BXA6sAR1FmvTsAeAbwmsy8pq8RSpIkSdIYa9KjRGZeCDw7Iv4TWAe4OzOv62tkkiRJkjQgjRKllsy8EbixT7FIkiRJ0rjQZDIHImLDiDg+Iq6LiJnV7fERsVG/A5QkSZKksdZzohQRzwf+Qpnh7t/AOdXtVOAvVb0kSZIkLbGaDL07GrgL2CEzb20VRsQGwLnAl4Bt+xOeJEmSJI29JkPvtgQObk+SADLzFuAQ4EV9iEuSJEmSBqZJonR/tXRyHzCreTiSJEmSNHhNEqWTgXcPUfce4IfNw5EkSZKkwevqHKWI2KXt7p+BN0XE5ZSkaBowBdgNmAz8pN9BSpIkSdJY6nYyh58CCUTb7VOAzTu0/R6l10mSJEmSlkjdJkrOYidJkiRpmdFVopSZF492IJIkSZI0XjSZzEGSJEmSlmpNLjhLROwMvB3YAFixVp2ZuelIA5MkSZKkQek5UYqITwBfAO4CbgAe6ndQkiRJkjRITXqU9gK+DbwvMxf0OR5JkiRJGrgm5yitBZxskiRJkiRpadUkUboUeHa/A5EkSZKk8aLJ0LuPAD+PiNuAszJzXp9jkiRJkqSBapIo3QCcB/wcyIiYXavPzFx9xJFJkiRJ0oA0SZSOAPYGrgSuBexRkiRJkrRUaZIoTQW+kJn79zkWSZIkSRoXmkzmMAE4t18BRMT+EfHHiHggImZExC8i4pm1NpMi4tiIuDsiHoqI0yJivX7FIEmSJEntmiRK5wBb9TGGlwNfrda5I6WX65yIeEJbm6OBNwC7Ai8FVgFOj4gJfYxDkiRJkoBmQ+8+DfwoIh4CzgDuqTfIzEXKhpKZr2q/HxF7ADOAzYBLImJ1YE/gnZl5XtXmHcBtwA7A2Q2egyRJkiQNqUmi9Nfq9ovV0slIenpaM+a1kq3NgImUniwAMvOOiLgG2JoOiVJETAImtRWtOoJ4JEmSJC1jmiRKhwHZ70AAIiIoyddvM/OaqngKMC8z7601n17VdbI/cPBoxChJkiRp6ddzopSZh4xCHC1fATahnIc0nGDohO1wHt/btSpw+8hCkyRJkrSsaNKjNCoi4ljgv4GXZWZ7UjMNWCEi1qz1Kk0GLuu0rsycC8xtW/coRCxJkiRpadVzohQRBw3TJDPz0z2sL4BjKbPabZOZN9Wa/BmYT5kR78fVY9YFngvs2+12JEmSJKlbTXqUDhmmPikz43Xrq8DbgNcDD0RE67yj+zPz4cy8PyJOAI6KiJmUSR6OBK4GzuspckmSJEnqQs/XUcrM5eoLsDbwbuAaYMMeV/kBykx3FwF3ti1vbWvzUeAXlB6lS4HZwOsyc0Gv8UuSJEnScPpyjlJ13aRvR8Rk4BjKMLpuHzvsCUSZOQf4ULVIkiRJ0qjquUdpGJcD2/d5nZIkSZI0pvqdKG0KPNjndUqSJEnSmGoy6927OhRPolz/6H+A7480KEmSJEkapCbnKJ04RPkcSpL08cbRSJIkSdI40CRR2qhD2ZzMnD7SYCRJkiRpPOg5UcrMW0YjEEmSJEkaL/o9mYMkSZIkLfG66lGKiKt6WGdm5qYN45EkSZKkget26N09QA7TZhVgsy7aSZIkSdK41lWilJnbDFUXEcsD7wUOoiRJJ/clMkmSJEkakBGdoxQRbwb+DhwL/BXYLDPf2Y/AJEmSJGlQGiVKEbFNRPwB+BEwC3hFZr4yM6/sa3SSJEmSNAA9JUoR8byI+DVwPrAW8LbM3Dwzzx+V6CRJkiRpALpKlCLiKRFxEnAFZcKGjwDPzsxTRjM4SZIkSRqEbme9uw5YATgLOAJ4AHheRHRsnJlX9CU6SZIkSRqAbhOlSdXtq4FXLaZdUGa+mzCSoCRJkiRpkLpNlPYY1SgkSZIkaRzp9jpKJ412IJIkSZI0XozoOkqSJEmStDTqduidJGkpEId2noRHy448OAcdgiQtEexRkiRJkqQaEyVJkiRJqjFRkiRJkqQaEyVJkiRJqjFRkiRJkqQaEyVJkiRJ+v/t3XnQZHV97/H3B5AdI4OySViMKHpFUAEJYlKKgEqMBL0gMWxWLriQkmjCVVLFoqE0LiyJEJIKIohUSHLFoEGWIGhQQy7K5oWgOOz7MizDMoPwvX+cM/Bw5pnhGWT69HP6/arq6u7f6T79GXjmPPPt39ZhoSRJkiRJHRZKkiRJktRhoSRJkiRJHRZKkiRJktRhoSRJkiRJHRZKkiRJktRhoSRJkiRJHb0XSkl+J8m3k9yepJLs3jmeJEe2xx9LcnGS/9FXXkmSJEnD13uhBKwBXAkcvITjhwKfaI9vC9wJXJBkrdHEkyRJkjRpVuo7QFV9F/guQJJnHUvTcAhwdFV9s23bD7gL+EPg70YaVpIkSdJEGIcepaXZDFgfOH9RQ1UtAL4P7LCkNyVZJcmLF90Ae58kSZIkzdi4F0rrt/d3ddrvmnJsOp8GHpxyu/WFjyZJkiRpqMa9UFqkOs8zTdtUnwN+Y8pto+WUS5IkSdIA9T5H6Tnc2d6vD9wxpX1dFu9lelo7PG/BoufduU+SJEmStDTj3qN0A02xtPOihiQrA78L/KivUJIkSZKGrfcepSRrAq+c0rRZkq2B+6vq5iTHAYcl+QXwC+Aw4FHgjNGnlSRJkjQJei+UgG2Ai6Y8P6a9PxXYH/gCsBpwIrA2cCmwS1U9PMKMkiRJkiZI74VSVV1MszjDko4XcGR7kyRJkqTlbtznKEmSJEnSyFkoSZIkSVJH70PvNBo5yiXSBXXE0rYfkyRJ0iL2KEmSJElSh4WSJEmSJHVYKEmSJElSh4WSJEmSJHVYKEmSJElSh4WSJEmSJHVYKEmSJElSh4WSJEmSJHVYKEmSJElSh4WSJEmSJHVYKEmSJElSh4WSJEmSJHVYKEmSJElSh4WSJEmSJHVYKEmSJElSh4WSJEmSJHVYKEmSJElSh4WSJEmSJHVYKEmSJElSh4WSJEmSJHVYKEmSJElSh4WSJEmSJHVYKEmSJElSh4WSJEmSJHVYKEmSJElSh4WSJEmSJHVYKEmSJElSh4WSJEmSJHVYKEmSJElSh4WSJEmSJHXMmkIpyUeT3JDk8SQ/SfLWvjNJkiRJGqZZUSgl2Qs4DjgaeAPwH8B3k2zcazBJkiRJgzQrCiXgE8DJVfUPVXVtVR0C3AJ8pOdckiRJkgZo7AulJCsDbwLO7xw6H9hh9IkkSZIkDd1KfQeYgZcCKwJ3ddrvAtaf7g1JVgFWmdK0FsBDDz20PPLNDo/3HUDjYKL/DqjhtWDieR2Q1wFN+nVgpn/+VNVyjvLrSbIhcBuwQ1X9eEr7XwD7VNUW07znSOCIkYWUJEmSNNtsVFW3LengbOhRuhd4ksV7j9Zl8V6mRT4HHNNpmwPc/8JG0yyyFnArsBHwcM9ZJPXD64Ak8FqgxlrA7Ut7wdgXSlW1MMlPgJ2Bs6Yc2hn41yW8ZwGwoNM82X2MEy7JoocPV5U/C9IE8jogCbwW6GnP+f9+7Aul1jHA15NcBvwYOBDYGDip11SSJEmSBmlWFEpVdWaSdYDDgQ2AnwHvrqqb+k0mSZIkaYhmRaEEUFUnAif2nUOz1gLgKBYfkilpcngdkAReCzRDY7/qnSRJkiSN2thvOCtJkiRJo2ahJEmSJEkdFkqSJEmS1GGhJEmSJEkdFkqSJEmS1GGhJEmSpEFL8s4kO055/rEkVyQ5I8nafWbT+HJ5cA1akhWAVwLr0vlioKp+0EsoSZI0UkmuBv53VZ2TZEvg/wLHAG8Hrq2qA3oNqLE0azaclZZVku2BM4BNgHQOF7DiyENJGrkk6wFfAnai+dLkWdeDqvJaIA3fZsA17eP3Ad+pqsOSvBE4p79YGmcWShqyk4DLgN2AO2iKI0mT52vAxsBn8VogTaqFwOrt43cAp7WP7wde3EsijT0LJQ3Z5sD7q+r6voNI6tWOwFur6oq+g0jqzSXAMUl+CGwH7NW2vwq4tbdUGmsu5qAhu5RmfpKkyXYLiw+/lTRZDgZ+Bbwf+EhV3da2vws4t7dUGmsu5qDBSvIHwF8CXwSuBp6Yeryqruojl6TRSrIL8EngoKq6sec4kqRZwkJJg5XkqWmai+ab5XICtzQZksyjmZuwEvAoi39pMqePXJJGy5Vwtayco6Qh26zvAJLGwiF9B5DUL1fC1fNhj5IGK8kaVfVI3zkkSVK/klwB/Bw4gmlWv6yqB/vIpfFmoaTBSjIf+Cfgq1V1Sd95JPUvyWrAi6a2VdVDPcWRNCJJHgG2ciVcLQtXvdOQ7Q38BnBhkp8n+VSSDfsOJWm0kqyR5CtJ7gbmA/M6N0nD50q4Wmb2KGnwkqwD7AvsD7wWOA/4KnB2Vf2qx2iSRiDJCcDbgMNpNpn8GPBy4CDgU1X1jR7jSRoBV8LV82GhpImS5E9oLpIrA/cCJwGfr6pHew0mablJcjOwb1VdnOQh4I1VdX2SfYC9q+rdPUeUtJy5Eq6e7oIiBwAADntJREFUD1e90+AlWZ+mR+kAYGPgX4CTgQ2BTwHbA7v0FlDS8jYHuKF9/FD7HOAS4G97SSRp1FwJV8vMQkmDlWQPmuJoV+Aa4ATg9Kp6YMprrgAu7yehpBGZC2wK3ERzLdgT+C/gPcADS36bpKGoqpv6zqDZx8UcNGSnALcDb6mqravqK1OLpNZc4OjRR5M0QqcAW7WPPwd8NMkC4FiaobiSJkCSfZL8MMntSTZp2w5J8t6+s2k8OUdJg5VkdeceSepKsjGwDfDLqrqy7zySlr8kHwE+AxwH/AXwuqqam2R/YL+qeluf+TSeLJQ0KElePNPXuneKNBmS7AucWVULOu0rAx+oqtP6SSZpVJJcAxxWVd9K8jDNnkpzk7wOuLiqXtpzRI0hCyUNSruqzXP9ULvCjTRBkjwJbFBVd3fa1wHu9logDV+Sx4AtquqmTqG0OXBVVa3Wc0SNIRdz0NDYdS6pK0z/BcpGwIMjziKpHzcAW9Ms6jLVu2gWeZEWY6GkQamq7y96nGTlqlo43euS2MUuDVySy2kKpAIuTDJ1g+kVaZYLPrePbJJG7ovACUlWpfnyZLskewOfBv6412QaWxZKGrJ/SrJHVT1rk7kk6wEXAq/rJ5akEflWe781cB4wf8qxhcCNwP8ZcSZJPaiqU5KsBHwBWB04A7gN+HhV/WOv4TS2nKOkwUpyKXBNVR0wpW0D4HvA/6uq9/cWTtLIJNkP+MfuYg6SJlM7qmSF7rxFqct9lDRk76bpWj8WIMnLgYuBq2k2nJQ0GY4A1uw2JnlJkrk95JHUgyQrJXkH8D7gsbZtwySLXR8kcOidBqyq7kuyK3BJEoDdgJ8CH+wOx5M0aJvSzEnqWgV4+WijSOpDu8HsucDGNH/3LwAeBg4FVgU+3F86jSsLJQ1aVd2aZGfgEpqL4j7leFNpIiT5/SlPd00ydYW7FYGdaOYpSRq+44HLgK2A+6a0nwX8Qy+JNPaco6RBSTKP6ZcBXh1YADy5qKGq5owql6TRa/dVg+aakM7hJ2iKpE9W1XdGmUvS6CW5F3hLVV3X2UdpU5r5zKv3GlBjyR4lDc0hfQeQNB6qagWAJDcA21bVvT1HktSfFZh+CO5GNEPwpMXYoyRJkqRBS3Im8GBVHdj2KL0euAf4V+DmqSvkSotYKGnQkqwI7A68hmb4zTXA2VX15FLfKGlQkqwB/C7NRO6Vpx6rqr/uJZSkkUmyIXARzRD8zWnmK20O3Av8jkuFazoWShqsJK8EzqFZ1eo6mjkKrwJuAXarql/2GE/SiCR5A821YHVgDeB+4KXAo8DdVfWKHuNJGpEkqwF7A2+kGYr3U+AbVfVYr8E0tiyUNFhJzqEpjj5YVfe3besApwNPVdVufeaTNBpJLgZ+DnwEeIBm1asnaK4Fx1fVN/tLJ0kaVxZKGqwkjwDbV9XVnfatgB9WlRvMSRMgyQPAm9vVrh4Afruqrk3yZuDUqtqi54iSlrMk+y7teFWdNqosmj1c9U5DtgBYa5r2NYGFI84iqT9P8My2AXfRzFO6FniwfSxp+I7vPH8RzXDchTTDcC2UtJgV+g4gLUffAf4+yZvzjO2Bk4Cze84maXQuB7ZpH18EfCbJB4HjgKuX+C5Jg1FVa3duawKvptmQfu+e42lMOfROg5XkJcCpwHtovlGGphf1bGD/qnqwr2ySRifJNsBaVXVRkpfRXBd2BK4HDqiqK3sNKKk37fXhdIfgajoWShq8JJvTLA8Oze7b1/eZR5IkjYd2VczvV9WL+86i8WOhpImQJADlD7wkSRMnye93m4ANgIOBW6rqXaNPpXFnoaRBa1e5+XOaTeWgWSL4i1X19f5SSRqlJOsBXwJ2Atal+QfS06pqxT5ySRqdJE91mgq4B/ge8MmqumP0qTTuXPVOg5XkE8Bnga8AP6T5x9FbgJOSvLSqju0zn6SR+RrN6nafBe7gmRXwJE2IqloBoJ2nuNB5ypoJe5Q0WEluAI7o7o2QZD/gyKrarJ9kkkYpycPAW6vqir6zSBq9dnGno4G9gLXb5nuAU4DPVtWjfWXTeLNHSUO2AfCjadp/1B6TNBluoTPcTtJkSDIH+DHwcuAbNHuohWaRpz8Bdk6yI7AVzcbUf91XVo0f91HSkF0P7DlN+17AL0acRVJ/DgE+n2TTnnNIGr3DaTaV/a2qOqiqjquqY6vqQOCVwMrA14HzaTahlp7m0DsNVpL3AWcC/04zR6lo9k7ZCdizqs7qMZ6k5SjJPJ49F2kNmlEUj/LMvmoAVNWcEUaTNEJJbgQOqqrzlnD8ncA5wFFVddQos2n8WShp0JK8CfhTmi72ANcAX66qy3sNJmm5aucizkhVnbo8s0jqT5IFNL1Jty7h+EbAjVXldBQtxh8KDVKSlYAPAudV1R/1nUfSaFn8SGrdC2wKTFsoAZsBd48sjWYVe5Q0WEkeBV5TVTf1nUVSv5KsQDMfYV0683Or6ge9hJK03CU5mebv/s5VtbBzbBXgPGBuVX2oj3wabxZKGqwkFwHHV9W3+s4iqT9JtgfOADZh8dXvyg1npeFqh9ZdBiwATgD+uz30WuCjwCrAtlV1cz8JNc4slDRYSf4n8HngWOAnwCNTj1fVVX3kkjRaSa4Afg4cwTQbzrrxpDRsSTYDTgR24ZkvSwq4ADi4qq7vK5vGm4WSBivJU0s57LfI0oRI8giwlf8YkiZbkrWBzdun11fV/X3m0fhzMQcN2WZ9B5A0Fi6lmaNgoSRNsKqaB/xX3zk0e1goacjmV9V9AEl+E/hfwGrA2VX1H70mkzRKfwN8Ocn6wNUsvo+Sw3AlSYtx6J0GJ8mWwLeB3wR+AXwAOJdmw8mn2vv3u8iDNBmWMAy3aOYqOAxXkjQtCyUNTpLvAr8C/gr4I+D3gPOBP25f8jfAm6pq+34SShqlJJss7bhbCEiSpmOhpMFJci/w9qq6KsmawEPAdlV1WXt8C+A/q+olfeaUJEnS+HKOkoZoDnAnQFXNb1e8mrqyzTxgrT6CSepPktcCGwMrT22vqrP7SSRJGmcWShqqblepXafShEryCuAsYEuemZsEz1wXnKMkSVqMhZKG6mtJFrSPVwVOanuWoNmFW9LkOB64AXgHMBfYDlgH+DLwZz3mkiSNMecoaXCSnDKT11XVAcs7i6T+deYtPkgzZ/G6JG8HvlxVb+g5oiRpDNmjpMGxAJLUsSIwv318L7AhcB1wE/DqvkJJksabhZIkaeh+BryeZtjdpcChSRYCB7ZtkiQtxqF3kqRBS7IrsEZVfbNd2OE7wBbAfcAHqurCXgNKksaShZIkaeIkmQPMK38JSpKWwEJJkjRISb46k9dV1YeWdxZJ0uxjoSRJGqQkT9Es2HA5z+ydtJiq+oORhZIkzRou5iBJGqqTgA8ArwC+CpxeVff3G0mSNFvYoyRJGqwkqwB7AB8CdgD+DTgZON/5SZKkpbFQkiRNhCSbAPsD+wIvAl5bVfOX+iZJ0sRaoe8AkiSNSLW34O8/SdJz8BeFJGmwkqySZO8kFwDXAVsCBwMb25skSVoaF3OQJA1SkhNpFnO4GTiFZnPZ+/pNJUmaLZyjJEkapHZ58Jtplgdf4i+7qtpjZKEkSbOGPUqSpKE6jaUUSJIkLY09SpIkSZLU4WIOkiRJktRhoSRJkiRJHRZKkiRJktRhoSRJGokk+yepzu2eJBcn+b2+872Q2j/bV/rOIUl6/iyUJEmjdgDw28AOwIHAk8C3k7yn11SSJE3h8uCSpFH7WVVdtuhJknOBecDewLd/nRMnCbBqVT3260WUJE06e5QkSX17HFgIPLGoIcmcJCcmuS3JwiRzkxydZJWpb1w0xC3Jh5NcCywA9pvpOZJs2p5j/26otv3ITtt7k1yVZEF7vo8nOTLJtHttJNknybVJHk1y5dCGGErSkNmjJEkatRWTrAQEWA/4c2AN4AyAJKsCFwG/BRwBXAW8Ffg0sDWwW+d8u7fHPwPcCdz9PM7xnJK8E/gm8ANgL5rfoX/W/hmmsxuwLXA4MB84FDgryaurau6yfr4kabQslCRJo/afnecLgIOr6rz2+X7A64E9q+qf27YLkswH/irJzlV1wZT3rwlsWVXzFjUkOWgZzzETnwFuA3atqoXt55wL3LiE168GvKOqHm5f+1PgdmBP4PPL+NmSpBFz6J0kadT2pelp2RZ4F3AqcEKSg9vjbwceAf6l876vtfc7ddq/N7VIep7nWKokawDbAN9aVCQBVNV8ljyv6qJFRVL72ruAu4FNluWzJUn9sEdJkjRq105dzAE4N8kmwBeSnA6sA9xZVc+a91NVdyf5VXt8qjum+YxlPcdzWZtmqOBd0xybrg3gvmnaFtD0NEmSxpw9SpKkcXAVTQHxKpoCY712BbunJVmX5gu+ezvvnW4hhZme4/H2vrtIRLeQmtd+znTzkdafpk2SNMtZKEmSxsHW7f09wIU0845277xm3/b+whmcb6bnuIumWHp953Xvnfqkqh4BLgN2T7LyovYkawKuZCdJA+TQO0nSqL2uXfUOmiFwewA7A2dV1Q1JTgM+BpyaZFPgamBH4DDgnKr69xl8xozOUVXVDvf7UJJfAlcC2wF/OM05Dwf+DTgvyfHAijQr9s0H5izLfwBJ0vizUJIkjdopUx4/CNwAfAI4EaCqHk/yNuBomkLkZTSrzX0JOGomH7CM5/hke38oTS/U92h6iW7snPPcJO+jWf3uTJqlyE8ENgT2mUkuSdLskc48V0mSNENJXgRcAdxWVbv0nUeS9MKxR0mSpBlKcjJwAc1Ke+sDHwZeA3y8z1ySpBeehZIkSTO3Fs3wvZcBTwA/Bd49w3lTkqRZxKF3kiRJktTh8uCSJEmS1GGhJEmSJEkdFkqSJEmS1GGhJEmSJEkdFkqSJEmS1GGhJEmSJEkdFkqSJEmS1GGhJEmSJEkdFkqSJEmS1PH/Ac/Ee+RkxG7EAAAAAElFTkSuQmCC"/>
          <p:cNvSpPr>
            <a:spLocks noChangeAspect="1" noChangeArrowheads="1"/>
          </p:cNvSpPr>
          <p:nvPr/>
        </p:nvSpPr>
        <p:spPr bwMode="auto">
          <a:xfrm>
            <a:off x="168275" y="-136525"/>
            <a:ext cx="298450" cy="298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4" name="AutoShape 4" descr="data:image/png;base64,iVBORw0KGgoAAAANSUhEUgAAA0oAAAILCAYAAADWqWyQAAAABHNCSVQICAgIfAhkiAAAAAlwSFlzAAAPYQAAD2EBqD+naQAAADh0RVh0U29mdHdhcmUAbWF0cGxvdGxpYiB2ZXJzaW9uMy4xLjMsIGh0dHA6Ly9tYXRwbG90bGliLm9yZy+AADFEAAAgAElEQVR4nOzdd7hcVbn48e9LCAGkCjcERYrXjoJKEdGrVCteERvYCBcroqhXQcBLs6D8QBEURUXBgthQEaRXBRUVEVCUIlVIAqEECCmE9/fH2kOGnTk5M/vMOXOSfD/Ps585s9aavd+Z2TNnv7PWXjsyE0mSJEnSQssNOgBJkiRJGm9MlCRJkiSpxkRJkiRJkmpMlCRJkiSpxkRJkiRJkmpMlCRJkiSpxkRJkiRJkmpMlCRJkiSpxkRJkiRJkmpMlLRMi4ipEZERMSciNuhQf1FEXDOg2LapYnvTILbfq4jYMCLOiIh7qriPXkzbmyPi9A7l746IBRFxWkSsOLoRD061X2XbMici/h4Rn4qIFUZxu0+KiEMi4vmjtY1BWVqfW/Wc2veVRyPizoj4dUS8ZNDx9VP1HZIR8fGGj299Z27Tx5han9WzOtSNKN5+iIhPVDH89xD1Z1ffyU/q0/aeVW1v7xGsY42IOCgiroiIWRExNyJuiohvRsQmbe3eX21rSlvZu0aybalXJkpSMQn4zKCDWMJ9CXgR8D/Ai6v7XYuITwDfBH4A7JKZc/oe4fjyL8rr9GLgzcD1wKeBr4ziNp8EHAwsVclEZWl+bgCvouwrLwU+CkwBLoqIFw40qvHlCsprdMUorPuVEbHdKKx3pI4CfgscHxFPbK+IiPcCrwD2ysw7BhFcXUQ8C7gS+F/gHOCtlBgPA9YH/hoRk6rmp1Lez5ltq3gXYKKkMbP8oAOQxomzgLdFxJGZ+ddBBzOWImIlYE5m5ghX9Vzg8sz8RYMYPgfsDxwL7NOHWIiIAFbMzIdHuq5R8nBm/r51JyLOBP4O7B4RH15aE8WIWGkcvycDERErZ+bsYZr9OTPvrv6+LCIuB24E3kQfEoOImAAsn5lzR7quQcnMWcDvh23Yu+sox0tHRMQW/fh+6pfMfDQidgf+CnwV2A2gGiFxJPCTzDxlpNupvk8nDdtw8euYCPwCWA3YMjP/2VZ9MfCdqmfsUYDMnAHMGMk2pZGyR0kqjqD8avWFxTVqG2oxtUNdRsQhbfdbQ2Y2iYifRMT91RCIL0bE8hHxzIg4KyIeqIai7TvEZlesHjMtIh6OiIsj4gUdtr95NWTtnmoo118i4i21Nq2hhq+IiG9HxF3AbBbzDzAi1o+I70fEjGqIxLUR8b8RsVxVv01EJPA04NVtQ4Q2XNxrWT12uYj4GiVJOiwzP1w/CImIJ0bEcRHx74iYFxH/iojPtv3q2GqXEfGVarjGtcBcYPeqboUow9r+UT2HuyLiOxHxH7V1vDUizokytOnh6rl+PiKeUGt3YkQ8GBFPizIE6sGIuC0ijqrH1a3MfITyS+sKwBq17a0WEUdWw1PmVa/F0R3ienNE/KHa12ZXr9W3q7ptgD9WTb/T9j4dUtVvHhGnVPviw9XtD6M2JLW1X9fjb9u3NmwruzkiTo+IXar9cQ6l14eI+GBEXFLtVw9FxNURsW91MNW+3osi4pqI2CIiftP2vD7Zvg8O89yeWj23O6r3f3pEnB/DDNNre583rto/VO07X4mIlWttIyL2iogrq9fv3oj4aUQ8dYjn87KIuCwiZgPfXlwcQ7i/up1fW/9iP69Vm9b32L7V5+Imyudl2x7W0XGYWwzxHRkR74mI66r1/T0i3la9vjd3enIR8bFqf38wIn4XEVsN94J0iin681mdDxwIbEbpARkujikRcXxE3B7l83pTRBwcEcu3tfljRJxRe9zVVfxbtJXtUpU9b6jtZea/gI8Du0bEGyMigBOAh4AP1LaxdkR8I8p33LyIuDEiDm3/3EXEitU2j4yID0XEP4F5wK5DPN9J1edrVkS8YjEvzVuAZ1K+6//ZqUFmnpaZ86v1Pm7oXUT8HtgeeGbbZ3xOREyIiFsi4pcdYluj+twetZi4pCHZoyQVD1CG3n05IrbLzAv6uO4fA98Hjgd2BPYFJgI7AMdRfvV7G/CFiLghM0+tPf5zlF+M3w2sDhxCGXLzguofJBGxLaVX7A/A+ykHUbsCP4rya/WJtXV+GzgDeCfwBGoHWy1REonLKAfv/wfcDOxUxfyfwF4sHO7yc8ov3K3x+ncO87pMpAyzeyulF+mYDttfEbiw2tbBwFXAf1ESq+cDr609ZOeq/jBgGjCjOrj7ZVV+RPV8NgAOpbyOm7f1cDwd+DVwNOUg41nAfsCWQH3YzUTgNMoByVHAy6rX6P5q+01sBNwH3NX2GqxM+bV1Pcq+cBWwcbWN50XEDpmZEfFi4EfVcggwp3qerbivAPYAvkPZ11sHabdXtxsC/wROAe4B1qUcZP0xIp7T1pvRqxcCz662eRPldYXynp5clc0DNqUcjD6LMnyz3RTKvnIU5X17A3A4cAfw3S6e26+BCZTP3q3A2sDW1BLSIUysHn888PnqcZ+ivLava2t3PDAVOIayzzwROIjS+7NpZk5va7su5TvhCOAAql/QhzGhOtBejjJE6TOU5OanrQZdfl7bfZjSW/JxYBZwfYN1DCvKELDjgZ9Rhg2uTvk8D5WofBD4B/CR6v6ngV9HxEaZef8Qj1mcfnxWf0R5nT4TET9rHczXVQf1l1Pe08Mo34kvpuwzG1L2U4DzgL0jYmJmzo+IdSi98g9T/k+0Ev8dgOmZefXigsvM4yNiZ+BrwHMoCcXrMvOxYWtRfli5hPJdchDwN0pyfCDwPGCX2mp3pXyPHkT5Tlpk+F5ErEXpJdoIeGlmXrWYMFtJVM+jDip7Uj7jk1mYtD2amQsi4qvA4RGxQWbe0vaY/wFWorwuUu8y08VlmV0oBzYJbE45MLiR8g8qqvqLgGva2m9YtZ/aYV0JHNJ2/5Cq7GO1dn+pyt/QVrY8ZYjBz9rKtqna/bkVT1W+AeXA8pttZddSDhaXr23rV5R/bsvVnu9JXb4+h1ftt6yVH0c5EHhGW9nNwOldrvfmar0JfHYx7d5XtXlzrXzfqnzH2ut/H7Bmre2uVd0utfLNq/IPDLHtqN6Xl1XtNmmrO3GIuM4A/tHF878IuKZa//KURODQap3vq7X9JLAA2LxW/saq/aur+/9b3V99MdttPedF9t8ObSdQkugHgQ/X9+vFfJY2rL3Pj7TvJ0Nsa7nqdXhn1X7NtrqLhtgH/wacNdxzA9aqyvfpZt+sPbb1Pn+4Vn5AVf6S6v5WdP6sr0fpsf1Ch+ezXZcxHMLCz0r7cj9t3yHZw+eVhd9jNwATG65jm6rdNrV2rXVPbXtv7wR+X2u3PuV77OYOj70KmNBWvkVVvuswr9UiMdGnz2r19/bVuvauxfvxtvZfp/zwtn5tPa3P53Nq6/qv6v7bKcnqV4EL2h53HfCDLveVJ1F+5EjgWx3q96nqXlcrP6gWy4rV/buBVWttn9V6DSiJ83WUYX9P7iK+CynfZdHl83l/ta0pbWXndXrfgDUpP8J8vq0sqn38191sz8Wl0+LQO6mSmfMov/ptThki0C/12d2upXz5n9m27UcoX+gbdHj8yZmZbW1vofzi2xom8zTKP68fVPeXby2UX8LXpQx3aPezLmPfDvh7Zl5eKz+R8k9oJCc3X0n5dX/vxQyr2Y7yz++ntfITq9vta+UXZOa9tbKdKAnUr2qvzZWUX0u3aTWMMkTr5IiYRvmHPp/SmwOlV6RdUhLRdlfR+T3sZONq/fMpB5IHAYdn5vEd4r8GuLIW/9lVDK34W79A/zgi3hIRT+4yDgAiYpWI+EJE3BARj1ASlgcpyVL9uffiqsy8rsP2XhBlqOhMFr7W36UkaM+oNZ/WYR/s9rW+h/IDyCeq4VwviLYhZF36Qe3+ydXtttXtTpT34vu192ga5SBym9rj783ee613oCQMW1bbOw84JSLe0Nam18/rY8OcRrCO4TyT8kPAj9sLM/NW4NIhHnNGZi5ou9/qpej2s1U30s9qWUnm+ZQJCA6KiFWHaLYTJSG4o7YvtL7vX17dXkrp9d2hur8jJSk7C9g6IlaOiKdQernP6zK+Oyg9d1C+T+q2A+7JzPprcWJ1W/8+PSczHxhicy+inA92E6Un6d/dxDhaqu/97wN7tg2pfDUlmRvNCXK0lDNRkh7vFErPzGejdq7ECNxTuz8PmJ2Lnqw/j/JLXt20IcrWqv5ep7o9koUH3q3luKpu7drjhxsW17LWEG3vaKtv6t+UA8h7gbOroWOdtj+tPVGEx07yfaTD9jvFug5liNU8Fn19plC9NhGxCvAbygHAp6rYtmDhcJSVauvt9B7OpfN72MmNLDzwfTPlgHr/iKifB7AOsEmH2B+gHLiuDZCZl1CGHi5PSThuj3IuzG5dxnMy5VfibwGvrOLagjLkpv7ce7HIexIR61Ne6ydTfuX+r2pbH6ya1Lc3k0XN7Sauat/ZnpJY7kv5fN8VEccs5mC33SPZNnyp0vpMtn8GA5jOou/TVjT//LX7a2b+KTP/mJlnUPaZGyg9EC29fl47te33Z77VfnqHuk5lUHu/c+EEE033w5F+VtvtR3k/h5oSfB3KkMz6fvC3qr71eZ1DSZZaidL2wLmUZGkC5TOxY1XXVaJUab1W8zrU9WP/aHkV5bl8YzHJVN2tlOPOpgnvcI6pYmqdR7Y35Xv2zCEfIQ3Dc5SkNpmZEbEf5R/Wezs0af2zrU8kMJKEYThThihrHUy0zh05nDKdaif1E2ezY6tFzaT0SNW1rsnR9LyVEkTmTVFOvL6Qkiy9KjMvq23/RRER7clSREymfH/Vt9/ped1dredVQ4TR+ie/HeV5bZOZrV4kIqKb81iamJOZf6r+/mNEXEg5mDo6Ik7PzAerursp5y3Uz9uhrR6AzPwl8MvqF9WtKOdynRwRN2fm74YKJCJWp/wSfmhmfr6tfBLlXJvHxd2qy8fPkFZPBh4Lq0PZzpSeql2y7XyCGKVrIFXb2LPaxjMoPcaHUIbbvn+Yhy8fEWvVkqXWZ7L9M5iUg9tOs8bVy7r9/A0py2xnfwPeHBGTqx8Pev28doqj23V0/C5k0f2g9Rqtw6I6fbeNa5l5ZUT8EPgYpce+7m5Kb9WBQ6yi/Tyf84HDImJLyjDNczPzgYj4IyVJehJwXWbe1qfwZ1JGH9T1sn+0fIZy/uEpEfHO7G5mvbMp03vvTDkPtK8y828RcT5llMKllO/8T9R/aJN6YY+SVJOZ51ESpYOAVWrV0ykHCJvUyl8/iiHtFhHRuhNlFrKtKb88kmX2oOuBTatfnDst3f7iV3c+8JxY9Fot76L8E72w4Xofk5k3U3pv7gbOisdfRPN8ynuwc4ftt+qHczrll9IJQ7w2rSSy9c+0flD7vu6eychUB+KfpBxQfqit6nTK8JGZQ8R/c4d1za2Svf2qotYsiUP9Mp+UHpH6c3835dftdq3t1T8Dr6N7i7zW1T7+nh7WUddVr0NmXpeZnwGuphzodePttftvq24vqm5Pp7x+Tx7iPVrsifhNRJnO+3mU5z2rKu7H57Xbddxc3db3g/qFT/9J6YGrz8C5PuV7bEn0KUqSfXCHutMpkzLcOMS+0J4onUf5wefTwO2Z+Y+28h0oP9700ps0nPOBtSLi1bXyXr5PWxZQzkv8BvCDiBjqh5x2P6HsDwdFRH04OAARsdMwozmG60n+MqV3+puUH5iazCgpPcYeJamz/SiTKExm4ZCJVo/T94H/iYgbKcOltmThgdNomAz8PCK+SZkt6lBKsnZ4W5v3AWdGxNmU8eb/pvQEPBt4YWa+ueG2v0T5J3pGRBwE3EKZaW4v4Gudzj1pIjNvaetZOisiXpOZv6EMIfsgcFKUaaevplxw8wDKCbrdHEScQjnQ/XVEfJkyI9V8yi+42wK/zMyfU877uhf4ekQcWrV5O2U2trHyXcov1R+PiK9muS7M0ZSJGy6JiC9Rfq1uzXz2CuCozPxDRBxWPafzKbO9rUEZ1tZ+ntWNlIOHt0eZQv1B4I7MvCMiLqGcx3M35SD45ZRemPtqMf6aMpz0hGqfeIRywPSUHp7nuZShQT+MiCMoQ6A+QDkhu6mOz43Sw/EVykHa9dV2t6Mc4H++86oeZx7wv9XQzD+ycNa7MzPztwCZeWlEfIMyNfnmlJnFHqL0zLwUuDozRzrr1mYR0ZrxbR1KD+OzgC+1DSvrx+e1q3Vk5rSIOI8yXPTeqt321GZOq3q+DqZcEPWnlAPXNShJxp10N+PfuFL1hH+N8vmqO4jSG3RZRBxDSQxWpEz88Brg/ZnZmo3xz5TvnFdQZnNrOY8yK1/r7345gdKDenL13l5L+ZHqk8Cprf25W1VPzQcj4gHgWxGxSnaYvbSt/fwoM/OdDVweEcdRvptmU2bNezNlX1vckMirKZeheDflu/CRzGy/jtgZlO+CbSkTWtTPWZV6k+NgRgkXl0EttM1616HuB1XdNbXy1Si/Vk2jHIydRhlznXSe9W7t2uNPBB7ssL2LePwMe9tUj38H5VeyGZQE6RJgsw6P34Qyhe10ysHdnZSD5vd183wX8xqtX70Wd1fr/QdlfP5ytXY309usd4u0pRxs31C9ri+ryp5Imdr1DspB/82UabIn1R6bwFeG2N7ylFmnrqQcTD9AOUj4OvC0tnYvpiRMD1Wv9zcpvTGPzeI1zHt4CB1mhBvuva7Vvaba3kFtZU+g/Or8D8ovqvdRDhK+CKxTtXktJYm5vWoznXLQ8NLa+netnvu89n2Wcr7QTylJ0CzKuP6Nq9f7xNo6tqCcX/Fgtb1DKElVsuisdx33CcpQv9b7cTtlquxXseisZR1fq+o9uHm450b5oeE7VfmD1Xv/V8rU0xM6xVZ/nyk9NxdSDuhmUs79e0KH9ntQTnB/sGp7A3ASbZ/Xxb33Q8RwCIvOeDez2s4eLPo5HPbzSofZ2hp+5qdQEtCZlH3ye5RrDT3u81K1fQ8lUZ1LSR72oEwTfUU3cVH7fh0i7m067D8nMgqfVUoCfn+neKu6LwP/ql6/mcCfKMPVnlBre2q1jre1lU2s9qEFwBrd7iu1/WXtIer/g9ILNK2K7V+UacwntrVpzXp3ZIfHPzbrXa38wKr8gC5iXJOSKP+lep7zKJNCnAi8qK1dp1nv1q5es/uqujkd1t+auXHTXl47F5dOS2sKZEmS1CYiTgTelJn1Ibgaoercv+uAX2Rmp/NBpZ5VQ3ivpszu97JBx6Mln0PvJEnSqIlyEdYDKb1yMyk98B8FVqX0vEgjUk1IszHlYtQbU6YGl0bMREmSJI2muZRhdcdRhtLOpgwdfH9m/m0xj5O69WLKcOG7KcP/zhpwPFpKOPROkiRJkmqcHlySJEmSakyUJEmSJKnGREmSJEmSapaJyRyq6SKfRLl+hiRJkqRl26qUi64POWHDMpEoUZKk24dtJUmSJGlZsR7w76Eql5VE6QGA2267jdVWW23QsUiSJEkakFmzZvGUpzwFhhlttqwkSgCsttpqJkqSJEmShuVkDpIkSZJUY6IkSZIkSTUmSpIkSZJUs0ydozScBQsWMH/+/EGHMaYmTpzIhAkTBh2GJEmSNK6YKAGZybRp07jvvvsGHcpArLHGGkyZMoVyuSlJkiRJJkrwWJI0efJkVl555WUmYchMZs+ezYwZMwBYd911BxyRJEmSND4s84nSggULHkuS1lprrUGHM+ZWWmklAGbMmMHkyZMdhidJkiThZA6PnZO08sorDziSwWk992Xt/CxJkiRpKMt8otSyrAy362RZfu6SJElSJyZKkiRJklRjoiRJkiRJNcv8ZA5DiUPHdjhaHpw9P2bq1Kncd999/OIXv2Dq1KmcdNJJACy//PI88YlPZJNNNmG33XZj6tSpLLecObEkSZLULY+elyKvetWruPPOO7n55ps588wz2Xbbbdlnn33YaaedeOSRRwYdniRJkrTEsEdpKTJp0iSmTJkCwJOf/GRe+MIXstVWW7H99ttz4okn8u53v3vAEUqSJElLBnuUlnLbbbcdm266KaeeeuqgQ5EkSZKWGAPvUYqI5YFDgLcDU4A7gROBz2Tmo1WbAA4G3gusCfwB+GBm/m0AIS9xnvWsZ3HVVVcNOgxJkjQOjPV52Bp/mpwbvywaDz1K+wHvB/YGng3sC3wC+FBbm32Bj1VttgCmAedGxKpjG+qSKTO9VpIkSZLUg/GQKL0Y+GVmnpGZN2fmT4FzgM3hsd6kjwCfzcxTM/MaYHdgZeBtgwp6SXLttdey0UYbDToMSZIkaYkxHhKl3wLbR8QzACJiU+ClwK+r+o0oQ/LOaT0gM+cCFwNbj22oS54LLriAq6++mje+8Y2DDkWSJElaYgz8HCXgC8DqwD8iYgEwATgwM39Y1U+pbqfXHjcd2KDTCiNiEjCprWiZGKI3d+5cpk2bxoIFC5g+fTpnnXUWhx9+ODvttBPvete7Bh2eJEmStMQYD4nSW4F3UIbR/Q14PnB0RNyRmSe1taufdRYdylr2p0z+sEw566yzWHfddVl++eVZc8012XTTTTnmmGPYfffdveCsJEmS1IPIHOysFxFxG/D5zPxqW9mngHdk5rMi4qnAjcALM/MvbW1+CdyXmbt3WGenHqXb77//flZbbbXHtZ0zZw433XQTG220ESuuuGJfn9uSwtdAkqRlh7PeaVmf9W7WrFmsvvrqAKtn5qyh2o2HboaVgUdrZQtYGNtNlFnudmxVRsQKwMuByzqtMDPnZuas1gI80PeoJUmSJC21xsPQu18BB0bErZShdy+gTAX+bYDMzIg4GjggIq4HrgcOAGYDJw8mZEmSJElLs/GQKH0I+DRwHDAZuAM4Hjisrc0RwEpVm9YFZ1+RmfYUSZIkSeq7gSdKVbLzkWoZqk0Ch1SLJEmSJI2q8XCO0rgw6EktBmlZfu6SJElSJ8t8ojRx4kQAZs+ePeBIBqf13FuvhSRJkrSsG/jQu0GbMGECa6yxBjNmzABg5ZVXJmLZmDYzM5k9ezYzZsxgjTXWYMKECYMOSZIkSRoXlvlECWDKlCkAjyVLy5o11ljjsddAkiRJkokSABHBuuuuy+TJk5k/f/6gwxlTEydOtCdJkiRJqjFRajNhwgSTBkmSJElO5iBJkiRJdSZKkiRJklRjoiRJkiRJNSZKkiRJklRjoiRJkiRJNSZKkiRJklRjoiRJkiRJNSZKkiRJklRjoiRJkiRJNSZKkiRJklRjoiRJkiRJNSZKkiRJklRjoiRJkiRJNSZKkiRJklRjoiRJkiRJNSZKkiRJklRjoiRJkiRJNSZKkiRJklRjoiRJkiRJNSZKkiRJklRjoiRJkiRJNSZKkiRJklRjoiRJkiRJNSZKkiRJklRjoiRJkiRJNSZKkiRJklRjoiRJkiRJNSZKkiRJklQz8EQpIm6OiOywfLWqnxQRx0bE3RHxUEScFhHrDTpuSZIkSUuvgSdKwBbAum3LjlX5T6rbo4E3ALsCLwVWAU6PiAljHKckSZKkZcTygw4gM+9qvx8RnwRuBC6OiNWBPYF3ZuZ5Vf07gNuAHYCzxzhcSZIkScuAnnuUImLFiFitVvaWiPh8RGw/kmAiYgXgHcC3MzOBzYCJwDmtNpl5B3ANsPVi1jMpIlZrLcCqI4lLkiRJ0rKlydC77wHHtO5ExIeBU4B9gXMi4jUjiGdnYA3gxOr+FGBeZt5baze9qhvK/sD9bcvtI4hJkiRJ0jKmSaK0JXBW2/0PA9+nJDinAh8fQTx7AmdWvUaLE0Aupv5wYPW2xckfJEmSJHWtSaL0H8C/ASJiI+CpwLGZOQs4AXhuk0AiYgPKeUffaiueBqwQEWvWmk+m9Cp1lJlzM3NWawEeaBKTJEmSpGVTk0RpNqWXBuC/gAeBP1X351BmpWtiD2AGcEZb2Z+B+SycCY+IWJeSjF3WcDuSJEmStFhNZr27GvhgRNwC7AVcWE28ALA+pReoJxGxHCVROikzH2mVZ+b9EXECcFREzATuAY6sYjivQeySJEmSNKwmidKngdOBK4F5lOFyLa8Frmiwzh0oSda3O9R9FHgE+DGwEnA+MDUzFzTYjiRJkiQNq+dEKTMviIhnU6buvjIz/9VWfQElgep1nedQJmjoVDcH+FC1SJIkSdKoa3IdpZcBMzPz1FqSBPADYFJfIpMkSZKkAWkymcOFwHOGqHtmVS9JkiRJS6wmiVLHIXKVicCjDWORJEmSpHGhq3OUImI1ygVlW6ZExPq1ZisBu9Ng1jtJkiRJGk+6nczho8BB1d8J/HyIdgF8bqRBSZIkSdIgdZsonUO5sGwARwDHArfW2swFrs7Mi/sXniRJkiSNva4Spcz8HfA7gIh4AvDNzLxjNAOTJEmSpEFpch2lQ0cjEEmSJEkaL3pOlAAiYkPgLcAGlEkc2mVm7jmysCRJkiRpcHpOlCLitcCpwARgBuXcpHbZh7gkSZIkaWCa9Ch9FrgU2DUzZ/Q5HkmSJEkauCaJ0tOBXUySJEmSJC2tlmvwmFuAVfodiCRJkiSNF00Spc8BH4+IlfsdjCRJkiSNB02G3m0JTAZuiIgLgZm1+szMfUYcmSRJkiQNSJNEae+2v3frUJ+AiZIkSZKkJVaTC842Ga4nSZIkSUsMkx5JkiRJqjFRkiRJkqSaRolSRLwjIv4UEQ9FxIL60u8gJUmSJGks9ZwoRcR/A98B/gKsVP39Q+Ah4HrgsH4GKEmSJEljrUmP0ieBLwLvr+4fl5nvAJ4BTABu61NskiRJkjQQTRKlZwLnUaYBh2rmvMycBnwG+Fh/QpMkSZKkwWiSKE0A5mXmo5ThdlPa6m4FntqPwCRJkiRpUJokSjcBT6r+/iuPv+jsm4A7RxqUJEmSJA1Sk0TpfGCH6u8vA2+NiBsi4u+U85a+3q/gJEmSJGkQlm/wmAOBSQCZ+ZNqOvC3U85ZOiIzT+xfeJIkSZI09npKlCJiBeDlwD+AWQCZeSpwav9DkyRJkqTB6HXo3SPA6cDTRyEWSZIkSRoXekqUqpnubgdWG51wJEmSJGnwmvVOYfEAACAASURBVEzmcALwwYiY0O9gJEmSJGk8aDKZwzzKRWevjYjTKNOBZ1t9ZuaX+hGcJEmSJA1Ck0TpC21/f6xDfQImSpIkSZKWWE2G3m00zPLUXlcYEU+OiO9HxMyImB0RV0bEZm31ERGHRMQdEfFwRFwUERs3iF2SJEmShtVzj1Jm3tLPACJiTeBS4ELg1cAM4D+B+9qa7UvpvZoKXAd8Cjg3Ip6ZmQ/0Mx5JkiRJajL0rt/2A27LzD3aym5u/RERAXwE+Gx1zSYiYndgOvA24PixC1WSJEnSsqDnRCkibuLxkzfUZWb+Zw+r/G/g7Ij4CeVitv8GjsvMb1b1GwFTgHPaNjA3Ii4GtqZDohQRk4BJbUWr9hCPJEmSpGVckx6li1k0UVqbkrTMqup78VTgA8AXgc8BWwLHRMTczPwuJUmC0oPUbjqwwRDr3B84uMc4JEmSJAlodo7S1E7lEbEWcC5wRo+rXA74U2YeUN3/SzVRwweA77Zvur7JDmUth1MSr5ZVKRfKlSRJkqRhNZn1rqPMnAn8P3rvybkT+Hut7Fpg/ervadXtlFqbySzay9SKZW5mzmotgBM+SJIkSepa3xKlyt30Pj34pZQL2LZ7BtCaXe8mSrK0Y6syIlagnM90WbMwJUmSJGlofZv1LiImAu+hJDa9+BJwWUQcAPyYco7Se6uFzMyIOBo4ICKuB64HDgBmAyf3KXxJkiRJekyTWe8u6FA8idIL9ERg917Wl5l/jIg3UM4rOoiSaH0kM3/Q1uwIYCXgOGBN4A/AK7yGkiRJkqTR0KRHaTkWnURhFvBT4HuZ2fNwuMw8HTh9MfUJHFItkiRJkjSqmsx6t80oxCFJkiRJ40bPkzlExEER8aQh6taNiINGHpYkSZIkDU6TWe8OBtYbou5JeKFXSZIkSUu4JolSLKZuFWB+w1gkSZIkaVzo6hyliNgEeH5b0Wsi4lm1ZisBbwdu7FNskiRJkjQQ3U7m8AYWDqlLyjTenTwM7DHSoCRJkiRpkLpNlL5Bmb47gMspydA1tTZzgRsz8+H+hSdJkiRJY6+rRCkz7wTuBIiIbYErvNirJEmSpKVVk+soXVwvi4gXAS8ALs7Ma/sRmCRJkiQNSs+JUkR8C1g+M6dW93cFfkAZljcvIrbNzN/1NUpJkiRJGkNNpgffFrig7f6BwNmUWfEuAw7oQ1ySJEmSNDBNEqUpwC0AEfEkYGPg8My8CvgysHn/wpMkSZKksdckUZoPrFj9/RJgDvD76v69wBp9iEuSJEmSBqZJovQP4J0RsSqwJ3BpZs6v6tYD7upXcJIkSZI0CD1P5gAcBZwC7Fbd37mtbnvgqpEGJUmSJEmD1GR68J9ExG3A1sAfM/M3bdW3Az/rV3CSJEmSNAhNepTIzN+z8Lyk9vKDRxyRJEmSJA1Yk3OUAIiIV0bE4RHxzYhYvyrbIiL+o3/hSZIkSdLYa3LB2ZWBX1LOR8qq+GvArcDHgduqW0mSJElaIjXpUfos5VpJbwRWB6Kt7hxghz7EJUmSJEkD0+QcpTcD/5eZP4+ICbW6W4H1Rx6WJEmSJA1Okx6l/wD+NkTdo8BKzcORJEmSpMFrkij9G3jeEHWbADc1D0eSJEmSBq9JonQqcGBEvKCtLCNiA+CjwE/6EpkkSZIkDUiTROlQ4A7gcuBPlJnvvgNcA8wAPt+36CRJkiRpAHpOlDLzAWBr4P+AB4EbgdnA4cDLMvPhvkYoSZIkSWOsyax3VMnQ57H3SJIkSdJSqMnQuyFFxCoR8al+rlOSJEmSxlpPiVJErBARkyMiauUrR8R+lBnvDu1ngJIkSZI01rpKlCJiYkR8HbgfuBO4OyLeXdW9BbiBco7SHcBOoxSrJEmSJI2Jbs9R2hd4L3A9cCXwVOD4iNgQOACYDuwBfDczs/9hSpIkSdLY6TZRehvwS+BNmbkAICIOpcx8dyWwQ2beMzohSpIkSdLY6vYcpacC32olSZXjqtvPmCRJkiRJWpp0myhNAu6qld1d3d4ykgAi4pCIyNoyra0+qjZ3RMTDEXFRRGw8km1KkiRJ0uL0MuvdUOcePdqHOP4GrNu2PK+tbl/gY8DewBbANODciFi1D9uVJEmSpEX0csHZkyPi4Q7lP4qIOW33MzM37TGORzJzWr2wmob8I8BnM/PUqmx3yuQRbwOO73E7kiRJkjSsbhOlS+jco3Rxn+J4ekTcAcwF/gAckJn/AjYCpgDntBpm5tyIuBjYGhMlSZIkSaOgq0QpM7cZxRj+ALwLuA5YB/gUcFl1HtKUqs302mOmAxsMtcKImEQ5r6rFYXqSJEmSutbL0LtRkZlntt29OiJ+B9wI7A78vtWs9rDoUNZuf+DgvgUpSZIkaZnSy2QOYyIzHwKuBp5OmbgBFvYstUxm0V6mdocDq7ct6/U5TEmSJElLsXGXKFXD5p4N3AncREmWdmyrXwF4OXDZUOvIzLmZOau1AA+MbtSSJEmSliYDH3oXEUcCvwJupfQUfQpYDTgpMzMijgYOiIjrgeuBA4DZwMkDClmSJEnSUm7giRJlWNwPgbUpF7X9PbBVZrYuZHsEsBJwHLAmZfKHV2SmvUSSJEmSRsXAE6XM3HWY+gQOqRZJkiRJGnXj7hwlSZIkSRq0nhOliJgYEZ+KiL9HxEMRsaC2PDIagUqSJEnSWGky9O5w4KPAmcAvgLl9jUiSJEmSBqxJovQW4LDMPLTfwUiSJEnSeNDkHKU1gUv6HYgkSZIkjRdNEqVLgOf3OxBJkiRJGi+aJEofBvaMiF0iYoV+ByRJkiRJg9bkHKUrgYnAT4CMiNm1+szM1UccmSRJkiQNSJNE6WdA9jsQSZIkSRovek6UMnPqKMQhSZIkSeNGk3OUJEmSJGmp1mToHQAR8Vzg2cBK9brM/O5IgpIkSZKkQeo5UYqIlYHTgO0o5ypFVdV+3pKJkiRJkqQlVpOhd/8HbAi8nJIk7QLsCJwKXA+8sF/BSZIkSdIgNEmUXg98Abisun9rZp6fmW8GrgA+0K/gJEmSJGkQmiRKGwL/yMwFlOF2K7fV/QDYuQ9xSZIkSdLANEmU7gOeUP09A3h6W93EtjpJkiRJWiI1mfXuauAZwFnAhcABEXE9MA84CPhr/8KTJEmSpLHXJFE6gYW9SAcCvwUuru7fB7ymD3FJkiRJ0sD0nChl5o/b/r4pIp7BwqnCL8vMe/oYnyRJkiSNucYXnG3JzIeAX/UhFkmSJEkaF5pM5kBETIqI90XEDyPi3Ih4elX++oh4an9DlCRJkqSx1XOPUkSsTZnEYWNgGrAOsGpVvTPwSmCvfgUoSZIkSWOtSY/SEcAawObA+kC01V0IvLwPcUmSJEnSwDQ5R2knYL/MvCIiJtTqbgfWG3lYkiRJkjQ4TXqUVgNuGaJuIn2YIEKSJEmSBqlJonQT8OIh6rYE/tk8HEmSJEkavCaJ0g+A/SLi9Sw8PykjYgtgH+B7/QpOkiRJkgahyTC5LwAvAX4O3FuVnQ2sBZwFfLk/oUmSJEnSYPScKGXm/Ih4DfBW4LWU6cHvBk4HTsnMR/sboiRJkiSNrZ4SpYhYEXgX8JvMPAU4ZVSikiRJkqQB6ukcpcycAxwDTB6dcCRJkiRp8JpM5vAvYEq/A5EkSZKk8aJJovRl4JMRsVq/g5EkSZKk8aDJrHcbA2sDN0fEBcCdQLbVZ2bu0ySYiNgf+Bzw5cz8SFU2CTgS2A1YCTgf2Cszb2+yDUmSJEkaTpNEae+2v3fpUJ+U6yn1pLoO03uBq2pVRwOvA3YFZgJHAadHxGaZuaDX7UiSJEnScHoeepeZyw2zTOh1nRGxCuVCtu9h4bWZiIjVgT2B/83M8zLzL8A7gOcBO/S6HUmSJEnqRpNzlEbDV4EzMvO8WvlmwETgnFZBZt4BXANsPdTKImJSRKzWWoBVRyFmSZIkSUupJkPvAIiI7YHtgbUoF5w9PzMvaLCeXSkJ0eYdqqcA8zLz3lr5dBY/897+wMG9xiJJkiRJ0CBRiogVgJ8BrwECeKRazycj4gzgjZk5v8t1PYUyi94rqms0dR0Gj59Aou5w4Itt91cFnPxBkiRJUleaDL07CHgl8ElgncxcAVgH2K8qP6iHdW1GuXjtnyPikYh4BHg58OHq7+nAChGxZu1xk6u6jjJzbmbOai3AAz3EJEmSJGkZ1yRR2g34XGb+v8y8CyAz78rMIyk9OW/vYV3nUyZmeH7b8ifKxA6tv+cDO7YeEBHrAs8FLmsQuyRJkiQNq8k5SusBvxmi7jeU84O6kpkPUCZmeExEPATMzMxrqvsnAEdFxEzgHso1la4G6hM/SJIkSVJfNOlRuovSC9TJ86r6fvoo8Avgx8ClwGzgdV5DSZIkSdJoadKjdBpwWETcmpmntgoj4vXAIZRhc41l5ja1+3OAD1WLJEmSJI26JonSgcBLgJ9Uw+SmUSZzWIUyJO7A/oUnSZIkSWOv50QpM++NiC2BqcC2lOsoXUGZmOG7mTm3rxFKkiRJ0hjrKlGKiBUyc17rfpUMHV8t9bYvzczf9i9ESZIkSRpb3U7m8OOIGLZtRLwU+PXIQpIkSZKkweo2UdoJOGFxDSJia0qSNG2kQUmSJEnSIHWbKL0f2D0ivtSpMiK2As4EZlDOW5IkSZKkJVZX5yhl5rciYk3gCxFxb2Ye1qqLiBcBZwN3A9tk5r9HJ1RJkiRJGhtdz3qXmf+vSpYOjoiZmfnVtiRpJiVJun20ApUkSZKksdLT9OCZeUCVLH05IqZQLgJ7L7BtZt42GgFKkiRJ0lhrcsHZvYDVgQOAWyk9Sbf0NSpJkiRJGqBur6N0Wq1oIhDAPcCxEdFel5n5+v6EJ0mSJEljr9sepU2ArJXdAjyxWtrV20mSJEnSEqXbWe82HOU4JEmSJGnc6PY6SpIkSZK0zDBRkiRJkqQaEyVJkiRJqjFRkiRJkqQaEyVJkiRJqukqUYqIL0bEU6q/14+IiaMbliRJkiQNTrc9Sh8B1q3+vgl4weiEI0mSJEmD122idC+wTvV34EVlJUmSJC3FurrgLPB74ISIuLy6f1RE3DdE28zM1488NEmSJEkajG4Tpb2Ao4GNKb1JTwPmDtHW3iZJkiRJS7SuEqXMvAV4A0BEPArsnJmXL/5RkiRJkrRkajI9+LbA3/sdiCRJkiSNF90OvXtMZl4MEBFPA7YD1gLuBi7MzBv6G54kSZIkjb2eE6WICOBY4P08vkfq0Yg4LjM/3K/gJEmSJGkQmgy9+yhlcofjgRcBT6luvw7sFREf7V94kiRJkjT2eu5RAt4NHJuZ+7SV/Rv4Y0QsAN4DfKkfwUmSJEnSIDTpUXoqcPoQdadX9ZIkSZK0xGqSKN0PbDBE3QbArObhSJIkSdLgNUmUzgU+ExGbtRdGxPOBQ4Gz+xGYJEmSJA1Kk0Rpf+AR4PKIuDoizomIq4E/A49W9ZIkSZK0xOo5UcrM24DnA0cADwEbVbefB16Qmbf3sr6I+EBEXBURs6rldxHx6rb6SRFxbETcHREPRcRpEbFer3FLkiRJUreazHpHZt5N/3qObgc+CbQuVrs78MuIeEFm/g04GngdsCswEzgKOD0iNsvMBX2KQZIkSZIe0yhR6qfM/FWt6MCI+ACwVUTcDuwJvDMzzwOIiHcAtwE74PlQkiRJkkZBk3OURk1ETIiIXYEnAL8DNgMmAue02mTmHcA1wNaLWc+kiFittQCrjm7kkiRJkpYm4yJRiojnRcSDwFzg68AbMvPvwBRgXmbeW3vI9KpuKPtTpjFvLT2dNyVJkiRp2TYuEiXgn5QJIrYCvgacFBHPWUz7AHIx9YcDq7ctTv4gSZIkqWs9n6MUESsA8zNzcYlKTzJzHgsnc/hTRGwB7AP8CFghItas9SpNBi5bzPrmUnqnWjH3K1RJkiRJy4CeepQiYkXgYWDn0Qln4aaASZRrM80HdmyLYV3guSwmUZIkSZKkkeipRykz50TETMp1k/oiIj4HnEmZyW5VyjTg2wCvysz7I+IE4Khqu/cARwJXA+f1KwZJkiRJatdkevBfAW+gbSa6EVoH+B6wLmXihasoSdK5Vf1HgUeAHwMrAecDU72GkiRJkqTR0iRROgU4ISK+DZwK3EltYoXMvKLblWXmnsPUzwE+VC2SJEmSNOqaJEqti7xOBXav1bVmo5swgpgkSZIkaaCaJEp79D0KSZIkSRpHek6UMvOk0QhEkiRJksaLEV1wNiKeGREviYgn9CsgSZIkSRq0RolSRLwrIm4H/g5cAjyzKv9xRLynj/FJkiRJ0pjrOVGKiDcDJwJXAHtTJnBouQJ4S18ikyRJkqQBadKjtD/wncz8b+AbtbprgeeMOCpJkiRJGqAmidKzKddS6uQeYK3m4UiSJEnS4DVJlGYDqw9R92Tg3ubhSJIkSdLgNUmULgX2jojoUDcVuGgkAUmSJEnSoDW54OxhwG+By4GTgQR2iYhDgZcBW/YvPEmSJEkaez33KGXmn4BXA6sAR1FmvTsAeAbwmsy8pq8RSpIkSdIYa9KjRGZeCDw7Iv4TWAe4OzOv62tkkiRJkjQgjRKllsy8EbixT7FIkiRJ0rjQZDIHImLDiDg+Iq6LiJnV7fERsVG/A5QkSZKksdZzohQRzwf+Qpnh7t/AOdXtVOAvVb0kSZIkLbGaDL07GrgL2CEzb20VRsQGwLnAl4Bt+xOeJEmSJI29JkPvtgQObk+SADLzFuAQ4EV9iEuSJEmSBqZJonR/tXRyHzCreTiSJEmSNHhNEqWTgXcPUfce4IfNw5EkSZKkwevqHKWI2KXt7p+BN0XE5ZSkaBowBdgNmAz8pN9BSpIkSdJY6nYyh58CCUTb7VOAzTu0/R6l10mSJEmSlkjdJkrOYidJkiRpmdFVopSZF492IJIkSZI0XjSZzEGSJEmSlmpNLjhLROwMvB3YAFixVp2ZuelIA5MkSZKkQek5UYqITwBfAO4CbgAe6ndQkiRJkjRITXqU9gK+DbwvMxf0OR5JkiRJGrgm5yitBZxskiRJkiRpadUkUboUeHa/A5EkSZKk8aLJ0LuPAD+PiNuAszJzXp9jkiRJkqSBapIo3QCcB/wcyIiYXavPzFx9xJFJkiRJ0oA0SZSOAPYGrgSuBexRkiRJkrRUaZIoTQW+kJn79zkWSZIkSRoXmkzmMAE4t18BRMT+EfHHiHggImZExC8i4pm1NpMi4tiIuDsiHoqI0yJivX7FIEmSJEntmiRK5wBb9TGGlwNfrda5I6WX65yIeEJbm6OBNwC7Ai8FVgFOj4gJfYxDkiRJkoBmQ+8+DfwoIh4CzgDuqTfIzEXKhpKZr2q/HxF7ADOAzYBLImJ1YE/gnZl5XtXmHcBtwA7A2Q2egyRJkiQNqUmi9Nfq9ovV0slIenpaM+a1kq3NgImUniwAMvOOiLgG2JoOiVJETAImtRWtOoJ4JEmSJC1jmiRKhwHZ70AAIiIoyddvM/OaqngKMC8z7601n17VdbI/cPBoxChJkiRp6ddzopSZh4xCHC1fATahnIc0nGDohO1wHt/btSpw+8hCkyRJkrSsaNKjNCoi4ljgv4GXZWZ7UjMNWCEi1qz1Kk0GLuu0rsycC8xtW/coRCxJkiRpadVzohQRBw3TJDPz0z2sL4BjKbPabZOZN9Wa/BmYT5kR78fVY9YFngvs2+12JEmSJKlbTXqUDhmmPikz43Xrq8DbgNcDD0RE67yj+zPz4cy8PyJOAI6KiJmUSR6OBK4GzuspckmSJEnqQs/XUcrM5eoLsDbwbuAaYMMeV/kBykx3FwF3ti1vbWvzUeAXlB6lS4HZwOsyc0Gv8UuSJEnScPpyjlJ13aRvR8Rk4BjKMLpuHzvsCUSZOQf4ULVIkiRJ0qjquUdpGJcD2/d5nZIkSZI0pvqdKG0KPNjndUqSJEnSmGoy6927OhRPolz/6H+A7480KEmSJEkapCbnKJ04RPkcSpL08cbRSJIkSdI40CRR2qhD2ZzMnD7SYCRJkiRpPOg5UcrMW0YjEEmSJEkaL/o9mYMkSZIkLfG66lGKiKt6WGdm5qYN45EkSZKkget26N09QA7TZhVgsy7aSZIkSdK41lWilJnbDFUXEcsD7wUOoiRJJ/clMkmSJEkakBGdoxQRbwb+DhwL/BXYLDPf2Y/AJEmSJGlQGiVKEbFNRPwB+BEwC3hFZr4yM6/sa3SSJEmSNAA9JUoR8byI+DVwPrAW8LbM3Dwzzx+V6CRJkiRpALpKlCLiKRFxEnAFZcKGjwDPzsxTRjM4SZIkSRqEbme9uw5YATgLOAJ4AHheRHRsnJlX9CU6SZIkSRqAbhOlSdXtq4FXLaZdUGa+mzCSoCRJkiRpkLpNlPYY1SgkSZIkaRzp9jpKJ412IJIkSZI0XozoOkqSJEmStDTqduidJGkpEId2noRHy448OAcdgiQtEexRkiRJkqQaEyVJkiRJqjFRkiRJkqQaEyVJkiRJqjFRkiRJkqQaEyVJkiRJ+v/t3XnQZHV97/H3B5AdI4OySViMKHpFUAEJYlKKgEqMBL0gMWxWLriQkmjCVVLFoqE0LiyJEJIKIohUSHLFoEGWIGhQQy7K5oWgOOz7MizDMoPwvX+cM/Bw5pnhGWT69HP6/arq6u7f6T79GXjmPPPt39ZhoSRJkiRJHRZKkiRJktRhoSRJkiRJHRZKkiRJktRhoSRJkiRJHRZKkiRJktRhoSRJkiRJHb0XSkl+J8m3k9yepJLs3jmeJEe2xx9LcnGS/9FXXkmSJEnD13uhBKwBXAkcvITjhwKfaI9vC9wJXJBkrdHEkyRJkjRpVuo7QFV9F/guQJJnHUvTcAhwdFV9s23bD7gL+EPg70YaVpIkSdJEGIcepaXZDFgfOH9RQ1UtAL4P7LCkNyVZJcmLF90Ae58kSZIkzdi4F0rrt/d3ddrvmnJsOp8GHpxyu/WFjyZJkiRpqMa9UFqkOs8zTdtUnwN+Y8pto+WUS5IkSdIA9T5H6Tnc2d6vD9wxpX1dFu9lelo7PG/BoufduU+SJEmStDTj3qN0A02xtPOihiQrA78L/KivUJIkSZKGrfcepSRrAq+c0rRZkq2B+6vq5iTHAYcl+QXwC+Aw4FHgjNGnlSRJkjQJei+UgG2Ai6Y8P6a9PxXYH/gCsBpwIrA2cCmwS1U9PMKMkiRJkiZI74VSVV1MszjDko4XcGR7kyRJkqTlbtznKEmSJEnSyFkoSZIkSVJH70PvNBo5yiXSBXXE0rYfkyRJ0iL2KEmSJElSh4WSJEmSJHVYKEmSJElSh4WSJEmSJHVYKEmSJElSh4WSJEmSJHVYKEmSJElSh4WSJEmSJHVYKEmSJElSh4WSJEmSJHVYKEmSJElSh4WSJEmSJHVYKEmSJElSh4WSJEmSJHVYKEmSJElSh4WSJEmSJHVYKEmSJElSh4WSJEmSJHVYKEmSJElSh4WSJEmSJHVYKEmSJElSh4WSJEmSJHVYKEmSJElSh4WSJEmSJHVYKEmSJElSh4WSJEmSJHVYKEmSJElSh4WSJEmSJHVYKEmSJElSh4WSJEmSJHXMmkIpyUeT3JDk8SQ/SfLWvjNJkiRJGqZZUSgl2Qs4DjgaeAPwH8B3k2zcazBJkiRJgzQrCiXgE8DJVfUPVXVtVR0C3AJ8pOdckiRJkgZo7AulJCsDbwLO7xw6H9hh9IkkSZIkDd1KfQeYgZcCKwJ3ddrvAtaf7g1JVgFWmdK0FsBDDz20PPLNDo/3HUDjYKL/DqjhtWDieR2Q1wFN+nVgpn/+VNVyjvLrSbIhcBuwQ1X9eEr7XwD7VNUW07znSOCIkYWUJEmSNNtsVFW3LengbOhRuhd4ksV7j9Zl8V6mRT4HHNNpmwPc/8JG0yyyFnArsBHwcM9ZJPXD64Ak8FqgxlrA7Ut7wdgXSlW1MMlPgJ2Bs6Yc2hn41yW8ZwGwoNM82X2MEy7JoocPV5U/C9IE8jogCbwW6GnP+f9+7Aul1jHA15NcBvwYOBDYGDip11SSJEmSBmlWFEpVdWaSdYDDgQ2AnwHvrqqb+k0mSZIkaYhmRaEEUFUnAif2nUOz1gLgKBYfkilpcngdkAReCzRDY7/qnSRJkiSN2thvOCtJkiRJo2ahJEmSJEkdFkqSJEmS1GGhJEmSJEkdFkqSJEmS1GGhJEmSpEFL8s4kO055/rEkVyQ5I8nafWbT+HJ5cA1akhWAVwLr0vlioKp+0EsoSZI0UkmuBv53VZ2TZEvg/wLHAG8Hrq2qA3oNqLE0azaclZZVku2BM4BNgHQOF7DiyENJGrkk6wFfAnai+dLkWdeDqvJaIA3fZsA17eP3Ad+pqsOSvBE4p79YGmcWShqyk4DLgN2AO2iKI0mT52vAxsBn8VogTaqFwOrt43cAp7WP7wde3EsijT0LJQ3Z5sD7q+r6voNI6tWOwFur6oq+g0jqzSXAMUl+CGwH7NW2vwq4tbdUGmsu5qAhu5RmfpKkyXYLiw+/lTRZDgZ+Bbwf+EhV3da2vws4t7dUGmsu5qDBSvIHwF8CXwSuBp6Yeryqruojl6TRSrIL8EngoKq6sec4kqRZwkJJg5XkqWmai+ab5XICtzQZksyjmZuwEvAoi39pMqePXJJGy5Vwtayco6Qh26zvAJLGwiF9B5DUL1fC1fNhj5IGK8kaVfVI3zkkSVK/klwB/Bw4gmlWv6yqB/vIpfFmoaTBSjIf+Cfgq1V1Sd95JPUvyWrAi6a2VdVDPcWRNCJJHgG2ciVcLQtXvdOQ7Q38BnBhkp8n+VSSDfsOJWm0kqyR5CtJ7gbmA/M6N0nD50q4Wmb2KGnwkqwD7AvsD7wWOA/4KnB2Vf2qx2iSRiDJCcDbgMNpNpn8GPBy4CDgU1X1jR7jSRoBV8LV82GhpImS5E9oLpIrA/cCJwGfr6pHew0mablJcjOwb1VdnOQh4I1VdX2SfYC9q+rdPUeUtJy5Eq6e7oIiBwAADntJREFUD1e90+AlWZ+mR+kAYGPgX4CTgQ2BTwHbA7v0FlDS8jYHuKF9/FD7HOAS4G97SSRp1FwJV8vMQkmDlWQPmuJoV+Aa4ATg9Kp6YMprrgAu7yehpBGZC2wK3ERzLdgT+C/gPcADS36bpKGoqpv6zqDZx8UcNGSnALcDb6mqravqK1OLpNZc4OjRR5M0QqcAW7WPPwd8NMkC4FiaobiSJkCSfZL8MMntSTZp2w5J8t6+s2k8OUdJg5VkdeceSepKsjGwDfDLqrqy7zySlr8kHwE+AxwH/AXwuqqam2R/YL+qeluf+TSeLJQ0KElePNPXuneKNBmS7AucWVULOu0rAx+oqtP6SSZpVJJcAxxWVd9K8jDNnkpzk7wOuLiqXtpzRI0hCyUNSruqzXP9ULvCjTRBkjwJbFBVd3fa1wHu9logDV+Sx4AtquqmTqG0OXBVVa3Wc0SNIRdz0NDYdS6pK0z/BcpGwIMjziKpHzcAW9Ms6jLVu2gWeZEWY6GkQamq7y96nGTlqlo43euS2MUuDVySy2kKpAIuTDJ1g+kVaZYLPrePbJJG7ovACUlWpfnyZLskewOfBv6412QaWxZKGrJ/SrJHVT1rk7kk6wEXAq/rJ5akEflWe781cB4wf8qxhcCNwP8ZcSZJPaiqU5KsBHwBWB04A7gN+HhV/WOv4TS2nKOkwUpyKXBNVR0wpW0D4HvA/6uq9/cWTtLIJNkP+MfuYg6SJlM7qmSF7rxFqct9lDRk76bpWj8WIMnLgYuBq2k2nJQ0GY4A1uw2JnlJkrk95JHUgyQrJXkH8D7gsbZtwySLXR8kcOidBqyq7kuyK3BJEoDdgJ8CH+wOx5M0aJvSzEnqWgV4+WijSOpDu8HsucDGNH/3LwAeBg4FVgU+3F86jSsLJQ1aVd2aZGfgEpqL4j7leFNpIiT5/SlPd00ydYW7FYGdaOYpSRq+44HLgK2A+6a0nwX8Qy+JNPaco6RBSTKP6ZcBXh1YADy5qKGq5owql6TRa/dVg+aakM7hJ2iKpE9W1XdGmUvS6CW5F3hLVV3X2UdpU5r5zKv3GlBjyR4lDc0hfQeQNB6qagWAJDcA21bVvT1HktSfFZh+CO5GNEPwpMXYoyRJkqRBS3Im8GBVHdj2KL0euAf4V+DmqSvkSotYKGnQkqwI7A68hmb4zTXA2VX15FLfKGlQkqwB/C7NRO6Vpx6rqr/uJZSkkUmyIXARzRD8zWnmK20O3Av8jkuFazoWShqsJK8EzqFZ1eo6mjkKrwJuAXarql/2GE/SiCR5A821YHVgDeB+4KXAo8DdVfWKHuNJGpEkqwF7A2+kGYr3U+AbVfVYr8E0tiyUNFhJzqEpjj5YVfe3besApwNPVdVufeaTNBpJLgZ+DnwEeIBm1asnaK4Fx1fVN/tLJ0kaVxZKGqwkjwDbV9XVnfatgB9WlRvMSRMgyQPAm9vVrh4Afruqrk3yZuDUqtqi54iSlrMk+y7teFWdNqosmj1c9U5DtgBYa5r2NYGFI84iqT9P8My2AXfRzFO6FniwfSxp+I7vPH8RzXDchTTDcC2UtJgV+g4gLUffAf4+yZvzjO2Bk4Cze84maXQuB7ZpH18EfCbJB4HjgKuX+C5Jg1FVa3duawKvptmQfu+e42lMOfROg5XkJcCpwHtovlGGphf1bGD/qnqwr2ySRifJNsBaVXVRkpfRXBd2BK4HDqiqK3sNKKk37fXhdIfgajoWShq8JJvTLA8Oze7b1/eZR5IkjYd2VczvV9WL+86i8WOhpImQJADlD7wkSRMnye93m4ANgIOBW6rqXaNPpXFnoaRBa1e5+XOaTeWgWSL4i1X19f5SSRqlJOsBXwJ2Atal+QfS06pqxT5ySRqdJE91mgq4B/ge8MmqumP0qTTuXPVOg5XkE8Bnga8AP6T5x9FbgJOSvLSqju0zn6SR+RrN6nafBe7gmRXwJE2IqloBoJ2nuNB5ypoJe5Q0WEluAI7o7o2QZD/gyKrarJ9kkkYpycPAW6vqir6zSBq9dnGno4G9gLXb5nuAU4DPVtWjfWXTeLNHSUO2AfCjadp/1B6TNBluoTPcTtJkSDIH+DHwcuAbNHuohWaRpz8Bdk6yI7AVzcbUf91XVo0f91HSkF0P7DlN+17AL0acRVJ/DgE+n2TTnnNIGr3DaTaV/a2qOqiqjquqY6vqQOCVwMrA14HzaTahlp7m0DsNVpL3AWcC/04zR6lo9k7ZCdizqs7qMZ6k5SjJPJ49F2kNmlEUj/LMvmoAVNWcEUaTNEJJbgQOqqrzlnD8ncA5wFFVddQos2n8WShp0JK8CfhTmi72ANcAX66qy3sNJmm5aucizkhVnbo8s0jqT5IFNL1Jty7h+EbAjVXldBQtxh8KDVKSlYAPAudV1R/1nUfSaFn8SGrdC2wKTFsoAZsBd48sjWYVe5Q0WEkeBV5TVTf1nUVSv5KsQDMfYV0683Or6ge9hJK03CU5mebv/s5VtbBzbBXgPGBuVX2oj3wabxZKGqwkFwHHV9W3+s4iqT9JtgfOADZh8dXvyg1npeFqh9ZdBiwATgD+uz30WuCjwCrAtlV1cz8JNc4slDRYSf4n8HngWOAnwCNTj1fVVX3kkjRaSa4Afg4cwTQbzrrxpDRsSTYDTgR24ZkvSwq4ADi4qq7vK5vGm4WSBivJU0s57LfI0oRI8giwlf8YkiZbkrWBzdun11fV/X3m0fhzMQcN2WZ9B5A0Fi6lmaNgoSRNsKqaB/xX3zk0e1goacjmV9V9AEl+E/hfwGrA2VX1H70mkzRKfwN8Ocn6wNUsvo+Sw3AlSYtx6J0GJ8mWwLeB3wR+AXwAOJdmw8mn2vv3u8iDNBmWMAy3aOYqOAxXkjQtCyUNTpLvAr8C/gr4I+D3gPOBP25f8jfAm6pq+34SShqlJJss7bhbCEiSpmOhpMFJci/w9qq6KsmawEPAdlV1WXt8C+A/q+olfeaUJEnS+HKOkoZoDnAnQFXNb1e8mrqyzTxgrT6CSepPktcCGwMrT22vqrP7SSRJGmcWShqqblepXafShEryCuAsYEuemZsEz1wXnKMkSVqMhZKG6mtJFrSPVwVOanuWoNmFW9LkOB64AXgHMBfYDlgH+DLwZz3mkiSNMecoaXCSnDKT11XVAcs7i6T+deYtPkgzZ/G6JG8HvlxVb+g5oiRpDNmjpMGxAJLUsSIwv318L7AhcB1wE/DqvkJJksabhZIkaeh+BryeZtjdpcChSRYCB7ZtkiQtxqF3kqRBS7IrsEZVfbNd2OE7wBbAfcAHqurCXgNKksaShZIkaeIkmQPMK38JSpKWwEJJkjRISb46k9dV1YeWdxZJ0uxjoSRJGqQkT9Es2HA5z+ydtJiq+oORhZIkzRou5iBJGqqTgA8ArwC+CpxeVff3G0mSNFvYoyRJGqwkqwB7AB8CdgD+DTgZON/5SZKkpbFQkiRNhCSbAPsD+wIvAl5bVfOX+iZJ0sRaoe8AkiSNSLW34O8/SdJz8BeFJGmwkqySZO8kFwDXAVsCBwMb25skSVoaF3OQJA1SkhNpFnO4GTiFZnPZ+/pNJUmaLZyjJEkapHZ58Jtplgdf4i+7qtpjZKEkSbOGPUqSpKE6jaUUSJIkLY09SpIkSZLU4WIOkiRJktRhoSRJkiRJHRZKkiRJktRhoSRJGokk+yepzu2eJBcn+b2+872Q2j/bV/rOIUl6/iyUJEmjdgDw28AOwIHAk8C3k7yn11SSJE3h8uCSpFH7WVVdtuhJknOBecDewLd/nRMnCbBqVT3260WUJE06e5QkSX17HFgIPLGoIcmcJCcmuS3JwiRzkxydZJWpb1w0xC3Jh5NcCywA9pvpOZJs2p5j/26otv3ITtt7k1yVZEF7vo8nOTLJtHttJNknybVJHk1y5dCGGErSkNmjJEkatRWTrAQEWA/4c2AN4AyAJKsCFwG/BRwBXAW8Ffg0sDWwW+d8u7fHPwPcCdz9PM7xnJK8E/gm8ANgL5rfoX/W/hmmsxuwLXA4MB84FDgryaurau6yfr4kabQslCRJo/afnecLgIOr6rz2+X7A64E9q+qf27YLkswH/irJzlV1wZT3rwlsWVXzFjUkOWgZzzETnwFuA3atqoXt55wL3LiE168GvKOqHm5f+1PgdmBP4PPL+NmSpBFz6J0kadT2pelp2RZ4F3AqcEKSg9vjbwceAf6l876vtfc7ddq/N7VIep7nWKokawDbAN9aVCQBVNV8ljyv6qJFRVL72ruAu4FNluWzJUn9sEdJkjRq105dzAE4N8kmwBeSnA6sA9xZVc+a91NVdyf5VXt8qjum+YxlPcdzWZtmqOBd0xybrg3gvmnaFtD0NEmSxpw9SpKkcXAVTQHxKpoCY712BbunJVmX5gu+ezvvnW4hhZme4/H2vrtIRLeQmtd+znTzkdafpk2SNMtZKEmSxsHW7f09wIU0845277xm3/b+whmcb6bnuIumWHp953Xvnfqkqh4BLgN2T7LyovYkawKuZCdJA+TQO0nSqL2uXfUOmiFwewA7A2dV1Q1JTgM+BpyaZFPgamBH4DDgnKr69xl8xozOUVXVDvf7UJJfAlcC2wF/OM05Dwf+DTgvyfHAijQr9s0H5izLfwBJ0vizUJIkjdopUx4/CNwAfAI4EaCqHk/yNuBomkLkZTSrzX0JOGomH7CM5/hke38oTS/U92h6iW7snPPcJO+jWf3uTJqlyE8ENgT2mUkuSdLskc48V0mSNENJXgRcAdxWVbv0nUeS9MKxR0mSpBlKcjJwAc1Ke+sDHwZeA3y8z1ySpBeehZIkSTO3Fs3wvZcBTwA/Bd49w3lTkqRZxKF3kiRJktTh8uCSJEmS1GGhJEmSJEkdFkqSJEmS1GGhJEmSJEkdFkqSJEmS1GGhJEmSJEkdFkqSJEmS1GGhJEmSJEkdFkqSJEmS1PH/Ac/Ee+RkxG7EAAAAAElFTkSuQmCC"/>
          <p:cNvSpPr>
            <a:spLocks noChangeAspect="1" noChangeArrowheads="1"/>
          </p:cNvSpPr>
          <p:nvPr/>
        </p:nvSpPr>
        <p:spPr bwMode="auto">
          <a:xfrm>
            <a:off x="320675" y="15875"/>
            <a:ext cx="298450" cy="298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5" name="AutoShape 6" descr="data:image/png;base64,iVBORw0KGgoAAAANSUhEUgAAA0oAAAILCAYAAADWqWyQAAAABHNCSVQICAgIfAhkiAAAAAlwSFlzAAAPYQAAD2EBqD+naQAAADh0RVh0U29mdHdhcmUAbWF0cGxvdGxpYiB2ZXJzaW9uMy4xLjMsIGh0dHA6Ly9tYXRwbG90bGliLm9yZy+AADFEAAAgAElEQVR4nOzdd7hcVbn48e9LCAGkCjcERYrXjoJKEdGrVCteERvYCBcroqhXQcBLs6D8QBEURUXBgthQEaRXBRUVEVCUIlVIAqEECCmE9/fH2kOGnTk5M/vMOXOSfD/Ps585s9aavd+Z2TNnv7PWXjsyE0mSJEnSQssNOgBJkiRJGm9MlCRJkiSpxkRJkiRJkmpMlCRJkiSpxkRJkiRJkmpMlCRJkiSpxkRJkiRJkmpMlCRJkiSpxkRJkiRJkmpMlLRMi4ipEZERMSciNuhQf1FEXDOg2LapYnvTILbfq4jYMCLOiIh7qriPXkzbmyPi9A7l746IBRFxWkSsOLoRD061X2XbMici/h4Rn4qIFUZxu0+KiEMi4vmjtY1BWVqfW/Wc2veVRyPizoj4dUS8ZNDx9VP1HZIR8fGGj299Z27Tx5han9WzOtSNKN5+iIhPVDH89xD1Z1ffyU/q0/aeVW1v7xGsY42IOCgiroiIWRExNyJuiohvRsQmbe3eX21rSlvZu0aybalXJkpSMQn4zKCDWMJ9CXgR8D/Ai6v7XYuITwDfBH4A7JKZc/oe4fjyL8rr9GLgzcD1wKeBr4ziNp8EHAwsVclEZWl+bgCvouwrLwU+CkwBLoqIFw40qvHlCsprdMUorPuVEbHdKKx3pI4CfgscHxFPbK+IiPcCrwD2ysw7BhFcXUQ8C7gS+F/gHOCtlBgPA9YH/hoRk6rmp1Lez5ltq3gXYKKkMbP8oAOQxomzgLdFxJGZ+ddBBzOWImIlYE5m5ghX9Vzg8sz8RYMYPgfsDxwL7NOHWIiIAFbMzIdHuq5R8nBm/r51JyLOBP4O7B4RH15aE8WIWGkcvycDERErZ+bsYZr9OTPvrv6+LCIuB24E3kQfEoOImAAsn5lzR7quQcnMWcDvh23Yu+sox0tHRMQW/fh+6pfMfDQidgf+CnwV2A2gGiFxJPCTzDxlpNupvk8nDdtw8euYCPwCWA3YMjP/2VZ9MfCdqmfsUYDMnAHMGMk2pZGyR0kqjqD8avWFxTVqG2oxtUNdRsQhbfdbQ2Y2iYifRMT91RCIL0bE8hHxzIg4KyIeqIai7TvEZlesHjMtIh6OiIsj4gUdtr95NWTtnmoo118i4i21Nq2hhq+IiG9HxF3AbBbzDzAi1o+I70fEjGqIxLUR8b8RsVxVv01EJPA04NVtQ4Q2XNxrWT12uYj4GiVJOiwzP1w/CImIJ0bEcRHx74iYFxH/iojPtv3q2GqXEfGVarjGtcBcYPeqboUow9r+UT2HuyLiOxHxH7V1vDUizokytOnh6rl+PiKeUGt3YkQ8GBFPizIE6sGIuC0ijqrH1a3MfITyS+sKwBq17a0WEUdWw1PmVa/F0R3ienNE/KHa12ZXr9W3q7ptgD9WTb/T9j4dUtVvHhGnVPviw9XtD6M2JLW1X9fjb9u3NmwruzkiTo+IXar9cQ6l14eI+GBEXFLtVw9FxNURsW91MNW+3osi4pqI2CIiftP2vD7Zvg8O89yeWj23O6r3f3pEnB/DDNNre583rto/VO07X4mIlWttIyL2iogrq9fv3oj4aUQ8dYjn87KIuCwiZgPfXlwcQ7i/up1fW/9iP69Vm9b32L7V5+Imyudl2x7W0XGYWwzxHRkR74mI66r1/T0i3la9vjd3enIR8bFqf38wIn4XEVsN94J0iin681mdDxwIbEbpARkujikRcXxE3B7l83pTRBwcEcu3tfljRJxRe9zVVfxbtJXtUpU9b6jtZea/gI8Du0bEGyMigBOAh4AP1LaxdkR8I8p33LyIuDEiDm3/3EXEitU2j4yID0XEP4F5wK5DPN9J1edrVkS8YjEvzVuAZ1K+6//ZqUFmnpaZ86v1Pm7oXUT8HtgeeGbbZ3xOREyIiFsi4pcdYluj+twetZi4pCHZoyQVD1CG3n05IrbLzAv6uO4fA98Hjgd2BPYFJgI7AMdRfvV7G/CFiLghM0+tPf5zlF+M3w2sDhxCGXLzguofJBGxLaVX7A/A+ykHUbsCP4rya/WJtXV+GzgDeCfwBGoHWy1REonLKAfv/wfcDOxUxfyfwF4sHO7yc8ov3K3x+ncO87pMpAyzeyulF+mYDttfEbiw2tbBwFXAf1ESq+cDr609ZOeq/jBgGjCjOrj7ZVV+RPV8NgAOpbyOm7f1cDwd+DVwNOUg41nAfsCWQH3YzUTgNMoByVHAy6rX6P5q+01sBNwH3NX2GqxM+bV1Pcq+cBWwcbWN50XEDpmZEfFi4EfVcggwp3qerbivAPYAvkPZ11sHabdXtxsC/wROAe4B1qUcZP0xIp7T1pvRqxcCz662eRPldYXynp5clc0DNqUcjD6LMnyz3RTKvnIU5X17A3A4cAfw3S6e26+BCZTP3q3A2sDW1BLSIUysHn888PnqcZ+ivLava2t3PDAVOIayzzwROIjS+7NpZk5va7su5TvhCOAAql/QhzGhOtBejjJE6TOU5OanrQZdfl7bfZjSW/JxYBZwfYN1DCvKELDjgZ9Rhg2uTvk8D5WofBD4B/CR6v6ngV9HxEaZef8Qj1mcfnxWf0R5nT4TET9rHczXVQf1l1Pe08Mo34kvpuwzG1L2U4DzgL0jYmJmzo+IdSi98g9T/k+0Ev8dgOmZefXigsvM4yNiZ+BrwHMoCcXrMvOxYWtRfli5hPJdchDwN0pyfCDwPGCX2mp3pXyPHkT5Tlpk+F5ErEXpJdoIeGlmXrWYMFtJVM+jDip7Uj7jk1mYtD2amQsi4qvA4RGxQWbe0vaY/wFWorwuUu8y08VlmV0oBzYJbE45MLiR8g8qqvqLgGva2m9YtZ/aYV0JHNJ2/5Cq7GO1dn+pyt/QVrY8ZYjBz9rKtqna/bkVT1W+AeXA8pttZddSDhaXr23rV5R/bsvVnu9JXb4+h1ftt6yVH0c5EHhGW9nNwOldrvfmar0JfHYx7d5XtXlzrXzfqnzH2ut/H7Bmre2uVd0utfLNq/IPDLHtqN6Xl1XtNmmrO3GIuM4A/tHF878IuKZa//KURODQap3vq7X9JLAA2LxW/saq/aur+/9b3V99MdttPedF9t8ObSdQkugHgQ/X9+vFfJY2rL3Pj7TvJ0Nsa7nqdXhn1X7NtrqLhtgH/wacNdxzA9aqyvfpZt+sPbb1Pn+4Vn5AVf6S6v5WdP6sr0fpsf1Ch+ezXZcxHMLCz0r7cj9t3yHZw+eVhd9jNwATG65jm6rdNrV2rXVPbXtv7wR+X2u3PuV77OYOj70KmNBWvkVVvuswr9UiMdGnz2r19/bVuvauxfvxtvZfp/zwtn5tPa3P53Nq6/qv6v7bKcnqV4EL2h53HfCDLveVJ1F+5EjgWx3q96nqXlcrP6gWy4rV/buBVWttn9V6DSiJ83WUYX9P7iK+CynfZdHl83l/ta0pbWXndXrfgDUpP8J8vq0sqn38191sz8Wl0+LQO6mSmfMov/ptThki0C/12d2upXz5n9m27UcoX+gbdHj8yZmZbW1vofzi2xom8zTKP68fVPeXby2UX8LXpQx3aPezLmPfDvh7Zl5eKz+R8k9oJCc3X0n5dX/vxQyr2Y7yz++ntfITq9vta+UXZOa9tbKdKAnUr2qvzZWUX0u3aTWMMkTr5IiYRvmHPp/SmwOlV6RdUhLRdlfR+T3sZONq/fMpB5IHAYdn5vEd4r8GuLIW/9lVDK34W79A/zgi3hIRT+4yDgAiYpWI+EJE3BARj1ASlgcpyVL9uffiqsy8rsP2XhBlqOhMFr7W36UkaM+oNZ/WYR/s9rW+h/IDyCeq4VwviLYhZF36Qe3+ydXtttXtTpT34vu192ga5SBym9rj783ee613oCQMW1bbOw84JSLe0Nam18/rY8OcRrCO4TyT8kPAj9sLM/NW4NIhHnNGZi5ou9/qpej2s1U30s9qWUnm+ZQJCA6KiFWHaLYTJSG4o7YvtL7vX17dXkrp9d2hur8jJSk7C9g6IlaOiKdQernP6zK+Oyg9d1C+T+q2A+7JzPprcWJ1W/8+PSczHxhicy+inA92E6Un6d/dxDhaqu/97wN7tg2pfDUlmRvNCXK0lDNRkh7vFErPzGejdq7ECNxTuz8PmJ2Lnqw/j/JLXt20IcrWqv5ep7o9koUH3q3luKpu7drjhxsW17LWEG3vaKtv6t+UA8h7gbOroWOdtj+tPVGEx07yfaTD9jvFug5liNU8Fn19plC9NhGxCvAbygHAp6rYtmDhcJSVauvt9B7OpfN72MmNLDzwfTPlgHr/iKifB7AOsEmH2B+gHLiuDZCZl1CGHi5PSThuj3IuzG5dxnMy5VfibwGvrOLagjLkpv7ce7HIexIR61Ne6ydTfuX+r2pbH6ya1Lc3k0XN7Sauat/ZnpJY7kv5fN8VEccs5mC33SPZNnyp0vpMtn8GA5jOou/TVjT//LX7a2b+KTP/mJlnUPaZGyg9EC29fl47te33Z77VfnqHuk5lUHu/c+EEE033w5F+VtvtR3k/h5oSfB3KkMz6fvC3qr71eZ1DSZZaidL2wLmUZGkC5TOxY1XXVaJUab1W8zrU9WP/aHkV5bl8YzHJVN2tlOPOpgnvcI6pYmqdR7Y35Xv2zCEfIQ3Dc5SkNpmZEbEf5R/Wezs0af2zrU8kMJKEYThThihrHUy0zh05nDKdaif1E2ezY6tFzaT0SNW1rsnR9LyVEkTmTVFOvL6Qkiy9KjMvq23/RRER7clSREymfH/Vt9/ped1dredVQ4TR+ie/HeV5bZOZrV4kIqKb81iamJOZf6r+/mNEXEg5mDo6Ik7PzAerursp5y3Uz9uhrR6AzPwl8MvqF9WtKOdynRwRN2fm74YKJCJWp/wSfmhmfr6tfBLlXJvHxd2qy8fPkFZPBh4Lq0PZzpSeql2y7XyCGKVrIFXb2LPaxjMoPcaHUIbbvn+Yhy8fEWvVkqXWZ7L9M5iUg9tOs8bVy7r9/A0py2xnfwPeHBGTqx8Pev28doqj23V0/C5k0f2g9Rqtw6I6fbeNa5l5ZUT8EPgYpce+7m5Kb9WBQ6yi/Tyf84HDImJLyjDNczPzgYj4IyVJehJwXWbe1qfwZ1JGH9T1sn+0fIZy/uEpEfHO7G5mvbMp03vvTDkPtK8y828RcT5llMKllO/8T9R/aJN6YY+SVJOZ51ESpYOAVWrV0ykHCJvUyl8/iiHtFhHRuhNlFrKtKb88kmX2oOuBTatfnDst3f7iV3c+8JxY9Fot76L8E72w4Xofk5k3U3pv7gbOisdfRPN8ynuwc4ftt+qHczrll9IJQ7w2rSSy9c+0flD7vu6eychUB+KfpBxQfqit6nTK8JGZQ8R/c4d1za2Svf2qotYsiUP9Mp+UHpH6c3835dftdq3t1T8Dr6N7i7zW1T7+nh7WUddVr0NmXpeZnwGuphzodePttftvq24vqm5Pp7x+Tx7iPVrsifhNRJnO+3mU5z2rKu7H57Xbddxc3db3g/qFT/9J6YGrz8C5PuV7bEn0KUqSfXCHutMpkzLcOMS+0J4onUf5wefTwO2Z+Y+28h0oP9700ps0nPOBtSLi1bXyXr5PWxZQzkv8BvCDiBjqh5x2P6HsDwdFRH04OAARsdMwozmG60n+MqV3+puUH5iazCgpPcYeJamz/SiTKExm4ZCJVo/T94H/iYgbKcOltmThgdNomAz8PCK+SZkt6lBKsnZ4W5v3AWdGxNmU8eb/pvQEPBt4YWa+ueG2v0T5J3pGRBwE3EKZaW4v4Gudzj1pIjNvaetZOisiXpOZv6EMIfsgcFKUaaevplxw8wDKCbrdHEScQjnQ/XVEfJkyI9V8yi+42wK/zMyfU877uhf4ekQcWrV5O2U2trHyXcov1R+PiK9muS7M0ZSJGy6JiC9Rfq1uzXz2CuCozPxDRBxWPafzKbO9rUEZ1tZ+ntWNlIOHt0eZQv1B4I7MvCMiLqGcx3M35SD45ZRemPtqMf6aMpz0hGqfeIRywPSUHp7nuZShQT+MiCMoQ6A+QDkhu6mOz43Sw/EVykHa9dV2t6Mc4H++86oeZx7wv9XQzD+ycNa7MzPztwCZeWlEfIMyNfnmlJnFHqL0zLwUuDozRzrr1mYR0ZrxbR1KD+OzgC+1DSvrx+e1q3Vk5rSIOI8yXPTeqt321GZOq3q+DqZcEPWnlAPXNShJxp10N+PfuFL1hH+N8vmqO4jSG3RZRBxDSQxWpEz88Brg/ZnZmo3xz5TvnFdQZnNrOY8yK1/r7345gdKDenL13l5L+ZHqk8Cprf25W1VPzQcj4gHgWxGxSnaYvbSt/fwoM/OdDVweEcdRvptmU2bNezNlX1vckMirKZeheDflu/CRzGy/jtgZlO+CbSkTWtTPWZV6k+NgRgkXl0EttM1616HuB1XdNbXy1Si/Vk2jHIydRhlznXSe9W7t2uNPBB7ssL2LePwMe9tUj38H5VeyGZQE6RJgsw6P34Qyhe10ysHdnZSD5vd183wX8xqtX70Wd1fr/QdlfP5ytXY309usd4u0pRxs31C9ri+ryp5Imdr1DspB/82UabIn1R6bwFeG2N7ylFmnrqQcTD9AOUj4OvC0tnYvpiRMD1Wv9zcpvTGPzeI1zHt4CB1mhBvuva7Vvaba3kFtZU+g/Or8D8ovqvdRDhK+CKxTtXktJYm5vWoznXLQ8NLa+netnvu89n2Wcr7QTylJ0CzKuP6Nq9f7xNo6tqCcX/Fgtb1DKElVsuisdx33CcpQv9b7cTtlquxXseisZR1fq+o9uHm450b5oeE7VfmD1Xv/V8rU0xM6xVZ/nyk9NxdSDuhmUs79e0KH9ntQTnB/sGp7A3ASbZ/Xxb33Q8RwCIvOeDez2s4eLPo5HPbzSofZ2hp+5qdQEtCZlH3ye5RrDT3u81K1fQ8lUZ1LSR72oEwTfUU3cVH7fh0i7m067D8nMgqfVUoCfn+neKu6LwP/ql6/mcCfKMPVnlBre2q1jre1lU2s9qEFwBrd7iu1/WXtIer/g9ILNK2K7V+UacwntrVpzXp3ZIfHPzbrXa38wKr8gC5iXJOSKP+lep7zKJNCnAi8qK1dp1nv1q5es/uqujkd1t+auXHTXl47F5dOS2sKZEmS1CYiTgTelJn1Ibgaoercv+uAX2Rmp/NBpZ5VQ3ivpszu97JBx6Mln0PvJEnSqIlyEdYDKb1yMyk98B8FVqX0vEgjUk1IszHlYtQbU6YGl0bMREmSJI2muZRhdcdRhtLOpgwdfH9m/m0xj5O69WLKcOG7KcP/zhpwPFpKOPROkiRJkmqcHlySJEmSakyUJEmSJKnGREmSJEmSapaJyRyq6SKfRLl+hiRJkqRl26qUi64POWHDMpEoUZKk24dtJUmSJGlZsR7w76Eql5VE6QGA2267jdVWW23QsUiSJEkakFmzZvGUpzwFhhlttqwkSgCsttpqJkqSJEmShuVkDpIkSZJUY6IkSZIkSTUmSpIkSZJUs0ydozScBQsWMH/+/EGHMaYmTpzIhAkTBh2GJEmSNK6YKAGZybRp07jvvvsGHcpArLHGGkyZMoVyuSlJkiRJJkrwWJI0efJkVl555WUmYchMZs+ezYwZMwBYd911BxyRJEmSND4s84nSggULHkuS1lprrUGHM+ZWWmklAGbMmMHkyZMdhidJkiThZA6PnZO08sorDziSwWk992Xt/CxJkiRpKMt8otSyrAy362RZfu6SJElSJyZKkiRJklRjoiRJkiRJNcv8ZA5DiUPHdjhaHpw9P2bq1Kncd999/OIXv2Dq1KmcdNJJACy//PI88YlPZJNNNmG33XZj6tSpLLecObEkSZLULY+elyKvetWruPPOO7n55ps588wz2Xbbbdlnn33YaaedeOSRRwYdniRJkrTEsEdpKTJp0iSmTJkCwJOf/GRe+MIXstVWW7H99ttz4okn8u53v3vAEUqSJElLBnuUlnLbbbcdm266KaeeeuqgQ5EkSZKWGAPvUYqI5YFDgLcDU4A7gROBz2Tmo1WbAA4G3gusCfwB+GBm/m0AIS9xnvWsZ3HVVVcNOgxJkjQOjPV52Bp/mpwbvywaDz1K+wHvB/YGng3sC3wC+FBbm32Bj1VttgCmAedGxKpjG+qSKTO9VpIkSZLUg/GQKL0Y+GVmnpGZN2fmT4FzgM3hsd6kjwCfzcxTM/MaYHdgZeBtgwp6SXLttdey0UYbDToMSZIkaYkxHhKl3wLbR8QzACJiU+ClwK+r+o0oQ/LOaT0gM+cCFwNbj22oS54LLriAq6++mje+8Y2DDkWSJElaYgz8HCXgC8DqwD8iYgEwATgwM39Y1U+pbqfXHjcd2KDTCiNiEjCprWiZGKI3d+5cpk2bxoIFC5g+fTpnnXUWhx9+ODvttBPvete7Bh2eJEmStMQYD4nSW4F3UIbR/Q14PnB0RNyRmSe1taufdRYdylr2p0z+sEw566yzWHfddVl++eVZc8012XTTTTnmmGPYfffdveCsJEmS1IPIHOysFxFxG/D5zPxqW9mngHdk5rMi4qnAjcALM/MvbW1+CdyXmbt3WGenHqXb77//flZbbbXHtZ0zZw433XQTG220ESuuuGJfn9uSwtdAkqRlh7PeaVmf9W7WrFmsvvrqAKtn5qyh2o2HboaVgUdrZQtYGNtNlFnudmxVRsQKwMuByzqtMDPnZuas1gI80PeoJUmSJC21xsPQu18BB0bErZShdy+gTAX+bYDMzIg4GjggIq4HrgcOAGYDJw8mZEmSJElLs/GQKH0I+DRwHDAZuAM4Hjisrc0RwEpVm9YFZ1+RmfYUSZIkSeq7gSdKVbLzkWoZqk0Ch1SLJEmSJI2q8XCO0rgw6EktBmlZfu6SJElSJ8t8ojRx4kQAZs+ePeBIBqf13FuvhSRJkrSsG/jQu0GbMGECa6yxBjNmzABg5ZVXJmLZmDYzM5k9ezYzZsxgjTXWYMKECYMOSZIkSRoXlvlECWDKlCkAjyVLy5o11ljjsddAkiRJkokSABHBuuuuy+TJk5k/f/6gwxlTEydOtCdJkiRJqjFRajNhwgSTBkmSJElO5iBJkiRJdSZKkiRJklRjoiRJkiRJNSZKkiRJklRjoiRJkiRJNSZKkiRJklRjoiRJkiRJNSZKkiRJklRjoiRJkiRJNSZKkiRJklRjoiRJkiRJNSZKkiRJklRjoiRJkiRJNSZKkiRJklRjoiRJkiRJNSZKkiRJklRjoiRJkiRJNSZKkiRJklRjoiRJkiRJNSZKkiRJklRjoiRJkiRJNSZKkiRJklRjoiRJkiRJNSZKkiRJklRjoiRJkiRJNSZKkiRJklRjoiRJkiRJNSZKkiRJklQz8EQpIm6OiOywfLWqnxQRx0bE3RHxUEScFhHrDTpuSZIkSUuvgSdKwBbAum3LjlX5T6rbo4E3ALsCLwVWAU6PiAljHKckSZKkZcTygw4gM+9qvx8RnwRuBC6OiNWBPYF3ZuZ5Vf07gNuAHYCzxzhcSZIkScuAnnuUImLFiFitVvaWiPh8RGw/kmAiYgXgHcC3MzOBzYCJwDmtNpl5B3ANsPVi1jMpIlZrLcCqI4lLkiRJ0rKlydC77wHHtO5ExIeBU4B9gXMi4jUjiGdnYA3gxOr+FGBeZt5baze9qhvK/sD9bcvtI4hJkiRJ0jKmSaK0JXBW2/0PA9+nJDinAh8fQTx7AmdWvUaLE0Aupv5wYPW2xckfJEmSJHWtSaL0H8C/ASJiI+CpwLGZOQs4AXhuk0AiYgPKeUffaiueBqwQEWvWmk+m9Cp1lJlzM3NWawEeaBKTJEmSpGVTk0RpNqWXBuC/gAeBP1X351BmpWtiD2AGcEZb2Z+B+SycCY+IWJeSjF3WcDuSJEmStFhNZr27GvhgRNwC7AVcWE28ALA+pReoJxGxHCVROikzH2mVZ+b9EXECcFREzATuAY6sYjivQeySJEmSNKwmidKngdOBK4F5lOFyLa8Frmiwzh0oSda3O9R9FHgE+DGwEnA+MDUzFzTYjiRJkiQNq+dEKTMviIhnU6buvjIz/9VWfQElgep1nedQJmjoVDcH+FC1SJIkSdKoa3IdpZcBMzPz1FqSBPADYFJfIpMkSZKkAWkymcOFwHOGqHtmVS9JkiRJS6wmiVLHIXKVicCjDWORJEmSpHGhq3OUImI1ygVlW6ZExPq1ZisBu9Ng1jtJkiRJGk+6nczho8BB1d8J/HyIdgF8bqRBSZIkSdIgdZsonUO5sGwARwDHArfW2swFrs7Mi/sXniRJkiSNva4Spcz8HfA7gIh4AvDNzLxjNAOTJEmSpEFpch2lQ0cjEEmSJEkaL3pOlAAiYkPgLcAGlEkc2mVm7jmysCRJkiRpcHpOlCLitcCpwARgBuXcpHbZh7gkSZIkaWCa9Ch9FrgU2DUzZ/Q5HkmSJEkauCaJ0tOBXUySJEmSJC2tlmvwmFuAVfodiCRJkiSNF00Spc8BH4+IlfsdjCRJkiSNB02G3m0JTAZuiIgLgZm1+szMfUYcmSRJkiQNSJNEae+2v3frUJ+AiZIkSZKkJVaTC842Ga4nSZIkSUsMkx5JkiRJqjFRkiRJkqSaRolSRLwjIv4UEQ9FxIL60u8gJUmSJGks9ZwoRcR/A98B/gKsVP39Q+Ah4HrgsH4GKEmSJEljrUmP0ieBLwLvr+4fl5nvAJ4BTABu61NskiRJkjQQTRKlZwLnUaYBh2rmvMycBnwG+Fh/QpMkSZKkwWiSKE0A5mXmo5ThdlPa6m4FntqPwCRJkiRpUJokSjcBT6r+/iuPv+jsm4A7RxqUJEmSJA1Sk0TpfGCH6u8vA2+NiBsi4u+U85a+3q/gJEmSJGkQlm/wmAOBSQCZ+ZNqOvC3U85ZOiIzT+xfeJIkSZI09npKlCJiBeDlwD+AWQCZeSpwav9DkyRJkqTB6HXo3SPA6cDTRyEWSZIkSRoXekqUqpnubgdWG51wJEmSJGnwmvVOYfEAACAASURBVEzmcALwwYiY0O9gJEmSJGk8aDKZwzzKRWevjYjTKNOBZ1t9ZuaX+hGcJEmSJA1Ck0TpC21/f6xDfQImSpIkSZKWWE2G3m00zPLUXlcYEU+OiO9HxMyImB0RV0bEZm31ERGHRMQdEfFwRFwUERs3iF2SJEmShtVzj1Jm3tLPACJiTeBS4ELg1cAM4D+B+9qa7UvpvZoKXAd8Cjg3Ip6ZmQ/0Mx5JkiRJajL0rt/2A27LzD3aym5u/RERAXwE+Gx1zSYiYndgOvA24PixC1WSJEnSsqDnRCkibuLxkzfUZWb+Zw+r/G/g7Ij4CeVitv8GjsvMb1b1GwFTgHPaNjA3Ii4GtqZDohQRk4BJbUWr9hCPJEmSpGVckx6li1k0UVqbkrTMqup78VTgA8AXgc8BWwLHRMTczPwuJUmC0oPUbjqwwRDr3B84uMc4JEmSJAlodo7S1E7lEbEWcC5wRo+rXA74U2YeUN3/SzVRwweA77Zvur7JDmUth1MSr5ZVKRfKlSRJkqRhNZn1rqPMnAn8P3rvybkT+Hut7Fpg/ervadXtlFqbySzay9SKZW5mzmotgBM+SJIkSepa3xKlyt30Pj34pZQL2LZ7BtCaXe8mSrK0Y6syIlagnM90WbMwJUmSJGlofZv1LiImAu+hJDa9+BJwWUQcAPyYco7Se6uFzMyIOBo4ICKuB64HDgBmAyf3KXxJkiRJekyTWe8u6FA8idIL9ERg917Wl5l/jIg3UM4rOoiSaH0kM3/Q1uwIYCXgOGBN4A/AK7yGkiRJkqTR0KRHaTkWnURhFvBT4HuZ2fNwuMw8HTh9MfUJHFItkiRJkjSqmsx6t80oxCFJkiRJ40bPkzlExEER8aQh6taNiINGHpYkSZIkDU6TWe8OBtYbou5JeKFXSZIkSUu4JolSLKZuFWB+w1gkSZIkaVzo6hyliNgEeH5b0Wsi4lm1ZisBbwdu7FNskiRJkjQQ3U7m8AYWDqlLyjTenTwM7DHSoCRJkiRpkLpNlL5Bmb47gMspydA1tTZzgRsz8+H+hSdJkiRJY6+rRCkz7wTuBIiIbYErvNirJEmSpKVVk+soXVwvi4gXAS8ALs7Ma/sRmCRJkiQNSs+JUkR8C1g+M6dW93cFfkAZljcvIrbNzN/1NUpJkiRJGkNNpgffFrig7f6BwNmUWfEuAw7oQ1ySJEmSNDBNEqUpwC0AEfEkYGPg8My8CvgysHn/wpMkSZKksdckUZoPrFj9/RJgDvD76v69wBp9iEuSJEmSBqZJovQP4J0RsSqwJ3BpZs6v6tYD7upXcJIkSZI0CD1P5gAcBZwC7Fbd37mtbnvgqpEGJUmSJEmD1GR68J9ExG3A1sAfM/M3bdW3Az/rV3CSJEmSNAhNepTIzN+z8Lyk9vKDRxyRJEmSJA1Yk3OUAIiIV0bE4RHxzYhYvyrbIiL+o3/hSZIkSdLYa3LB2ZWBX1LOR8qq+GvArcDHgduqW0mSJElaIjXpUfos5VpJbwRWB6Kt7hxghz7EJUmSJEkD0+QcpTcD/5eZP4+ICbW6W4H1Rx6WJEmSJA1Okx6l/wD+NkTdo8BKzcORJEmSpMFrkij9G3jeEHWbADc1D0eSJEmSBq9JonQqcGBEvKCtLCNiA+CjwE/6EpkkSZIkDUiTROlQ4A7gcuBPlJnvvgNcA8wAPt+36CRJkiRpAHpOlDLzAWBr4P+AB4EbgdnA4cDLMvPhvkYoSZIkSWOsyax3VMnQ57H3SJIkSdJSqMnQuyFFxCoR8al+rlOSJEmSxlpPiVJErBARkyMiauUrR8R+lBnvDu1ngJIkSZI01rpKlCJiYkR8HbgfuBO4OyLeXdW9BbiBco7SHcBOoxSrJEmSJI2Jbs9R2hd4L3A9cCXwVOD4iNgQOACYDuwBfDczs/9hSpIkSdLY6TZRehvwS+BNmbkAICIOpcx8dyWwQ2beMzohSpIkSdLY6vYcpacC32olSZXjqtvPmCRJkiRJWpp0myhNAu6qld1d3d4ykgAi4pCIyNoyra0+qjZ3RMTDEXFRRGw8km1KkiRJ0uL0MuvdUOcePdqHOP4GrNu2PK+tbl/gY8DewBbANODciFi1D9uVJEmSpEX0csHZkyPi4Q7lP4qIOW33MzM37TGORzJzWr2wmob8I8BnM/PUqmx3yuQRbwOO73E7kiRJkjSsbhOlS+jco3Rxn+J4ekTcAcwF/gAckJn/AjYCpgDntBpm5tyIuBjYGhMlSZIkSaOgq0QpM7cZxRj+ALwLuA5YB/gUcFl1HtKUqs302mOmAxsMtcKImEQ5r6rFYXqSJEmSutbL0LtRkZlntt29OiJ+B9wI7A78vtWs9rDoUNZuf+DgvgUpSZIkaZnSy2QOYyIzHwKuBp5OmbgBFvYstUxm0V6mdocDq7ct6/U5TEmSJElLsXGXKFXD5p4N3AncREmWdmyrXwF4OXDZUOvIzLmZOau1AA+MbtSSJEmSliYDH3oXEUcCvwJupfQUfQpYDTgpMzMijgYOiIjrgeuBA4DZwMkDClmSJEnSUm7giRJlWNwPgbUpF7X9PbBVZrYuZHsEsBJwHLAmZfKHV2SmvUSSJEmSRsXAE6XM3HWY+gQOqRZJkiRJGnXj7hwlSZIkSRq0nhOliJgYEZ+KiL9HxEMRsaC2PDIagUqSJEnSWGky9O5w4KPAmcAvgLl9jUiSJEmSBqxJovQW4LDMPLTfwUiSJEnSeNDkHKU1gUv6HYgkSZIkjRdNEqVLgOf3OxBJkiRJGi+aJEofBvaMiF0iYoV+ByRJkiRJg9bkHKUrgYnAT4CMiNm1+szM1UccmSRJkiQNSJNE6WdA9jsQSZIkSRovek6UMnPqKMQhSZIkSeNGk3OUJEmSJGmp1mToHQAR8Vzg2cBK9brM/O5IgpIkSZKkQeo5UYqIlYHTgO0o5ypFVdV+3pKJkiRJkqQlVpOhd/8HbAi8nJIk7QLsCJwKXA+8sF/BSZIkSdIgNEmUXg98Abisun9rZp6fmW8GrgA+0K/gJEmSJGkQmiRKGwL/yMwFlOF2K7fV/QDYuQ9xSZIkSdLANEmU7gOeUP09A3h6W93EtjpJkiRJWiI1mfXuauAZwFnAhcABEXE9MA84CPhr/8KTJEmSpLHXJFE6gYW9SAcCvwUuru7fB7ymD3FJkiRJ0sD0nChl5o/b/r4pIp7BwqnCL8vMe/oYnyRJkiSNucYXnG3JzIeAX/UhFkmSJEkaF5pM5kBETIqI90XEDyPi3Ih4elX++oh4an9DlCRJkqSx1XOPUkSsTZnEYWNgGrAOsGpVvTPwSmCvfgUoSZIkSWOtSY/SEcAawObA+kC01V0IvLwPcUmSJEnSwDQ5R2knYL/MvCIiJtTqbgfWG3lYkiRJkjQ4TXqUVgNuGaJuIn2YIEKSJEmSBqlJonQT8OIh6rYE/tk8HEmSJEkavCaJ0g+A/SLi9Sw8PykjYgtgH+B7/QpOkiRJkgahyTC5LwAvAX4O3FuVnQ2sBZwFfLk/oUmSJEnSYPScKGXm/Ih4DfBW4LWU6cHvBk4HTsnMR/sboiRJkiSNrZ4SpYhYEXgX8JvMPAU4ZVSikiRJkqQB6ukcpcycAxwDTB6dcCRJkiRp8JpM5vAvYEq/A5EkSZKk8aJJovRl4JMRsVq/g5EkSZKk8aDJrHcbA2sDN0fEBcCdQLbVZ2bu0ySYiNgf+Bzw5cz8SFU2CTgS2A1YCTgf2Cszb2+yDUmSJEkaTpNEae+2v3fpUJ+U6yn1pLoO03uBq2pVRwOvA3YFZgJHAadHxGaZuaDX7UiSJEnScHoeepeZyw2zTOh1nRGxCuVCtu9h4bWZiIjVgT2B/83M8zLzL8A7gOcBO/S6HUmSJEnqRpNzlEbDV4EzMvO8WvlmwETgnFZBZt4BXANsPdTKImJSRKzWWoBVRyFmSZIkSUupJkPvAIiI7YHtgbUoF5w9PzMvaLCeXSkJ0eYdqqcA8zLz3lr5dBY/897+wMG9xiJJkiRJ0CBRiogVgJ8BrwECeKRazycj4gzgjZk5v8t1PYUyi94rqms0dR0Gj59Aou5w4Itt91cFnPxBkiRJUleaDL07CHgl8ElgncxcAVgH2K8qP6iHdW1GuXjtnyPikYh4BHg58OHq7+nAChGxZu1xk6u6jjJzbmbOai3AAz3EJEmSJGkZ1yRR2g34XGb+v8y8CyAz78rMIyk9OW/vYV3nUyZmeH7b8ifKxA6tv+cDO7YeEBHrAs8FLmsQuyRJkiQNq8k5SusBvxmi7jeU84O6kpkPUCZmeExEPATMzMxrqvsnAEdFxEzgHso1la4G6hM/SJIkSVJfNOlRuovSC9TJ86r6fvoo8Avgx8ClwGzgdV5DSZIkSdJoadKjdBpwWETcmpmntgoj4vXAIZRhc41l5ja1+3OAD1WLJEmSJI26JonSgcBLgJ9Uw+SmUSZzWIUyJO7A/oUnSZIkSWOv50QpM++NiC2BqcC2lOsoXUGZmOG7mTm3rxFKkiRJ0hjrKlGKiBUyc17rfpUMHV8t9bYvzczf9i9ESZIkSRpb3U7m8OOIGLZtRLwU+PXIQpIkSZKkweo2UdoJOGFxDSJia0qSNG2kQUmSJEnSIHWbKL0f2D0ivtSpMiK2As4EZlDOW5IkSZKkJVZX5yhl5rciYk3gCxFxb2Ye1qqLiBcBZwN3A9tk5r9HJ1RJkiRJGhtdz3qXmf+vSpYOjoiZmfnVtiRpJiVJun20ApUkSZKksdLT9OCZeUCVLH05IqZQLgJ7L7BtZt42GgFKkiRJ0lhrcsHZvYDVgQOAWyk9Sbf0NSpJkiRJGqBur6N0Wq1oIhDAPcCxEdFel5n5+v6EJ0mSJEljr9sepU2ArJXdAjyxWtrV20mSJEnSEqXbWe82HOU4JEmSJGnc6PY6SpIkSZK0zDBRkiRJkqQaEyVJkiRJqjFRkiRJkqQaEyVJkiRJqukqUYqIL0bEU6q/14+IiaMbliRJkiQNTrc9Sh8B1q3+vgl4weiEI0mSJEmD122idC+wTvV34EVlJUmSJC3FurrgLPB74ISIuLy6f1RE3DdE28zM1488NEmSJEkajG4Tpb2Ao4GNKb1JTwPmDtHW3iZJkiRJS7SuEqXMvAV4A0BEPArsnJmXL/5RkiRJkrRkajI9+LbA3/sdiCRJkiSNF90OvXtMZl4MEBFPA7YD1gLuBi7MzBv6G54kSZIkjb2eE6WICOBY4P08vkfq0Yg4LjM/3K/gJEmSJGkQmgy9+yhlcofjgRcBT6luvw7sFREf7V94kiRJkjT2eu5RAt4NHJuZ+7SV/Rv4Y0QsAN4DfKkfwUmSJEnSIDTpUXoqcPoQdadX9ZIkSZK0xGqSKN0PbDBE3QbArObhSJIkSdLgNUmUzgU+ExGbtRdGxPOBQ4Gz+xGYJEmSJA1Kk0Rpf+AR4PKIuDoizomIq4E/A49W9ZIkSZK0xOo5UcrM24DnA0cADwEbVbefB16Qmbf3sr6I+EBEXBURs6rldxHx6rb6SRFxbETcHREPRcRpEbFer3FLkiRJUreazHpHZt5N/3qObgc+CbQuVrs78MuIeEFm/g04GngdsCswEzgKOD0iNsvMBX2KQZIkSZIe0yhR6qfM/FWt6MCI+ACwVUTcDuwJvDMzzwOIiHcAtwE74PlQkiRJkkZBk3OURk1ETIiIXYEnAL8DNgMmAue02mTmHcA1wNaLWc+kiFittQCrjm7kkiRJkpYm4yJRiojnRcSDwFzg68AbMvPvwBRgXmbeW3vI9KpuKPtTpjFvLT2dNyVJkiRp2TYuEiXgn5QJIrYCvgacFBHPWUz7AHIx9YcDq7ctTv4gSZIkqWs9n6MUESsA8zNzcYlKTzJzHgsnc/hTRGwB7AP8CFghItas9SpNBi5bzPrmUnqnWjH3K1RJkiRJy4CeepQiYkXgYWDn0Qln4aaASZRrM80HdmyLYV3guSwmUZIkSZKkkeipRykz50TETMp1k/oiIj4HnEmZyW5VyjTg2wCvysz7I+IE4Khqu/cARwJXA+f1KwZJkiRJatdkevBfAW+gbSa6EVoH+B6wLmXihasoSdK5Vf1HgUeAHwMrAecDU72GkiRJkqTR0iRROgU4ISK+DZwK3EltYoXMvKLblWXmnsPUzwE+VC2SJEmSNOqaJEqti7xOBXav1bVmo5swgpgkSZIkaaCaJEp79D0KSZIkSRpHek6UMvOk0QhEkiRJksaLEV1wNiKeGREviYgn9CsgSZIkSRq0RolSRLwrIm4H/g5cAjyzKv9xRLynj/FJkiRJ0pjrOVGKiDcDJwJXAHtTJnBouQJ4S18ikyRJkqQBadKjtD/wncz8b+AbtbprgeeMOCpJkiRJGqAmidKzKddS6uQeYK3m4UiSJEnS4DVJlGYDqw9R92Tg3ubhSJIkSdLgNUmULgX2jojoUDcVuGgkAUmSJEnSoDW54OxhwG+By4GTgQR2iYhDgZcBW/YvPEmSJEkaez33KGXmn4BXA6sAR1FmvTsAeAbwmsy8pq8RSpIkSdIYa9KjRGZeCDw7Iv4TWAe4OzOv62tkkiRJkjQgjRKllsy8EbixT7FIkiRJ0rjQZDIHImLDiDg+Iq6LiJnV7fERsVG/A5QkSZKksdZzohQRzwf+Qpnh7t/AOdXtVOAvVb0kSZIkLbGaDL07GrgL2CEzb20VRsQGwLnAl4Bt+xOeJEmSJI29JkPvtgQObk+SADLzFuAQ4EV9iEuSJEmSBqZJonR/tXRyHzCreTiSJEmSNHhNEqWTgXcPUfce4IfNw5EkSZKkwevqHKWI2KXt7p+BN0XE5ZSkaBowBdgNmAz8pN9BSpIkSdJY6nYyh58CCUTb7VOAzTu0/R6l10mSJEmSlkjdJkrOYidJkiRpmdFVopSZF492IJIkSZI0XjSZzEGSJEmSlmpNLjhLROwMvB3YAFixVp2ZuelIA5MkSZKkQek5UYqITwBfAO4CbgAe6ndQkiRJkjRITXqU9gK+DbwvMxf0OR5JkiRJGrgm5yitBZxskiRJkiRpadUkUboUeHa/A5EkSZKk8aLJ0LuPAD+PiNuAszJzXp9jkiRJkqSBapIo3QCcB/wcyIiYXavPzFx9xJFJkiRJ0oA0SZSOAPYGrgSuBexRkiRJkrRUaZIoTQW+kJn79zkWSZIkSRoXmkzmMAE4t18BRMT+EfHHiHggImZExC8i4pm1NpMi4tiIuDsiHoqI0yJivX7FIEmSJEntmiRK5wBb9TGGlwNfrda5I6WX65yIeEJbm6OBNwC7Ai8FVgFOj4gJfYxDkiRJkoBmQ+8+DfwoIh4CzgDuqTfIzEXKhpKZr2q/HxF7ADOAzYBLImJ1YE/gnZl5XtXmHcBtwA7A2Q2egyRJkiQNqUmi9Nfq9ovV0slIenpaM+a1kq3NgImUniwAMvOOiLgG2JoOiVJETAImtRWtOoJ4JEmSJC1jmiRKhwHZ70AAIiIoyddvM/OaqngKMC8z7601n17VdbI/cPBoxChJkiRp6ddzopSZh4xCHC1fATahnIc0nGDohO1wHt/btSpw+8hCkyRJkrSsaNKjNCoi4ljgv4GXZWZ7UjMNWCEi1qz1Kk0GLuu0rsycC8xtW/coRCxJkiRpadVzohQRBw3TJDPz0z2sL4BjKbPabZOZN9Wa/BmYT5kR78fVY9YFngvs2+12JEmSJKlbTXqUDhmmPikz43Xrq8DbgNcDD0RE67yj+zPz4cy8PyJOAI6KiJmUSR6OBK4GzuspckmSJEnqQs/XUcrM5eoLsDbwbuAaYMMeV/kBykx3FwF3ti1vbWvzUeAXlB6lS4HZwOsyc0Gv8UuSJEnScPpyjlJ13aRvR8Rk4BjKMLpuHzvsCUSZOQf4ULVIkiRJ0qjquUdpGJcD2/d5nZIkSZI0pvqdKG0KPNjndUqSJEnSmGoy6927OhRPolz/6H+A7480KEmSJEkapCbnKJ04RPkcSpL08cbRSJIkSdI40CRR2qhD2ZzMnD7SYCRJkiRpPOg5UcrMW0YjEEmSJEkaL/o9mYMkSZIkLfG66lGKiKt6WGdm5qYN45EkSZKkget26N09QA7TZhVgsy7aSZIkSdK41lWilJnbDFUXEcsD7wUOoiRJJ/clMkmSJEkakBGdoxQRbwb+DhwL/BXYLDPf2Y/AJEmSJGlQGiVKEbFNRPwB+BEwC3hFZr4yM6/sa3SSJEmSNAA9JUoR8byI+DVwPrAW8LbM3Dwzzx+V6CRJkiRpALpKlCLiKRFxEnAFZcKGjwDPzsxTRjM4SZIkSRqEbme9uw5YATgLOAJ4AHheRHRsnJlX9CU6SZIkSRqAbhOlSdXtq4FXLaZdUGa+mzCSoCRJkiRpkLpNlPYY1SgkSZIkaRzp9jpKJ412IJIkSZI0XozoOkqSJEmStDTqduidJGkpEId2noRHy448OAcdgiQtEexRkiRJkqQaEyVJkiRJqjFRkiRJkqQaEyVJkiRJqjFRkiRJkqQaEyVJkiRJ+v/t3XnQZHV97/H3B5AdI4OySViMKHpFUAEJYlKKgEqMBL0gMWxWLriQkmjCVVLFoqE0LiyJEJIKIohUSHLFoEGWIGhQQy7K5oWgOOz7MizDMoPwvX+cM/Bw5pnhGWT69HP6/arq6u7f6T79GXjmPPPt39ZhoSRJkiRJHRZKkiRJktRhoSRJkiRJHRZKkiRJktRhoSRJkiRJHRZKkiRJktRhoSRJkiRJHb0XSkl+J8m3k9yepJLs3jmeJEe2xx9LcnGS/9FXXkmSJEnD13uhBKwBXAkcvITjhwKfaI9vC9wJXJBkrdHEkyRJkjRpVuo7QFV9F/guQJJnHUvTcAhwdFV9s23bD7gL+EPg70YaVpIkSdJEGIcepaXZDFgfOH9RQ1UtAL4P7LCkNyVZJcmLF90Ae58kSZIkzdi4F0rrt/d3ddrvmnJsOp8GHpxyu/WFjyZJkiRpqMa9UFqkOs8zTdtUnwN+Y8pto+WUS5IkSdIA9T5H6Tnc2d6vD9wxpX1dFu9lelo7PG/BoufduU+SJEmStDTj3qN0A02xtPOihiQrA78L/KivUJIkSZKGrfcepSRrAq+c0rRZkq2B+6vq5iTHAYcl+QXwC+Aw4FHgjNGnlSRJkjQJei+UgG2Ai6Y8P6a9PxXYH/gCsBpwIrA2cCmwS1U9PMKMkiRJkiZI74VSVV1MszjDko4XcGR7kyRJkqTlbtznKEmSJEnSyFkoSZIkSVJH70PvNBo5yiXSBXXE0rYfkyRJ0iL2KEmSJElSh4WSJEmSJHVYKEmSJElSh4WSJEmSJHVYKEmSJElSh4WSJEmSJHVYKEmSJElSh4WSJEmSJHVYKEmSJElSh4WSJEmSJHVYKEmSJElSh4WSJEmSJHVYKEmSJElSh4WSJEmSJHVYKEmSJElSh4WSJEmSJHVYKEmSJElSh4WSJEmSJHVYKEmSJElSh4WSJEmSJHVYKEmSJElSh4WSJEmSJHVYKEmSJElSh4WSJEmSJHVYKEmSJElSh4WSJEmSJHVYKEmSJElSh4WSJEmSJHVYKEmSJElSh4WSJEmSJHXMmkIpyUeT3JDk8SQ/SfLWvjNJkiRJGqZZUSgl2Qs4DjgaeAPwH8B3k2zcazBJkiRJgzQrCiXgE8DJVfUPVXVtVR0C3AJ8pOdckiRJkgZo7AulJCsDbwLO7xw6H9hh9IkkSZIkDd1KfQeYgZcCKwJ3ddrvAtaf7g1JVgFWmdK0FsBDDz20PPLNDo/3HUDjYKL/DqjhtWDieR2Q1wFN+nVgpn/+VNVyjvLrSbIhcBuwQ1X9eEr7XwD7VNUW07znSOCIkYWUJEmSNNtsVFW3LengbOhRuhd4ksV7j9Zl8V6mRT4HHNNpmwPc/8JG0yyyFnArsBHwcM9ZJPXD64Ak8FqgxlrA7Ut7wdgXSlW1MMlPgJ2Bs6Yc2hn41yW8ZwGwoNM82X2MEy7JoocPV5U/C9IE8jogCbwW6GnP+f9+7Aul1jHA15NcBvwYOBDYGDip11SSJEmSBmlWFEpVdWaSdYDDgQ2AnwHvrqqb+k0mSZIkaYhmRaEEUFUnAif2nUOz1gLgKBYfkilpcngdkAReCzRDY7/qnSRJkiSN2thvOCtJkiRJo2ahJEmSJEkdFkqSJEmS1GGhJEmSJEkdFkqSJEmS1GGhJEmSpEFL8s4kO055/rEkVyQ5I8nafWbT+HJ5cA1akhWAVwLr0vlioKp+0EsoSZI0UkmuBv53VZ2TZEvg/wLHAG8Hrq2qA3oNqLE0azaclZZVku2BM4BNgHQOF7DiyENJGrkk6wFfAnai+dLkWdeDqvJaIA3fZsA17eP3Ad+pqsOSvBE4p79YGmcWShqyk4DLgN2AO2iKI0mT52vAxsBn8VogTaqFwOrt43cAp7WP7wde3EsijT0LJQ3Z5sD7q+r6voNI6tWOwFur6oq+g0jqzSXAMUl+CGwH7NW2vwq4tbdUGmsu5qAhu5RmfpKkyXYLiw+/lTRZDgZ+Bbwf+EhV3da2vws4t7dUGmsu5qDBSvIHwF8CXwSuBp6Yeryqruojl6TRSrIL8EngoKq6sec4kqRZwkJJg5XkqWmai+ab5XICtzQZksyjmZuwEvAoi39pMqePXJJGy5Vwtayco6Qh26zvAJLGwiF9B5DUL1fC1fNhj5IGK8kaVfVI3zkkSVK/klwB/Bw4gmlWv6yqB/vIpfFmoaTBSjIf+Cfgq1V1Sd95JPUvyWrAi6a2VdVDPcWRNCJJHgG2ciVcLQtXvdOQ7Q38BnBhkp8n+VSSDfsOJWm0kqyR5CtJ7gbmA/M6N0nD50q4Wmb2KGnwkqwD7AvsD7wWOA/4KnB2Vf2qx2iSRiDJCcDbgMNpNpn8GPBy4CDgU1X1jR7jSRoBV8LV82GhpImS5E9oLpIrA/cCJwGfr6pHew0mablJcjOwb1VdnOQh4I1VdX2SfYC9q+rdPUeUtJy5Eq6e7oIiBwAADntJREFUD1e90+AlWZ+mR+kAYGPgX4CTgQ2BTwHbA7v0FlDS8jYHuKF9/FD7HOAS4G97SSRp1FwJV8vMQkmDlWQPmuJoV+Aa4ATg9Kp6YMprrgAu7yehpBGZC2wK3ERzLdgT+C/gPcADS36bpKGoqpv6zqDZx8UcNGSnALcDb6mqravqK1OLpNZc4OjRR5M0QqcAW7WPPwd8NMkC4FiaobiSJkCSfZL8MMntSTZp2w5J8t6+s2k8OUdJg5VkdeceSepKsjGwDfDLqrqy7zySlr8kHwE+AxwH/AXwuqqam2R/YL+qeluf+TSeLJQ0KElePNPXuneKNBmS7AucWVULOu0rAx+oqtP6SSZpVJJcAxxWVd9K8jDNnkpzk7wOuLiqXtpzRI0hCyUNSruqzXP9ULvCjTRBkjwJbFBVd3fa1wHu9logDV+Sx4AtquqmTqG0OXBVVa3Wc0SNIRdz0NDYdS6pK0z/BcpGwIMjziKpHzcAW9Ms6jLVu2gWeZEWY6GkQamq7y96nGTlqlo43euS2MUuDVySy2kKpAIuTDJ1g+kVaZYLPrePbJJG7ovACUlWpfnyZLskewOfBv6412QaWxZKGrJ/SrJHVT1rk7kk6wEXAq/rJ5akEflWe781cB4wf8qxhcCNwP8ZcSZJPaiqU5KsBHwBWB04A7gN+HhV/WOv4TS2nKOkwUpyKXBNVR0wpW0D4HvA/6uq9/cWTtLIJNkP+MfuYg6SJlM7qmSF7rxFqct9lDRk76bpWj8WIMnLgYuBq2k2nJQ0GY4A1uw2JnlJkrk95JHUgyQrJXkH8D7gsbZtwySLXR8kcOidBqyq7kuyK3BJEoDdgJ8CH+wOx5M0aJvSzEnqWgV4+WijSOpDu8HsucDGNH/3LwAeBg4FVgU+3F86jSsLJQ1aVd2aZGfgEpqL4j7leFNpIiT5/SlPd00ydYW7FYGdaOYpSRq+44HLgK2A+6a0nwX8Qy+JNPaco6RBSTKP6ZcBXh1YADy5qKGq5owql6TRa/dVg+aakM7hJ2iKpE9W1XdGmUvS6CW5F3hLVV3X2UdpU5r5zKv3GlBjyR4lDc0hfQeQNB6qagWAJDcA21bVvT1HktSfFZh+CO5GNEPwpMXYoyRJkqRBS3Im8GBVHdj2KL0euAf4V+DmqSvkSotYKGnQkqwI7A68hmb4zTXA2VX15FLfKGlQkqwB/C7NRO6Vpx6rqr/uJZSkkUmyIXARzRD8zWnmK20O3Av8jkuFazoWShqsJK8EzqFZ1eo6mjkKrwJuAXarql/2GE/SiCR5A821YHVgDeB+4KXAo8DdVfWKHuNJGpEkqwF7A2+kGYr3U+AbVfVYr8E0tiyUNFhJzqEpjj5YVfe3besApwNPVdVufeaTNBpJLgZ+DnwEeIBm1asnaK4Fx1fVN/tLJ0kaVxZKGqwkjwDbV9XVnfatgB9WlRvMSRMgyQPAm9vVrh4Afruqrk3yZuDUqtqi54iSlrMk+y7teFWdNqosmj1c9U5DtgBYa5r2NYGFI84iqT9P8My2AXfRzFO6FniwfSxp+I7vPH8RzXDchTTDcC2UtJgV+g4gLUffAf4+yZvzjO2Bk4Cze84maXQuB7ZpH18EfCbJB4HjgKuX+C5Jg1FVa3duawKvptmQfu+e42lMOfROg5XkJcCpwHtovlGGphf1bGD/qnqwr2ySRifJNsBaVXVRkpfRXBd2BK4HDqiqK3sNKKk37fXhdIfgajoWShq8JJvTLA8Oze7b1/eZR5IkjYd2VczvV9WL+86i8WOhpImQJADlD7wkSRMnye93m4ANgIOBW6rqXaNPpXFnoaRBa1e5+XOaTeWgWSL4i1X19f5SSRqlJOsBXwJ2Atal+QfS06pqxT5ySRqdJE91mgq4B/ge8MmqumP0qTTuXPVOg5XkE8Bnga8AP6T5x9FbgJOSvLSqju0zn6SR+RrN6nafBe7gmRXwJE2IqloBoJ2nuNB5ypoJe5Q0WEluAI7o7o2QZD/gyKrarJ9kkkYpycPAW6vqir6zSBq9dnGno4G9gLXb5nuAU4DPVtWjfWXTeLNHSUO2AfCjadp/1B6TNBluoTPcTtJkSDIH+DHwcuAbNHuohWaRpz8Bdk6yI7AVzcbUf91XVo0f91HSkF0P7DlN+17AL0acRVJ/DgE+n2TTnnNIGr3DaTaV/a2qOqiqjquqY6vqQOCVwMrA14HzaTahlp7m0DsNVpL3AWcC/04zR6lo9k7ZCdizqs7qMZ6k5SjJPJ49F2kNmlEUj/LMvmoAVNWcEUaTNEJJbgQOqqrzlnD8ncA5wFFVddQos2n8WShp0JK8CfhTmi72ANcAX66qy3sNJmm5aucizkhVnbo8s0jqT5IFNL1Jty7h+EbAjVXldBQtxh8KDVKSlYAPAudV1R/1nUfSaFn8SGrdC2wKTFsoAZsBd48sjWYVe5Q0WEkeBV5TVTf1nUVSv5KsQDMfYV0683Or6ge9hJK03CU5mebv/s5VtbBzbBXgPGBuVX2oj3wabxZKGqwkFwHHV9W3+s4iqT9JtgfOADZh8dXvyg1npeFqh9ZdBiwATgD+uz30WuCjwCrAtlV1cz8JNc4slDRYSf4n8HngWOAnwCNTj1fVVX3kkjRaSa4Afg4cwTQbzrrxpDRsSTYDTgR24ZkvSwq4ADi4qq7vK5vGm4WSBivJU0s57LfI0oRI8giwlf8YkiZbkrWBzdun11fV/X3m0fhzMQcN2WZ9B5A0Fi6lmaNgoSRNsKqaB/xX3zk0e1goacjmV9V9AEl+E/hfwGrA2VX1H70mkzRKfwN8Ocn6wNUsvo+Sw3AlSYtx6J0GJ8mWwLeB3wR+AXwAOJdmw8mn2vv3u8iDNBmWMAy3aOYqOAxXkjQtCyUNTpLvAr8C/gr4I+D3gPOBP25f8jfAm6pq+34SShqlJJss7bhbCEiSpmOhpMFJci/w9qq6KsmawEPAdlV1WXt8C+A/q+olfeaUJEnS+HKOkoZoDnAnQFXNb1e8mrqyzTxgrT6CSepPktcCGwMrT22vqrP7SSRJGmcWShqqblepXafShEryCuAsYEuemZsEz1wXnKMkSVqMhZKG6mtJFrSPVwVOanuWoNmFW9LkOB64AXgHMBfYDlgH+DLwZz3mkiSNMecoaXCSnDKT11XVAcs7i6T+deYtPkgzZ/G6JG8HvlxVb+g5oiRpDNmjpMGxAJLUsSIwv318L7AhcB1wE/DqvkJJksabhZIkaeh+BryeZtjdpcChSRYCB7ZtkiQtxqF3kqRBS7IrsEZVfbNd2OE7wBbAfcAHqurCXgNKksaShZIkaeIkmQPMK38JSpKWwEJJkjRISb46k9dV1YeWdxZJ0uxjoSRJGqQkT9Es2HA5z+ydtJiq+oORhZIkzRou5iBJGqqTgA8ArwC+CpxeVff3G0mSNFvYoyRJGqwkqwB7AB8CdgD+DTgZON/5SZKkpbFQkiRNhCSbAPsD+wIvAl5bVfOX+iZJ0sRaoe8AkiSNSLW34O8/SdJz8BeFJGmwkqySZO8kFwDXAVsCBwMb25skSVoaF3OQJA1SkhNpFnO4GTiFZnPZ+/pNJUmaLZyjJEkapHZ58Jtplgdf4i+7qtpjZKEkSbOGPUqSpKE6jaUUSJIkLY09SpIkSZLU4WIOkiRJktRhoSRJkiRJHRZKkiRJktRhoSRJGokk+yepzu2eJBcn+b2+872Q2j/bV/rOIUl6/iyUJEmjdgDw28AOwIHAk8C3k7yn11SSJE3h8uCSpFH7WVVdtuhJknOBecDewLd/nRMnCbBqVT3260WUJE06e5QkSX17HFgIPLGoIcmcJCcmuS3JwiRzkxydZJWpb1w0xC3Jh5NcCywA9pvpOZJs2p5j/26otv3ITtt7k1yVZEF7vo8nOTLJtHttJNknybVJHk1y5dCGGErSkNmjJEkatRWTrAQEWA/4c2AN4AyAJKsCFwG/BRwBXAW8Ffg0sDWwW+d8u7fHPwPcCdz9PM7xnJK8E/gm8ANgL5rfoX/W/hmmsxuwLXA4MB84FDgryaurau6yfr4kabQslCRJo/afnecLgIOr6rz2+X7A64E9q+qf27YLkswH/irJzlV1wZT3rwlsWVXzFjUkOWgZzzETnwFuA3atqoXt55wL3LiE168GvKOqHm5f+1PgdmBP4PPL+NmSpBFz6J0kadT2pelp2RZ4F3AqcEKSg9vjbwceAf6l876vtfc7ddq/N7VIep7nWKokawDbAN9aVCQBVNV8ljyv6qJFRVL72ruAu4FNluWzJUn9sEdJkjRq105dzAE4N8kmwBeSnA6sA9xZVc+a91NVdyf5VXt8qjum+YxlPcdzWZtmqOBd0xybrg3gvmnaFtD0NEmSxpw9SpKkcXAVTQHxKpoCY712BbunJVmX5gu+ezvvnW4hhZme4/H2vrtIRLeQmtd+znTzkdafpk2SNMtZKEmSxsHW7f09wIU0845277xm3/b+whmcb6bnuIumWHp953Xvnfqkqh4BLgN2T7LyovYkawKuZCdJA+TQO0nSqL2uXfUOmiFwewA7A2dV1Q1JTgM+BpyaZFPgamBH4DDgnKr69xl8xozOUVXVDvf7UJJfAlcC2wF/OM05Dwf+DTgvyfHAijQr9s0H5izLfwBJ0vizUJIkjdopUx4/CNwAfAI4EaCqHk/yNuBomkLkZTSrzX0JOGomH7CM5/hke38oTS/U92h6iW7snPPcJO+jWf3uTJqlyE8ENgT2mUkuSdLskc48V0mSNENJXgRcAdxWVbv0nUeS9MKxR0mSpBlKcjJwAc1Ke+sDHwZeA3y8z1ySpBeehZIkSTO3Fs3wvZcBTwA/Bd49w3lTkqRZxKF3kiRJktTh8uCSJEmS1GGhJEmSJEkdFkqSJEmS1GGhJEmSJEkdFkqSJEmS1GGhJEmSJEkdFkqSJEmS1GGhJEmSJEkdFkqSJEmS1PH/Ac/Ee+RkxG7EAAAAAElFTkSuQmCC"/>
          <p:cNvSpPr>
            <a:spLocks noChangeAspect="1" noChangeArrowheads="1"/>
          </p:cNvSpPr>
          <p:nvPr/>
        </p:nvSpPr>
        <p:spPr bwMode="auto">
          <a:xfrm>
            <a:off x="473075" y="168275"/>
            <a:ext cx="298450" cy="298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 name="AutoShape 8" descr="data:image/png;base64,iVBORw0KGgoAAAANSUhEUgAAA0oAAAILCAYAAADWqWyQAAAABHNCSVQICAgIfAhkiAAAAAlwSFlzAAAPYQAAD2EBqD+naQAAADh0RVh0U29mdHdhcmUAbWF0cGxvdGxpYiB2ZXJzaW9uMy4xLjMsIGh0dHA6Ly9tYXRwbG90bGliLm9yZy+AADFEAAAgAElEQVR4nOzdd7hcVbn48e9LCAGkCjcERYrXjoJKEdGrVCteERvYCBcroqhXQcBLs6D8QBEURUXBgthQEaRXBRUVEVCUIlVIAqEECCmE9/fH2kOGnTk5M/vMOXOSfD/Ps585s9aavd+Z2TNnv7PWXjsyE0mSJEnSQssNOgBJkiRJGm9MlCRJkiSpxkRJkiRJkmpMlCRJkiSpxkRJkiRJkmpMlCRJkiSpxkRJkiRJkmpMlCRJkiSpxkRJkiRJkmpMlLRMi4ipEZERMSciNuhQf1FEXDOg2LapYnvTILbfq4jYMCLOiIh7qriPXkzbmyPi9A7l746IBRFxWkSsOLoRD061X2XbMici/h4Rn4qIFUZxu0+KiEMi4vmjtY1BWVqfW/Wc2veVRyPizoj4dUS8ZNDx9VP1HZIR8fGGj299Z27Tx5han9WzOtSNKN5+iIhPVDH89xD1Z1ffyU/q0/aeVW1v7xGsY42IOCgiroiIWRExNyJuiohvRsQmbe3eX21rSlvZu0aybalXJkpSMQn4zKCDWMJ9CXgR8D/Ai6v7XYuITwDfBH4A7JKZc/oe4fjyL8rr9GLgzcD1wKeBr4ziNp8EHAwsVclEZWl+bgCvouwrLwU+CkwBLoqIFw40qvHlCsprdMUorPuVEbHdKKx3pI4CfgscHxFPbK+IiPcCrwD2ysw7BhFcXUQ8C7gS+F/gHOCtlBgPA9YH/hoRk6rmp1Lez5ltq3gXYKKkMbP8oAOQxomzgLdFxJGZ+ddBBzOWImIlYE5m5ghX9Vzg8sz8RYMYPgfsDxwL7NOHWIiIAFbMzIdHuq5R8nBm/r51JyLOBP4O7B4RH15aE8WIWGkcvycDERErZ+bsYZr9OTPvrv6+LCIuB24E3kQfEoOImAAsn5lzR7quQcnMWcDvh23Yu+sox0tHRMQW/fh+6pfMfDQidgf+CnwV2A2gGiFxJPCTzDxlpNupvk8nDdtw8euYCPwCWA3YMjP/2VZ9MfCdqmfsUYDMnAHMGMk2pZGyR0kqjqD8avWFxTVqG2oxtUNdRsQhbfdbQ2Y2iYifRMT91RCIL0bE8hHxzIg4KyIeqIai7TvEZlesHjMtIh6OiIsj4gUdtr95NWTtnmoo118i4i21Nq2hhq+IiG9HxF3AbBbzDzAi1o+I70fEjGqIxLUR8b8RsVxVv01EJPA04NVtQ4Q2XNxrWT12uYj4GiVJOiwzP1w/CImIJ0bEcRHx74iYFxH/iojPtv3q2GqXEfGVarjGtcBcYPeqboUow9r+UT2HuyLiOxHxH7V1vDUizokytOnh6rl+PiKeUGt3YkQ8GBFPizIE6sGIuC0ijqrH1a3MfITyS+sKwBq17a0WEUdWw1PmVa/F0R3ienNE/KHa12ZXr9W3q7ptgD9WTb/T9j4dUtVvHhGnVPviw9XtD6M2JLW1X9fjb9u3NmwruzkiTo+IXar9cQ6l14eI+GBEXFLtVw9FxNURsW91MNW+3osi4pqI2CIiftP2vD7Zvg8O89yeWj23O6r3f3pEnB/DDNNre583rto/VO07X4mIlWttIyL2iogrq9fv3oj4aUQ8dYjn87KIuCwiZgPfXlwcQ7i/up1fW/9iP69Vm9b32L7V5+Imyudl2x7W0XGYWwzxHRkR74mI66r1/T0i3la9vjd3enIR8bFqf38wIn4XEVsN94J0iin681mdDxwIbEbpARkujikRcXxE3B7l83pTRBwcEcu3tfljRJxRe9zVVfxbtJXtUpU9b6jtZea/gI8Du0bEGyMigBOAh4AP1LaxdkR8I8p33LyIuDEiDm3/3EXEitU2j4yID0XEP4F5wK5DPN9J1edrVkS8YjEvzVuAZ1K+6//ZqUFmnpaZ86v1Pm7oXUT8HtgeeGbbZ3xOREyIiFsi4pcdYluj+twetZi4pCHZoyQVD1CG3n05IrbLzAv6uO4fA98Hjgd2BPYFJgI7AMdRfvV7G/CFiLghM0+tPf5zlF+M3w2sDhxCGXLzguofJBGxLaVX7A/A+ykHUbsCP4rya/WJtXV+GzgDeCfwBGoHWy1REonLKAfv/wfcDOxUxfyfwF4sHO7yc8ov3K3x+ncO87pMpAyzeyulF+mYDttfEbiw2tbBwFXAf1ESq+cDr609ZOeq/jBgGjCjOrj7ZVV+RPV8NgAOpbyOm7f1cDwd+DVwNOUg41nAfsCWQH3YzUTgNMoByVHAy6rX6P5q+01sBNwH3NX2GqxM+bV1Pcq+cBWwcbWN50XEDpmZEfFi4EfVcggwp3qerbivAPYAvkPZ11sHabdXtxsC/wROAe4B1qUcZP0xIp7T1pvRqxcCz662eRPldYXynp5clc0DNqUcjD6LMnyz3RTKvnIU5X17A3A4cAfw3S6e26+BCZTP3q3A2sDW1BLSIUysHn888PnqcZ+ivLava2t3PDAVOIayzzwROIjS+7NpZk5va7su5TvhCOAAql/QhzGhOtBejjJE6TOU5OanrQZdfl7bfZjSW/JxYBZwfYN1DCvKELDjgZ9Rhg2uTvk8D5WofBD4B/CR6v6ngV9HxEaZef8Qj1mcfnxWf0R5nT4TET9rHczXVQf1l1Pe08Mo34kvpuwzG1L2U4DzgL0jYmJmzo+IdSi98g9T/k+0Ev8dgOmZefXigsvM4yNiZ+BrwHMoCcXrMvOxYWtRfli5hPJdchDwN0pyfCDwPGCX2mp3pXyPHkT5Tlpk+F5ErEXpJdoIeGlmXrWYMFtJVM+jDip7Uj7jk1mYtD2amQsi4qvA4RGxQWbe0vaY/wFWorwuUu8y08VlmV0oBzYJbE45MLiR8g8qqvqLgGva2m9YtZ/aYV0JHNJ2/5Cq7GO1dn+pyt/QVrY8ZYjBz9rKtqna/bkVT1W+AeXA8pttZddSDhaXr23rV5R/bsvVnu9JXb4+h1ftt6yVH0c5EHhGW9nNwOldrvfmar0JfHYx7d5XtXlzrXzfqnzH2ut/H7Bmre2uVd0utfLNq/IPDLHtqN6Xl1XtNmmrO3GIuM4A/tHF878IuKZa//KURODQap3vq7X9JLAA2LxW/saq/aur+/9b3V99MdttPedF9t8ObSdQkugHgQ/X9+vFfJY2rL3Pj7TvJ0Nsa7nqdXhn1X7NtrqLhtgH/wacNdxzA9aqyvfpZt+sPbb1Pn+4Vn5AVf6S6v5WdP6sr0fpsf1Ch+ezXZcxHMLCz0r7cj9t3yHZw+eVhd9jNwATG65jm6rdNrV2rXVPbXtv7wR+X2u3PuV77OYOj70KmNBWvkVVvuswr9UiMdGnz2r19/bVuvauxfvxtvZfp/zwtn5tPa3P53Nq6/qv6v7bKcnqV4EL2h53HfCDLveVJ1F+5EjgWx3q96nqXlcrP6gWy4rV/buBVWttn9V6DSiJ83WUYX9P7iK+CynfZdHl83l/ta0pbWXndXrfgDUpP8J8vq0sqn38191sz8Wl0+LQO6mSmfMov/ptThki0C/12d2upXz5n9m27UcoX+gbdHj8yZmZbW1vofzi2xom8zTKP68fVPeXby2UX8LXpQx3aPezLmPfDvh7Zl5eKz+R8k9oJCc3X0n5dX/vxQyr2Y7yz++ntfITq9vta+UXZOa9tbKdKAnUr2qvzZWUX0u3aTWMMkTr5IiYRvmHPp/SmwOlV6RdUhLRdlfR+T3sZONq/fMpB5IHAYdn5vEd4r8GuLIW/9lVDK34W79A/zgi3hIRT+4yDgAiYpWI+EJE3BARj1ASlgcpyVL9uffiqsy8rsP2XhBlqOhMFr7W36UkaM+oNZ/WYR/s9rW+h/IDyCeq4VwviLYhZF36Qe3+ydXtttXtTpT34vu192ga5SBym9rj783ee613oCQMW1bbOw84JSLe0Nam18/rY8OcRrCO4TyT8kPAj9sLM/NW4NIhHnNGZi5ou9/qpej2s1U30s9qWUnm+ZQJCA6KiFWHaLYTJSG4o7YvtL7vX17dXkrp9d2hur8jJSk7C9g6IlaOiKdQernP6zK+Oyg9d1C+T+q2A+7JzPprcWJ1W/8+PSczHxhicy+inA92E6Un6d/dxDhaqu/97wN7tg2pfDUlmRvNCXK0lDNRkh7vFErPzGejdq7ECNxTuz8PmJ2Lnqw/j/JLXt20IcrWqv5ep7o9koUH3q3luKpu7drjhxsW17LWEG3vaKtv6t+UA8h7gbOroWOdtj+tPVGEx07yfaTD9jvFug5liNU8Fn19plC9NhGxCvAbygHAp6rYtmDhcJSVauvt9B7OpfN72MmNLDzwfTPlgHr/iKifB7AOsEmH2B+gHLiuDZCZl1CGHi5PSThuj3IuzG5dxnMy5VfibwGvrOLagjLkpv7ce7HIexIR61Ne6ydTfuX+r2pbH6ya1Lc3k0XN7Sauat/ZnpJY7kv5fN8VEccs5mC33SPZNnyp0vpMtn8GA5jOou/TVjT//LX7a2b+KTP/mJlnUPaZGyg9EC29fl47te33Z77VfnqHuk5lUHu/c+EEE033w5F+VtvtR3k/h5oSfB3KkMz6fvC3qr71eZ1DSZZaidL2wLmUZGkC5TOxY1XXVaJUab1W8zrU9WP/aHkV5bl8YzHJVN2tlOPOpgnvcI6pYmqdR7Y35Xv2zCEfIQ3Dc5SkNpmZEbEf5R/Wezs0af2zrU8kMJKEYThThihrHUy0zh05nDKdaif1E2ezY6tFzaT0SNW1rsnR9LyVEkTmTVFOvL6Qkiy9KjMvq23/RRER7clSREymfH/Vt9/ped1dredVQ4TR+ie/HeV5bZOZrV4kIqKb81iamJOZf6r+/mNEXEg5mDo6Ik7PzAerursp5y3Uz9uhrR6AzPwl8MvqF9WtKOdynRwRN2fm74YKJCJWp/wSfmhmfr6tfBLlXJvHxd2qy8fPkFZPBh4Lq0PZzpSeql2y7XyCGKVrIFXb2LPaxjMoPcaHUIbbvn+Yhy8fEWvVkqXWZ7L9M5iUg9tOs8bVy7r9/A0py2xnfwPeHBGTqx8Pev28doqj23V0/C5k0f2g9Rqtw6I6fbeNa5l5ZUT8EPgYpce+7m5Kb9WBQ6yi/Tyf84HDImJLyjDNczPzgYj4IyVJehJwXWbe1qfwZ1JGH9T1sn+0fIZy/uEpEfHO7G5mvbMp03vvTDkPtK8y828RcT5llMKllO/8T9R/aJN6YY+SVJOZ51ESpYOAVWrV0ykHCJvUyl8/iiHtFhHRuhNlFrKtKb88kmX2oOuBTatfnDst3f7iV3c+8JxY9Fot76L8E72w4Xofk5k3U3pv7gbOisdfRPN8ynuwc4ftt+qHczrll9IJQ7w2rSSy9c+0flD7vu6eychUB+KfpBxQfqit6nTK8JGZQ8R/c4d1za2Svf2qotYsiUP9Mp+UHpH6c3835dftdq3t1T8Dr6N7i7zW1T7+nh7WUddVr0NmXpeZnwGuphzodePttftvq24vqm5Pp7x+Tx7iPVrsifhNRJnO+3mU5z2rKu7H57Xbddxc3db3g/qFT/9J6YGrz8C5PuV7bEn0KUqSfXCHutMpkzLcOMS+0J4onUf5wefTwO2Z+Y+28h0oP9700ps0nPOBtSLi1bXyXr5PWxZQzkv8BvCDiBjqh5x2P6HsDwdFRH04OAARsdMwozmG60n+MqV3+puUH5iazCgpPcYeJamz/SiTKExm4ZCJVo/T94H/iYgbKcOltmThgdNomAz8PCK+SZkt6lBKsnZ4W5v3AWdGxNmU8eb/pvQEPBt4YWa+ueG2v0T5J3pGRBwE3EKZaW4v4Gudzj1pIjNvaetZOisiXpOZv6EMIfsgcFKUaaevplxw8wDKCbrdHEScQjnQ/XVEfJkyI9V8yi+42wK/zMyfU877uhf4ekQcWrV5O2U2trHyXcov1R+PiK9muS7M0ZSJGy6JiC9Rfq1uzXz2CuCozPxDRBxWPafzKbO9rUEZ1tZ+ntWNlIOHt0eZQv1B4I7MvCMiLqGcx3M35SD45ZRemPtqMf6aMpz0hGqfeIRywPSUHp7nuZShQT+MiCMoQ6A+QDkhu6mOz43Sw/EVykHa9dV2t6Mc4H++86oeZx7wv9XQzD+ycNa7MzPztwCZeWlEfIMyNfnmlJnFHqL0zLwUuDozRzrr1mYR0ZrxbR1KD+OzgC+1DSvrx+e1q3Vk5rSIOI8yXPTeqt321GZOq3q+DqZcEPWnlAPXNShJxp10N+PfuFL1hH+N8vmqO4jSG3RZRBxDSQxWpEz88Brg/ZnZmo3xz5TvnFdQZnNrOY8yK1/r7345gdKDenL13l5L+ZHqk8Cprf25W1VPzQcj4gHgWxGxSnaYvbSt/fwoM/OdDVweEcdRvptmU2bNezNlX1vckMirKZeheDflu/CRzGy/jtgZlO+CbSkTWtTPWZV6k+NgRgkXl0EttM1616HuB1XdNbXy1Si/Vk2jHIydRhlznXSe9W7t2uNPBB7ssL2LePwMe9tUj38H5VeyGZQE6RJgsw6P34Qyhe10ysHdnZSD5vd183wX8xqtX70Wd1fr/QdlfP5ytXY309usd4u0pRxs31C9ri+ryp5Imdr1DspB/82UabIn1R6bwFeG2N7ylFmnrqQcTD9AOUj4OvC0tnYvpiRMD1Wv9zcpvTGPzeI1zHt4CB1mhBvuva7Vvaba3kFtZU+g/Or8D8ovqvdRDhK+CKxTtXktJYm5vWoznXLQ8NLa+netnvu89n2Wcr7QTylJ0CzKuP6Nq9f7xNo6tqCcX/Fgtb1DKElVsuisdx33CcpQv9b7cTtlquxXseisZR1fq+o9uHm450b5oeE7VfmD1Xv/V8rU0xM6xVZ/nyk9NxdSDuhmUs79e0KH9ntQTnB/sGp7A3ASbZ/Xxb33Q8RwCIvOeDez2s4eLPo5HPbzSofZ2hp+5qdQEtCZlH3ye5RrDT3u81K1fQ8lUZ1LSR72oEwTfUU3cVH7fh0i7m067D8nMgqfVUoCfn+neKu6LwP/ql6/mcCfKMPVnlBre2q1jre1lU2s9qEFwBrd7iu1/WXtIer/g9ILNK2K7V+UacwntrVpzXp3ZIfHPzbrXa38wKr8gC5iXJOSKP+lep7zKJNCnAi8qK1dp1nv1q5es/uqujkd1t+auXHTXl47F5dOS2sKZEmS1CYiTgTelJn1Ibgaoercv+uAX2Rmp/NBpZ5VQ3ivpszu97JBx6Mln0PvJEnSqIlyEdYDKb1yMyk98B8FVqX0vEgjUk1IszHlYtQbU6YGl0bMREmSJI2muZRhdcdRhtLOpgwdfH9m/m0xj5O69WLKcOG7KcP/zhpwPFpKOPROkiRJkmqcHlySJEmSakyUJEmSJKnGREmSJEmSapaJyRyq6SKfRLl+hiRJkqRl26qUi64POWHDMpEoUZKk24dtJUmSJGlZsR7w76Eql5VE6QGA2267jdVWW23QsUiSJEkakFmzZvGUpzwFhhlttqwkSgCsttpqJkqSJEmShuVkDpIkSZJUY6IkSZIkSTUmSpIkSZJUs0ydozScBQsWMH/+/EGHMaYmTpzIhAkTBh2GJEmSNK6YKAGZybRp07jvvvsGHcpArLHGGkyZMoVyuSlJkiRJJkrwWJI0efJkVl555WUmYchMZs+ezYwZMwBYd911BxyRJEmSND4s84nSggULHkuS1lprrUGHM+ZWWmklAGbMmMHkyZMdhidJkiThZA6PnZO08sorDziSwWk992Xt/CxJkiRpKMt8otSyrAy362RZfu6SJElSJyZKkiRJklRjoiRJkiRJNcv8ZA5DiUPHdjhaHpw9P2bq1Kncd999/OIXv2Dq1KmcdNJJACy//PI88YlPZJNNNmG33XZj6tSpLLecObEkSZLULY+elyKvetWruPPOO7n55ps588wz2Xbbbdlnn33YaaedeOSRRwYdniRJkrTEsEdpKTJp0iSmTJkCwJOf/GRe+MIXstVWW7H99ttz4okn8u53v3vAEUqSJElLBnuUlnLbbbcdm266KaeeeuqgQ5EkSZKWGAPvUYqI5YFDgLcDU4A7gROBz2Tmo1WbAA4G3gusCfwB+GBm/m0AIS9xnvWsZ3HVVVcNOgxJkjQOjPV52Bp/mpwbvywaDz1K+wHvB/YGng3sC3wC+FBbm32Bj1VttgCmAedGxKpjG+qSKTO9VpIkSZLUg/GQKL0Y+GVmnpGZN2fmT4FzgM3hsd6kjwCfzcxTM/MaYHdgZeBtgwp6SXLttdey0UYbDToMSZIkaYkxHhKl3wLbR8QzACJiU+ClwK+r+o0oQ/LOaT0gM+cCFwNbj22oS54LLriAq6++mje+8Y2DDkWSJElaYgz8HCXgC8DqwD8iYgEwATgwM39Y1U+pbqfXHjcd2KDTCiNiEjCprWiZGKI3d+5cpk2bxoIFC5g+fTpnnXUWhx9+ODvttBPvete7Bh2eJEmStMQYD4nSW4F3UIbR/Q14PnB0RNyRmSe1taufdRYdylr2p0z+sEw566yzWHfddVl++eVZc8012XTTTTnmmGPYfffdveCsJEmS1IPIHOysFxFxG/D5zPxqW9mngHdk5rMi4qnAjcALM/MvbW1+CdyXmbt3WGenHqXb77//flZbbbXHtZ0zZw433XQTG220ESuuuGJfn9uSwtdAkqRlh7PeaVmf9W7WrFmsvvrqAKtn5qyh2o2HboaVgUdrZQtYGNtNlFnudmxVRsQKwMuByzqtMDPnZuas1gI80PeoJUmSJC21xsPQu18BB0bErZShdy+gTAX+bYDMzIg4GjggIq4HrgcOAGYDJw8mZEmSJElLs/GQKH0I+DRwHDAZuAM4Hjisrc0RwEpVm9YFZ1+RmfYUSZIkSeq7gSdKVbLzkWoZqk0Ch1SLJEmSJI2q8XCO0rgw6EktBmlZfu6SJElSJ8t8ojRx4kQAZs+ePeBIBqf13FuvhSRJkrSsG/jQu0GbMGECa6yxBjNmzABg5ZVXJmLZmDYzM5k9ezYzZsxgjTXWYMKECYMOSZIkSRoXlvlECWDKlCkAjyVLy5o11ljjsddAkiRJkokSABHBuuuuy+TJk5k/f/6gwxlTEydOtCdJkiRJqjFRajNhwgSTBkmSJElO5iBJkiRJdSZKkiRJklRjoiRJkiRJNSZKkiRJklRjoiRJkiRJNSZKkiRJklRjoiRJkiRJNSZKkiRJklRjoiRJkiRJNSZKkiRJklRjoiRJkiRJNSZKkiRJklRjoiRJkiRJNSZKkiRJklRjoiRJkiRJNSZKkiRJklRjoiRJkiRJNSZKkiRJklRjoiRJkiRJNSZKkiRJklRjoiRJkiRJNSZKkiRJklRjoiRJkiRJNSZKkiRJklRjoiRJkiRJNSZKkiRJklRjoiRJkiRJNSZKkiRJklQz8EQpIm6OiOywfLWqnxQRx0bE3RHxUEScFhHrDTpuSZIkSUuvgSdKwBbAum3LjlX5T6rbo4E3ALsCLwVWAU6PiAljHKckSZKkZcTygw4gM+9qvx8RnwRuBC6OiNWBPYF3ZuZ5Vf07gNuAHYCzxzhcSZIkScuAnnuUImLFiFitVvaWiPh8RGw/kmAiYgXgHcC3MzOBzYCJwDmtNpl5B3ANsPVi1jMpIlZrLcCqI4lLkiRJ0rKlydC77wHHtO5ExIeBU4B9gXMi4jUjiGdnYA3gxOr+FGBeZt5baze9qhvK/sD9bcvtI4hJkiRJ0jKmSaK0JXBW2/0PA9+nJDinAh8fQTx7AmdWvUaLE0Aupv5wYPW2xckfJEmSJHWtSaL0H8C/ASJiI+CpwLGZOQs4AXhuk0AiYgPKeUffaiueBqwQEWvWmk+m9Cp1lJlzM3NWawEeaBKTJEmSpGVTk0RpNqWXBuC/gAeBP1X351BmpWtiD2AGcEZb2Z+B+SycCY+IWJeSjF3WcDuSJEmStFhNZr27GvhgRNwC7AVcWE28ALA+pReoJxGxHCVROikzH2mVZ+b9EXECcFREzATuAY6sYjivQeySJEmSNKwmidKngdOBK4F5lOFyLa8Frmiwzh0oSda3O9R9FHgE+DGwEnA+MDUzFzTYjiRJkiQNq+dEKTMviIhnU6buvjIz/9VWfQElgep1nedQJmjoVDcH+FC1SJIkSdKoa3IdpZcBMzPz1FqSBPADYFJfIpMkSZKkAWkymcOFwHOGqHtmVS9JkiRJS6wmiVLHIXKVicCjDWORJEmSpHGhq3OUImI1ygVlW6ZExPq1ZisBu9Ng1jtJkiRJGk+6nczho8BB1d8J/HyIdgF8bqRBSZIkSdIgdZsonUO5sGwARwDHArfW2swFrs7Mi/sXniRJkiSNva4Spcz8HfA7gIh4AvDNzLxjNAOTJEmSpEFpch2lQ0cjEEmSJEkaL3pOlAAiYkPgLcAGlEkc2mVm7jmysCRJkiRpcHpOlCLitcCpwARgBuXcpHbZh7gkSZIkaWCa9Ch9FrgU2DUzZ/Q5HkmSJEkauCaJ0tOBXUySJEmSJC2tlmvwmFuAVfodiCRJkiSNF00Spc8BH4+IlfsdjCRJkiSNB02G3m0JTAZuiIgLgZm1+szMfUYcmSRJkiQNSJNEae+2v3frUJ+AiZIkSZKkJVaTC842Ga4nSZIkSUsMkx5JkiRJqjFRkiRJkqSaRolSRLwjIv4UEQ9FxIL60u8gJUmSJGks9ZwoRcR/A98B/gKsVP39Q+Ah4HrgsH4GKEmSJEljrUmP0ieBLwLvr+4fl5nvAJ4BTABu61NskiRJkjQQTRKlZwLnUaYBh2rmvMycBnwG+Fh/QpMkSZKkwWiSKE0A5mXmo5ThdlPa6m4FntqPwCRJkiRpUJokSjcBT6r+/iuPv+jsm4A7RxqUJEmSJA1Sk0TpfGCH6u8vA2+NiBsi4u+U85a+3q/gJEmSJGkQlm/wmAOBSQCZ+ZNqOvC3U85ZOiIzT+xfeJIkSZI09npKlCJiBeDlwD+AWQCZeSpwav9DkyRJkqTB6HXo3SPA6cDTRyEWSZIkSRoXekqUqpnubgdWG51wJEmSJGnwmvVOYfEAACAASURBVEzmcALwwYiY0O9gJEmSJGk8aDKZwzzKRWevjYjTKNOBZ1t9ZuaX+hGcJEmSJA1Ck0TpC21/f6xDfQImSpIkSZKWWE2G3m00zPLUXlcYEU+OiO9HxMyImB0RV0bEZm31ERGHRMQdEfFwRFwUERs3iF2SJEmShtVzj1Jm3tLPACJiTeBS4ELg1cAM4D+B+9qa7UvpvZoKXAd8Cjg3Ip6ZmQ/0Mx5JkiRJajL0rt/2A27LzD3aym5u/RERAXwE+Gx1zSYiYndgOvA24PixC1WSJEnSsqDnRCkibuLxkzfUZWb+Zw+r/G/g7Ij4CeVitv8GjsvMb1b1GwFTgHPaNjA3Ii4GtqZDohQRk4BJbUWr9hCPJEmSpGVckx6li1k0UVqbkrTMqup78VTgA8AXgc8BWwLHRMTczPwuJUmC0oPUbjqwwRDr3B84uMc4JEmSJAlodo7S1E7lEbEWcC5wRo+rXA74U2YeUN3/SzVRwweA77Zvur7JDmUth1MSr5ZVKRfKlSRJkqRhNZn1rqPMnAn8P3rvybkT+Hut7Fpg/ervadXtlFqbySzay9SKZW5mzmotgBM+SJIkSepa3xKlyt30Pj34pZQL2LZ7BtCaXe8mSrK0Y6syIlagnM90WbMwJUmSJGlofZv1LiImAu+hJDa9+BJwWUQcAPyYco7Se6uFzMyIOBo4ICKuB64HDgBmAyf3KXxJkiRJekyTWe8u6FA8idIL9ERg917Wl5l/jIg3UM4rOoiSaH0kM3/Q1uwIYCXgOGBN4A/AK7yGkiRJkqTR0KRHaTkWnURhFvBT4HuZ2fNwuMw8HTh9MfUJHFItkiRJkjSqmsx6t80oxCFJkiRJ40bPkzlExEER8aQh6taNiINGHpYkSZIkDU6TWe8OBtYbou5JeKFXSZIkSUu4JolSLKZuFWB+w1gkSZIkaVzo6hyliNgEeH5b0Wsi4lm1ZisBbwdu7FNskiRJkjQQ3U7m8AYWDqlLyjTenTwM7DHSoCRJkiRpkLpNlL5Bmb47gMspydA1tTZzgRsz8+H+hSdJkiRJY6+rRCkz7wTuBIiIbYErvNirJEmSpKVVk+soXVwvi4gXAS8ALs7Ma/sRmCRJkiQNSs+JUkR8C1g+M6dW93cFfkAZljcvIrbNzN/1NUpJkiRJGkNNpgffFrig7f6BwNmUWfEuAw7oQ1ySJEmSNDBNEqUpwC0AEfEkYGPg8My8CvgysHn/wpMkSZKksdckUZoPrFj9/RJgDvD76v69wBp9iEuSJEmSBqZJovQP4J0RsSqwJ3BpZs6v6tYD7upXcJIkSZI0CD1P5gAcBZwC7Fbd37mtbnvgqpEGJUmSJEmD1GR68J9ExG3A1sAfM/M3bdW3Az/rV3CSJEmSNAhNepTIzN+z8Lyk9vKDRxyRJEmSJA1Yk3OUAIiIV0bE4RHxzYhYvyrbIiL+o3/hSZIkSdLYa3LB2ZWBX1LOR8qq+GvArcDHgduqW0mSJElaIjXpUfos5VpJbwRWB6Kt7hxghz7EJUmSJEkD0+QcpTcD/5eZP4+ICbW6W4H1Rx6WJEmSJA1Okx6l/wD+NkTdo8BKzcORJEmSpMFrkij9G3jeEHWbADc1D0eSJEmSBq9JonQqcGBEvKCtLCNiA+CjwE/6EpkkSZIkDUiTROlQ4A7gcuBPlJnvvgNcA8wAPt+36CRJkiRpAHpOlDLzAWBr4P+AB4EbgdnA4cDLMvPhvkYoSZIkSWOsyax3VMnQ57H3SJIkSdJSqMnQuyFFxCoR8al+rlOSJEmSxlpPiVJErBARkyMiauUrR8R+lBnvDu1ngJIkSZI01rpKlCJiYkR8HbgfuBO4OyLeXdW9BbiBco7SHcBOoxSrJEmSJI2Jbs9R2hd4L3A9cCXwVOD4iNgQOACYDuwBfDczs/9hSpIkSdLY6TZRehvwS+BNmbkAICIOpcx8dyWwQ2beMzohSpIkSdLY6vYcpacC32olSZXjqtvPmCRJkiRJWpp0myhNAu6qld1d3d4ykgAi4pCIyNoyra0+qjZ3RMTDEXFRRGw8km1KkiRJ0uL0MuvdUOcePdqHOP4GrNu2PK+tbl/gY8DewBbANODciFi1D9uVJEmSpEX0csHZkyPi4Q7lP4qIOW33MzM37TGORzJzWr2wmob8I8BnM/PUqmx3yuQRbwOO73E7kiRJkjSsbhOlS+jco3Rxn+J4ekTcAcwF/gAckJn/AjYCpgDntBpm5tyIuBjYGhMlSZIkSaOgq0QpM7cZxRj+ALwLuA5YB/gUcFl1HtKUqs302mOmAxsMtcKImEQ5r6rFYXqSJEmSutbL0LtRkZlntt29OiJ+B9wI7A78vtWs9rDoUNZuf+DgvgUpSZIkaZnSy2QOYyIzHwKuBp5OmbgBFvYstUxm0V6mdocDq7ct6/U5TEmSJElLsXGXKFXD5p4N3AncREmWdmyrXwF4OXDZUOvIzLmZOau1AA+MbtSSJEmSliYDH3oXEUcCvwJupfQUfQpYDTgpMzMijgYOiIjrgeuBA4DZwMkDClmSJEnSUm7giRJlWNwPgbUpF7X9PbBVZrYuZHsEsBJwHLAmZfKHV2SmvUSSJEmSRsXAE6XM3HWY+gQOqRZJkiRJGnXj7hwlSZIkSRq0nhOliJgYEZ+KiL9HxEMRsaC2PDIagUqSJEnSWGky9O5w4KPAmcAvgLl9jUiSJEmSBqxJovQW4LDMPLTfwUiSJEnSeNDkHKU1gUv6HYgkSZIkjRdNEqVLgOf3OxBJkiRJGi+aJEofBvaMiF0iYoV+ByRJkiRJg9bkHKUrgYnAT4CMiNm1+szM1UccmSRJkiQNSJNE6WdA9jsQSZIkSRovek6UMnPqKMQhSZIkSeNGk3OUJEmSJGmp1mToHQAR8Vzg2cBK9brM/O5IgpIkSZKkQeo5UYqIlYHTgO0o5ypFVdV+3pKJkiRJkqQlVpOhd/8HbAi8nJIk7QLsCJwKXA+8sF/BSZIkSdIgNEmUXg98Abisun9rZp6fmW8GrgA+0K/gJEmSJGkQmiRKGwL/yMwFlOF2K7fV/QDYuQ9xSZIkSdLANEmU7gOeUP09A3h6W93EtjpJkiRJWiI1mfXuauAZwFnAhcABEXE9MA84CPhr/8KTJEmSpLHXJFE6gYW9SAcCvwUuru7fB7ymD3FJkiRJ0sD0nChl5o/b/r4pIp7BwqnCL8vMe/oYnyRJkiSNucYXnG3JzIeAX/UhFkmSJEkaF5pM5kBETIqI90XEDyPi3Ih4elX++oh4an9DlCRJkqSx1XOPUkSsTZnEYWNgGrAOsGpVvTPwSmCvfgUoSZIkSWOtSY/SEcAawObA+kC01V0IvLwPcUmSJEnSwDQ5R2knYL/MvCIiJtTqbgfWG3lYkiRJkjQ4TXqUVgNuGaJuIn2YIEKSJEmSBqlJonQT8OIh6rYE/tk8HEmSJEkavCaJ0g+A/SLi9Sw8PykjYgtgH+B7/QpOkiRJkgahyTC5LwAvAX4O3FuVnQ2sBZwFfLk/oUmSJEnSYPScKGXm/Ih4DfBW4LWU6cHvBk4HTsnMR/sboiRJkiSNrZ4SpYhYEXgX8JvMPAU4ZVSikiRJkqQB6ukcpcycAxwDTB6dcCRJkiRp8JpM5vAvYEq/A5EkSZKk8aJJovRl4JMRsVq/g5EkSZKk8aDJrHcbA2sDN0fEBcCdQLbVZ2bu0ySYiNgf+Bzw5cz8SFU2CTgS2A1YCTgf2Cszb2+yDUmSJEkaTpNEae+2v3fpUJ+U6yn1pLoO03uBq2pVRwOvA3YFZgJHAadHxGaZuaDX7UiSJEnScHoeepeZyw2zTOh1nRGxCuVCtu9h4bWZiIjVgT2B/83M8zLzL8A7gOcBO/S6HUmSJEnqRpNzlEbDV4EzMvO8WvlmwETgnFZBZt4BXANsPdTKImJSRKzWWoBVRyFmSZIkSUupJkPvAIiI7YHtgbUoF5w9PzMvaLCeXSkJ0eYdqqcA8zLz3lr5dBY/897+wMG9xiJJkiRJ0CBRiogVgJ8BrwECeKRazycj4gzgjZk5v8t1PYUyi94rqms0dR0Gj59Aou5w4Itt91cFnPxBkiRJUleaDL07CHgl8ElgncxcAVgH2K8qP6iHdW1GuXjtnyPikYh4BHg58OHq7+nAChGxZu1xk6u6jjJzbmbOai3AAz3EJEmSJGkZ1yRR2g34XGb+v8y8CyAz78rMIyk9OW/vYV3nUyZmeH7b8ifKxA6tv+cDO7YeEBHrAs8FLmsQuyRJkiQNq8k5SusBvxmi7jeU84O6kpkPUCZmeExEPATMzMxrqvsnAEdFxEzgHso1la4G6hM/SJIkSVJfNOlRuovSC9TJ86r6fvoo8Avgx8ClwGzgdV5DSZIkSdJoadKjdBpwWETcmpmntgoj4vXAIZRhc41l5ja1+3OAD1WLJEmSJI26JonSgcBLgJ9Uw+SmUSZzWIUyJO7A/oUnSZIkSWOv50QpM++NiC2BqcC2lOsoXUGZmOG7mTm3rxFKkiRJ0hjrKlGKiBUyc17rfpUMHV8t9bYvzczf9i9ESZIkSRpb3U7m8OOIGLZtRLwU+PXIQpIkSZKkweo2UdoJOGFxDSJia0qSNG2kQUmSJEnSIHWbKL0f2D0ivtSpMiK2As4EZlDOW5IkSZKkJVZX5yhl5rciYk3gCxFxb2Ye1qqLiBcBZwN3A9tk5r9HJ1RJkiRJGhtdz3qXmf+vSpYOjoiZmfnVtiRpJiVJun20ApUkSZKksdLT9OCZeUCVLH05IqZQLgJ7L7BtZt42GgFKkiRJ0lhrcsHZvYDVgQOAWyk9Sbf0NSpJkiRJGqBur6N0Wq1oIhDAPcCxEdFel5n5+v6EJ0mSJEljr9sepU2ArJXdAjyxWtrV20mSJEnSEqXbWe82HOU4JEmSJGnc6PY6SpIkSZK0zDBRkiRJkqQaEyVJkiRJqjFRkiRJkqQaEyVJkiRJqukqUYqIL0bEU6q/14+IiaMbliRJkiQNTrc9Sh8B1q3+vgl4weiEI0mSJEmD122idC+wTvV34EVlJUmSJC3FurrgLPB74ISIuLy6f1RE3DdE28zM1488NEmSJEkajG4Tpb2Ao4GNKb1JTwPmDtHW3iZJkiRJS7SuEqXMvAV4A0BEPArsnJmXL/5RkiRJkrRkajI9+LbA3/sdiCRJkiSNF90OvXtMZl4MEBFPA7YD1gLuBi7MzBv6G54kSZIkjb2eE6WICOBY4P08vkfq0Yg4LjM/3K/gJEmSJGkQmgy9+yhlcofjgRcBT6luvw7sFREf7V94kiRJkjT2eu5RAt4NHJuZ+7SV/Rv4Y0QsAN4DfKkfwUmSJEnSIDTpUXoqcPoQdadX9ZIkSZK0xGqSKN0PbDBE3QbArObhSJIkSdLgNUmUzgU+ExGbtRdGxPOBQ4Gz+xGYJEmSJA1Kk0Rpf+AR4PKIuDoizomIq4E/A49W9ZIkSZK0xOo5UcrM24DnA0cADwEbVbefB16Qmbf3sr6I+EBEXBURs6rldxHx6rb6SRFxbETcHREPRcRpEbFer3FLkiRJUreazHpHZt5N/3qObgc+CbQuVrs78MuIeEFm/g04GngdsCswEzgKOD0iNsvMBX2KQZIkSZIe0yhR6qfM/FWt6MCI+ACwVUTcDuwJvDMzzwOIiHcAtwE74PlQkiRJkkZBk3OURk1ETIiIXYEnAL8DNgMmAue02mTmHcA1wNaLWc+kiFittQCrjm7kkiRJkpYm4yJRiojnRcSDwFzg68AbMvPvwBRgXmbeW3vI9KpuKPtTpjFvLT2dNyVJkiRp2TYuEiXgn5QJIrYCvgacFBHPWUz7AHIx9YcDq7ctTv4gSZIkqWs9n6MUESsA8zNzcYlKTzJzHgsnc/hTRGwB7AP8CFghItas9SpNBi5bzPrmUnqnWjH3K1RJkiRJy4CeepQiYkXgYWDn0Qln4aaASZRrM80HdmyLYV3guSwmUZIkSZKkkeipRykz50TETMp1k/oiIj4HnEmZyW5VyjTg2wCvysz7I+IE4Khqu/cARwJXA+f1KwZJkiRJatdkevBfAW+gbSa6EVoH+B6wLmXihasoSdK5Vf1HgUeAHwMrAecDU72GkiRJkqTR0iRROgU4ISK+DZwK3EltYoXMvKLblWXmnsPUzwE+VC2SJEmSNOqaJEqti7xOBXav1bVmo5swgpgkSZIkaaCaJEp79D0KSZIkSRpHek6UMvOk0QhEkiRJksaLEV1wNiKeGREviYgn9CsgSZIkSRq0RolSRLwrIm4H/g5cAjyzKv9xRLynj/FJkiRJ0pjrOVGKiDcDJwJXAHtTJnBouQJ4S18ikyRJkqQBadKjtD/wncz8b+AbtbprgeeMOCpJkiRJGqAmidKzKddS6uQeYK3m4UiSJEnS4DVJlGYDqw9R92Tg3ubhSJIkSdLgNUmULgX2jojoUDcVuGgkAUmSJEnSoDW54OxhwG+By4GTgQR2iYhDgZcBW/YvPEmSJEkaez33KGXmn4BXA6sAR1FmvTsAeAbwmsy8pq8RSpIkSdIYa9KjRGZeCDw7Iv4TWAe4OzOv62tkkiRJkjQgjRKllsy8EbixT7FIkiRJ0rjQZDIHImLDiDg+Iq6LiJnV7fERsVG/A5QkSZKksdZzohQRzwf+Qpnh7t/AOdXtVOAvVb0kSZIkLbGaDL07GrgL2CEzb20VRsQGwLnAl4Bt+xOeJEmSJI29JkPvtgQObk+SADLzFuAQ4EV9iEuSJEmSBqZJonR/tXRyHzCreTiSJEmSNHhNEqWTgXcPUfce4IfNw5EkSZKkwevqHKWI2KXt7p+BN0XE5ZSkaBowBdgNmAz8pN9BSpIkSdJY6nYyh58CCUTb7VOAzTu0/R6l10mSJEmSlkjdJkrOYidJkiRpmdFVopSZF492IJIkSZI0XjSZzEGSJEmSlmpNLjhLROwMvB3YAFixVp2ZuelIA5MkSZKkQek5UYqITwBfAO4CbgAe6ndQkiRJkjRITXqU9gK+DbwvMxf0OR5JkiRJGrgm5yitBZxskiRJkiRpadUkUboUeHa/A5EkSZKk8aLJ0LuPAD+PiNuAszJzXp9jkiRJkqSBapIo3QCcB/wcyIiYXavPzFx9xJFJkiRJ0oA0SZSOAPYGrgSuBexRkiRJkrRUaZIoTQW+kJn79zkWSZIkSRoXmkzmMAE4t18BRMT+EfHHiHggImZExC8i4pm1NpMi4tiIuDsiHoqI0yJivX7FIEmSJEntmiRK5wBb9TGGlwNfrda5I6WX65yIeEJbm6OBNwC7Ai8FVgFOj4gJfYxDkiRJkoBmQ+8+DfwoIh4CzgDuqTfIzEXKhpKZr2q/HxF7ADOAzYBLImJ1YE/gnZl5XtXmHcBtwA7A2Q2egyRJkiQNqUmi9Nfq9ovV0slIenpaM+a1kq3NgImUniwAMvOOiLgG2JoOiVJETAImtRWtOoJ4JEmSJC1jmiRKhwHZ70AAIiIoyddvM/OaqngKMC8z7601n17VdbI/cPBoxChJkiRp6ddzopSZh4xCHC1fATahnIc0nGDohO1wHt/btSpw+8hCkyRJkrSsaNKjNCoi4ljgv4GXZWZ7UjMNWCEi1qz1Kk0GLuu0rsycC8xtW/coRCxJkiRpadVzohQRBw3TJDPz0z2sL4BjKbPabZOZN9Wa/BmYT5kR78fVY9YFngvs2+12JEmSJKlbTXqUDhmmPikz43Xrq8DbgNcDD0RE67yj+zPz4cy8PyJOAI6KiJmUSR6OBK4GzuspckmSJEnqQs/XUcrM5eoLsDbwbuAaYMMeV/kBykx3FwF3ti1vbWvzUeAXlB6lS4HZwOsyc0Gv8UuSJEnScPpyjlJ13aRvR8Rk4BjKMLpuHzvsCUSZOQf4ULVIkiRJ0qjquUdpGJcD2/d5nZIkSZI0pvqdKG0KPNjndUqSJEnSmGoy6927OhRPolz/6H+A7480KEmSJEkapCbnKJ04RPkcSpL08cbRSJIkSdI40CRR2qhD2ZzMnD7SYCRJkiRpPOg5UcrMW0YjEEmSJEkaL/o9mYMkSZIkLfG66lGKiKt6WGdm5qYN45EkSZKkget26N09QA7TZhVgsy7aSZIkSdK41lWilJnbDFUXEcsD7wUOoiRJJ/clMkmSJEkakBGdoxQRbwb+DhwL/BXYLDPf2Y/AJEmSJGlQGiVKEbFNRPwB+BEwC3hFZr4yM6/sa3SSJEmSNAA9JUoR8byI+DVwPrAW8LbM3Dwzzx+V6CRJkiRpALpKlCLiKRFxEnAFZcKGjwDPzsxTRjM4SZIkSRqEbme9uw5YATgLOAJ4AHheRHRsnJlX9CU6SZIkSRqAbhOlSdXtq4FXLaZdUGa+mzCSoCRJkiRpkLpNlPYY1SgkSZIkaRzp9jpKJ412IJIkSZI0XozoOkqSJEmStDTqduidJGkpEId2noRHy448OAcdgiQtEexRkiRJkqQaEyVJkiRJqjFRkiRJkqQaEyVJkiRJqjFRkiRJkqQaEyVJkiRJ+v/t3XnQZHV97/H3B5AdI4OySViMKHpFUAEJYlKKgEqMBL0gMWxWLriQkmjCVVLFoqE0LiyJEJIKIohUSHLFoEGWIGhQQy7K5oWgOOz7MizDMoPwvX+cM/Bw5pnhGWT69HP6/arq6u7f6T79GXjmPPPt39ZhoSRJkiRJHRZKkiRJktRhoSRJkiRJHRZKkiRJktRhoSRJkiRJHRZKkiRJktRhoSRJkiRJHb0XSkl+J8m3k9yepJLs3jmeJEe2xx9LcnGS/9FXXkmSJEnD13uhBKwBXAkcvITjhwKfaI9vC9wJXJBkrdHEkyRJkjRpVuo7QFV9F/guQJJnHUvTcAhwdFV9s23bD7gL+EPg70YaVpIkSdJEGIcepaXZDFgfOH9RQ1UtAL4P7LCkNyVZJcmLF90Ae58kSZIkzdi4F0rrt/d3ddrvmnJsOp8GHpxyu/WFjyZJkiRpqMa9UFqkOs8zTdtUnwN+Y8pto+WUS5IkSdIA9T5H6Tnc2d6vD9wxpX1dFu9lelo7PG/BoufduU+SJEmStDTj3qN0A02xtPOihiQrA78L/KivUJIkSZKGrfcepSRrAq+c0rRZkq2B+6vq5iTHAYcl+QXwC+Aw4FHgjNGnlSRJkjQJei+UgG2Ai6Y8P6a9PxXYH/gCsBpwIrA2cCmwS1U9PMKMkiRJkiZI74VSVV1MszjDko4XcGR7kyRJkqTlbtznKEmSJEnSyFkoSZIkSVJH70PvNBo5yiXSBXXE0rYfkyRJ0iL2KEmSJElSh4WSJEmSJHVYKEmSJElSh4WSJEmSJHVYKEmSJElSh4WSJEmSJHVYKEmSJElSh4WSJEmSJHVYKEmSJElSh4WSJEmSJHVYKEmSJElSh4WSJEmSJHVYKEmSJElSh4WSJEmSJHVYKEmSJElSh4WSJEmSJHVYKEmSJElSh4WSJEmSJHVYKEmSJElSh4WSJEmSJHVYKEmSJElSh4WSJEmSJHVYKEmSJElSh4WSJEmSJHVYKEmSJElSh4WSJEmSJHVYKEmSJElSh4WSJEmSJHVYKEmSJElSh4WSJEmSJHXMmkIpyUeT3JDk8SQ/SfLWvjNJkiRJGqZZUSgl2Qs4DjgaeAPwH8B3k2zcazBJkiRJgzQrCiXgE8DJVfUPVXVtVR0C3AJ8pOdckiRJkgZo7AulJCsDbwLO7xw6H9hh9IkkSZIkDd1KfQeYgZcCKwJ3ddrvAtaf7g1JVgFWmdK0FsBDDz20PPLNDo/3HUDjYKL/DqjhtWDieR2Q1wFN+nVgpn/+VNVyjvLrSbIhcBuwQ1X9eEr7XwD7VNUW07znSOCIkYWUJEmSNNtsVFW3LengbOhRuhd4ksV7j9Zl8V6mRT4HHNNpmwPc/8JG0yyyFnArsBHwcM9ZJPXD64Ak8FqgxlrA7Ut7wdgXSlW1MMlPgJ2Bs6Yc2hn41yW8ZwGwoNM82X2MEy7JoocPV5U/C9IE8jogCbwW6GnP+f9+7Aul1jHA15NcBvwYOBDYGDip11SSJEmSBmlWFEpVdWaSdYDDgQ2AnwHvrqqb+k0mSZIkaYhmRaEEUFUnAif2nUOz1gLgKBYfkilpcngdkAReCzRDY7/qnSRJkiSN2thvOCtJkiRJo2ahJEmSJEkdFkqSJEmS1GGhJEmSJEkdFkqSJEmS1GGhJEmSpEFL8s4kO055/rEkVyQ5I8nafWbT+HJ5cA1akhWAVwLr0vlioKp+0EsoSZI0UkmuBv53VZ2TZEvg/wLHAG8Hrq2qA3oNqLE0azaclZZVku2BM4BNgHQOF7DiyENJGrkk6wFfAnai+dLkWdeDqvJaIA3fZsA17eP3Ad+pqsOSvBE4p79YGmcWShqyk4DLgN2AO2iKI0mT52vAxsBn8VogTaqFwOrt43cAp7WP7wde3EsijT0LJQ3Z5sD7q+r6voNI6tWOwFur6oq+g0jqzSXAMUl+CGwH7NW2vwq4tbdUGmsu5qAhu5RmfpKkyXYLiw+/lTRZDgZ+Bbwf+EhV3da2vws4t7dUGmsu5qDBSvIHwF8CXwSuBp6Yeryqruojl6TRSrIL8EngoKq6sec4kqRZwkJJg5XkqWmai+ab5XICtzQZksyjmZuwEvAoi39pMqePXJJGy5Vwtayco6Qh26zvAJLGwiF9B5DUL1fC1fNhj5IGK8kaVfVI3zkkSVK/klwB/Bw4gmlWv6yqB/vIpfFmoaTBSjIf+Cfgq1V1Sd95JPUvyWrAi6a2VdVDPcWRNCJJHgG2ciVcLQtXvdOQ7Q38BnBhkp8n+VSSDfsOJWm0kqyR5CtJ7gbmA/M6N0nD50q4Wmb2KGnwkqwD7AvsD7wWOA/4KnB2Vf2qx2iSRiDJCcDbgMNpNpn8GPBy4CDgU1X1jR7jSRoBV8LV82GhpImS5E9oLpIrA/cCJwGfr6pHew0mablJcjOwb1VdnOQh4I1VdX2SfYC9q+rdPUeUtJy5Eq6e7oIiBwAADntJREFUD1e90+AlWZ+mR+kAYGPgX4CTgQ2BTwHbA7v0FlDS8jYHuKF9/FD7HOAS4G97SSRp1FwJV8vMQkmDlWQPmuJoV+Aa4ATg9Kp6YMprrgAu7yehpBGZC2wK3ERzLdgT+C/gPcADS36bpKGoqpv6zqDZx8UcNGSnALcDb6mqravqK1OLpNZc4OjRR5M0QqcAW7WPPwd8NMkC4FiaobiSJkCSfZL8MMntSTZp2w5J8t6+s2k8OUdJg5VkdeceSepKsjGwDfDLqrqy7zySlr8kHwE+AxwH/AXwuqqam2R/YL+qeluf+TSeLJQ0KElePNPXuneKNBmS7AucWVULOu0rAx+oqtP6SSZpVJJcAxxWVd9K8jDNnkpzk7wOuLiqXtpzRI0hCyUNSruqzXP9ULvCjTRBkjwJbFBVd3fa1wHu9logDV+Sx4AtquqmTqG0OXBVVa3Wc0SNIRdz0NDYdS6pK0z/BcpGwIMjziKpHzcAW9Ms6jLVu2gWeZEWY6GkQamq7y96nGTlqlo43euS2MUuDVySy2kKpAIuTDJ1g+kVaZYLPrePbJJG7ovACUlWpfnyZLskewOfBv6412QaWxZKGrJ/SrJHVT1rk7kk6wEXAq/rJ5akEflWe781cB4wf8qxhcCNwP8ZcSZJPaiqU5KsBHwBWB04A7gN+HhV/WOv4TS2nKOkwUpyKXBNVR0wpW0D4HvA/6uq9/cWTtLIJNkP+MfuYg6SJlM7qmSF7rxFqct9lDRk76bpWj8WIMnLgYuBq2k2nJQ0GY4A1uw2JnlJkrk95JHUgyQrJXkH8D7gsbZtwySLXR8kcOidBqyq7kuyK3BJEoDdgJ8CH+wOx5M0aJvSzEnqWgV4+WijSOpDu8HsucDGNH/3LwAeBg4FVgU+3F86jSsLJQ1aVd2aZGfgEpqL4j7leFNpIiT5/SlPd00ydYW7FYGdaOYpSRq+44HLgK2A+6a0nwX8Qy+JNPaco6RBSTKP6ZcBXh1YADy5qKGq5owql6TRa/dVg+aakM7hJ2iKpE9W1XdGmUvS6CW5F3hLVV3X2UdpU5r5zKv3GlBjyR4lDc0hfQeQNB6qagWAJDcA21bVvT1HktSfFZh+CO5GNEPwpMXYoyRJkqRBS3Im8GBVHdj2KL0euAf4V+DmqSvkSotYKGnQkqwI7A68hmb4zTXA2VX15FLfKGlQkqwB/C7NRO6Vpx6rqr/uJZSkkUmyIXARzRD8zWnmK20O3Av8jkuFazoWShqsJK8EzqFZ1eo6mjkKrwJuAXarql/2GE/SiCR5A821YHVgDeB+4KXAo8DdVfWKHuNJGpEkqwF7A2+kGYr3U+AbVfVYr8E0tiyUNFhJzqEpjj5YVfe3besApwNPVdVufeaTNBpJLgZ+DnwEeIBm1asnaK4Fx1fVN/tLJ0kaVxZKGqwkjwDbV9XVnfatgB9WlRvMSRMgyQPAm9vVrh4Afruqrk3yZuDUqtqi54iSlrMk+y7teFWdNqosmj1c9U5DtgBYa5r2NYGFI84iqT9P8My2AXfRzFO6FniwfSxp+I7vPH8RzXDchTTDcC2UtJgV+g4gLUffAf4+yZvzjO2Bk4Cze84maXQuB7ZpH18EfCbJB4HjgKuX+C5Jg1FVa3duawKvptmQfu+e42lMOfROg5XkJcCpwHtovlGGphf1bGD/qnqwr2ySRifJNsBaVXVRkpfRXBd2BK4HDqiqK3sNKKk37fXhdIfgajoWShq8JJvTLA8Oze7b1/eZR5IkjYd2VczvV9WL+86i8WOhpImQJADlD7wkSRMnye93m4ANgIOBW6rqXaNPpXFnoaRBa1e5+XOaTeWgWSL4i1X19f5SSRqlJOsBXwJ2Atal+QfS06pqxT5ySRqdJE91mgq4B/ge8MmqumP0qTTuXPVOg5XkE8Bnga8AP6T5x9FbgJOSvLSqju0zn6SR+RrN6nafBe7gmRXwJE2IqloBoJ2nuNB5ypoJe5Q0WEluAI7o7o2QZD/gyKrarJ9kkkYpycPAW6vqir6zSBq9dnGno4G9gLXb5nuAU4DPVtWjfWXTeLNHSUO2AfCjadp/1B6TNBluoTPcTtJkSDIH+DHwcuAbNHuohWaRpz8Bdk6yI7AVzcbUf91XVo0f91HSkF0P7DlN+17AL0acRVJ/DgE+n2TTnnNIGr3DaTaV/a2qOqiqjquqY6vqQOCVwMrA14HzaTahlp7m0DsNVpL3AWcC/04zR6lo9k7ZCdizqs7qMZ6k5SjJPJ49F2kNmlEUj/LMvmoAVNWcEUaTNEJJbgQOqqrzlnD8ncA5wFFVddQos2n8WShp0JK8CfhTmi72ANcAX66qy3sNJmm5aucizkhVnbo8s0jqT5IFNL1Jty7h+EbAjVXldBQtxh8KDVKSlYAPAudV1R/1nUfSaFn8SGrdC2wKTFsoAZsBd48sjWYVe5Q0WEkeBV5TVTf1nUVSv5KsQDMfYV0683Or6ge9hJK03CU5mebv/s5VtbBzbBXgPGBuVX2oj3wabxZKGqwkFwHHV9W3+s4iqT9JtgfOADZh8dXvyg1npeFqh9ZdBiwATgD+uz30WuCjwCrAtlV1cz8JNc4slDRYSf4n8HngWOAnwCNTj1fVVX3kkjRaSa4Afg4cwTQbzrrxpDRsSTYDTgR24ZkvSwq4ADi4qq7vK5vGm4WSBivJU0s57LfI0oRI8giwlf8YkiZbkrWBzdun11fV/X3m0fhzMQcN2WZ9B5A0Fi6lmaNgoSRNsKqaB/xX3zk0e1goacjmV9V9AEl+E/hfwGrA2VX1H70mkzRKfwN8Ocn6wNUsvo+Sw3AlSYtx6J0GJ8mWwLeB3wR+AXwAOJdmw8mn2vv3u8iDNBmWMAy3aOYqOAxXkjQtCyUNTpLvAr8C/gr4I+D3gPOBP25f8jfAm6pq+34SShqlJJss7bhbCEiSpmOhpMFJci/w9qq6KsmawEPAdlV1WXt8C+A/q+olfeaUJEnS+HKOkoZoDnAnQFXNb1e8mrqyzTxgrT6CSepPktcCGwMrT22vqrP7SSRJGmcWShqqblepXafShEryCuAsYEuemZsEz1wXnKMkSVqMhZKG6mtJFrSPVwVOanuWoNmFW9LkOB64AXgHMBfYDlgH+DLwZz3mkiSNMecoaXCSnDKT11XVAcs7i6T+deYtPkgzZ/G6JG8HvlxVb+g5oiRpDNmjpMGxAJLUsSIwv318L7AhcB1wE/DqvkJJksabhZIkaeh+BryeZtjdpcChSRYCB7ZtkiQtxqF3kqRBS7IrsEZVfbNd2OE7wBbAfcAHqurCXgNKksaShZIkaeIkmQPMK38JSpKWwEJJkjRISb46k9dV1YeWdxZJ0uxjoSRJGqQkT9Es2HA5z+ydtJiq+oORhZIkzRou5iBJGqqTgA8ArwC+CpxeVff3G0mSNFvYoyRJGqwkqwB7AB8CdgD+DTgZON/5SZKkpbFQkiRNhCSbAPsD+wIvAl5bVfOX+iZJ0sRaoe8AkiSNSLW34O8/SdJz8BeFJGmwkqySZO8kFwDXAVsCBwMb25skSVoaF3OQJA1SkhNpFnO4GTiFZnPZ+/pNJUmaLZyjJEkapHZ58Jtplgdf4i+7qtpjZKEkSbOGPUqSpKE6jaUUSJIkLY09SpIkSZLU4WIOkiRJktRhoSRJkiRJHRZKkiRJktRhoSRJGokk+yepzu2eJBcn+b2+872Q2j/bV/rOIUl6/iyUJEmjdgDw28AOwIHAk8C3k7yn11SSJE3h8uCSpFH7WVVdtuhJknOBecDewLd/nRMnCbBqVT3260WUJE06e5QkSX17HFgIPLGoIcmcJCcmuS3JwiRzkxydZJWpb1w0xC3Jh5NcCywA9pvpOZJs2p5j/26otv3ITtt7k1yVZEF7vo8nOTLJtHttJNknybVJHk1y5dCGGErSkNmjJEkatRWTrAQEWA/4c2AN4AyAJKsCFwG/BRwBXAW8Ffg0sDWwW+d8u7fHPwPcCdz9PM7xnJK8E/gm8ANgL5rfoX/W/hmmsxuwLXA4MB84FDgryaurau6yfr4kabQslCRJo/afnecLgIOr6rz2+X7A64E9q+qf27YLkswH/irJzlV1wZT3rwlsWVXzFjUkOWgZzzETnwFuA3atqoXt55wL3LiE168GvKOqHm5f+1PgdmBP4PPL+NmSpBFz6J0kadT2pelp2RZ4F3AqcEKSg9vjbwceAf6l876vtfc7ddq/N7VIep7nWKokawDbAN9aVCQBVNV8ljyv6qJFRVL72ruAu4FNluWzJUn9sEdJkjRq105dzAE4N8kmwBeSnA6sA9xZVc+a91NVdyf5VXt8qjum+YxlPcdzWZtmqOBd0xybrg3gvmnaFtD0NEmSxpw9SpKkcXAVTQHxKpoCY712BbunJVmX5gu+ezvvnW4hhZme4/H2vrtIRLeQmtd+znTzkdafpk2SNMtZKEmSxsHW7f09wIU0845277xm3/b+whmcb6bnuIumWHp953Xvnfqkqh4BLgN2T7LyovYkawKuZCdJA+TQO0nSqL2uXfUOmiFwewA7A2dV1Q1JTgM+BpyaZFPgamBH4DDgnKr69xl8xozOUVXVDvf7UJJfAlcC2wF/OM05Dwf+DTgvyfHAijQr9s0H5izLfwBJ0vizUJIkjdopUx4/CNwAfAI4EaCqHk/yNuBomkLkZTSrzX0JOGomH7CM5/hke38oTS/U92h6iW7snPPcJO+jWf3uTJqlyE8ENgT2mUkuSdLskc48V0mSNENJXgRcAdxWVbv0nUeS9MKxR0mSpBlKcjJwAc1Ke+sDHwZeA3y8z1ySpBeehZIkSTO3Fs3wvZcBTwA/Bd49w3lTkqRZxKF3kiRJktTh8uCSJEmS1GGhJEmSJEkdFkqSJEmS1GGhJEmSJEkdFkqSJEmS1GGhJEmSJEkdFkqSJEmS1GGhJEmSJEkdFkqSJEmS1PH/Ac/Ee+RkxG7EAAAAAElFTkSuQmCC"/>
          <p:cNvSpPr>
            <a:spLocks noChangeAspect="1" noChangeArrowheads="1"/>
          </p:cNvSpPr>
          <p:nvPr/>
        </p:nvSpPr>
        <p:spPr bwMode="auto">
          <a:xfrm>
            <a:off x="625475" y="320675"/>
            <a:ext cx="298450" cy="298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717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48359" b="66252"/>
          <a:stretch/>
        </p:blipFill>
        <p:spPr bwMode="auto">
          <a:xfrm>
            <a:off x="168275" y="929726"/>
            <a:ext cx="1906982" cy="1137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4555"/>
          <a:stretch/>
        </p:blipFill>
        <p:spPr bwMode="auto">
          <a:xfrm>
            <a:off x="1968475" y="936200"/>
            <a:ext cx="6851997" cy="40946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3981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noAutofit/>
          </a:bodyPr>
          <a:lstStyle/>
          <a:p>
            <a:r>
              <a:rPr lang="en-US" altLang="ko-KR" sz="3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Best Korean restaurants in NYC</a:t>
            </a:r>
            <a:endParaRPr lang="ko-KR" altLang="en-US" sz="3200" dirty="0">
              <a:latin typeface="Microsoft Sans Serif" panose="020B0604020202020204" pitchFamily="34" charset="0"/>
              <a:cs typeface="Microsoft Sans Serif" panose="020B0604020202020204" pitchFamily="34" charset="0"/>
            </a:endParaRPr>
          </a:p>
        </p:txBody>
      </p:sp>
      <p:sp>
        <p:nvSpPr>
          <p:cNvPr id="3" name="AutoShape 2" descr="data:image/png;base64,iVBORw0KGgoAAAANSUhEUgAAA0oAAAILCAYAAADWqWyQAAAABHNCSVQICAgIfAhkiAAAAAlwSFlzAAAPYQAAD2EBqD+naQAAADh0RVh0U29mdHdhcmUAbWF0cGxvdGxpYiB2ZXJzaW9uMy4xLjMsIGh0dHA6Ly9tYXRwbG90bGliLm9yZy+AADFEAAAgAElEQVR4nOzdd7hcVbn48e9LCAGkCjcERYrXjoJKEdGrVCteERvYCBcroqhXQcBLs6D8QBEURUXBgthQEaRXBRUVEVCUIlVIAqEECCmE9/fH2kOGnTk5M/vMOXOSfD/Ps585s9aavd+Z2TNnv7PWXjsyE0mSJEnSQssNOgBJkiRJGm9MlCRJkiSpxkRJkiRJkmpMlCRJkiSpxkRJkiRJkmpMlCRJkiSpxkRJkiRJkmpMlCRJkiSpxkRJkiRJkmpMlLRMi4ipEZERMSciNuhQf1FEXDOg2LapYnvTILbfq4jYMCLOiIh7qriPXkzbmyPi9A7l746IBRFxWkSsOLoRD061X2XbMici/h4Rn4qIFUZxu0+KiEMi4vmjtY1BWVqfW/Wc2veVRyPizoj4dUS8ZNDx9VP1HZIR8fGGj299Z27Tx5han9WzOtSNKN5+iIhPVDH89xD1Z1ffyU/q0/aeVW1v7xGsY42IOCgiroiIWRExNyJuiohvRsQmbe3eX21rSlvZu0aybalXJkpSMQn4zKCDWMJ9CXgR8D/Ai6v7XYuITwDfBH4A7JKZc/oe4fjyL8rr9GLgzcD1wKeBr4ziNp8EHAwsVclEZWl+bgCvouwrLwU+CkwBLoqIFw40qvHlCsprdMUorPuVEbHdKKx3pI4CfgscHxFPbK+IiPcCrwD2ysw7BhFcXUQ8C7gS+F/gHOCtlBgPA9YH/hoRk6rmp1Lez5ltq3gXYKKkMbP8oAOQxomzgLdFxJGZ+ddBBzOWImIlYE5m5ghX9Vzg8sz8RYMYPgfsDxwL7NOHWIiIAFbMzIdHuq5R8nBm/r51JyLOBP4O7B4RH15aE8WIWGkcvycDERErZ+bsYZr9OTPvrv6+LCIuB24E3kQfEoOImAAsn5lzR7quQcnMWcDvh23Yu+sox0tHRMQW/fh+6pfMfDQidgf+CnwV2A2gGiFxJPCTzDxlpNupvk8nDdtw8euYCPwCWA3YMjP/2VZ9MfCdqmfsUYDMnAHMGMk2pZGyR0kqjqD8avWFxTVqG2oxtUNdRsQhbfdbQ2Y2iYifRMT91RCIL0bE8hHxzIg4KyIeqIai7TvEZlesHjMtIh6OiIsj4gUdtr95NWTtnmoo118i4i21Nq2hhq+IiG9HxF3AbBbzDzAi1o+I70fEjGqIxLUR8b8RsVxVv01EJPA04NVtQ4Q2XNxrWT12uYj4GiVJOiwzP1w/CImIJ0bEcRHx74iYFxH/iojPtv3q2GqXEfGVarjGtcBcYPeqboUow9r+UT2HuyLiOxHxH7V1vDUizokytOnh6rl+PiKeUGt3YkQ8GBFPizIE6sGIuC0ijqrH1a3MfITyS+sKwBq17a0WEUdWw1PmVa/F0R3ienNE/KHa12ZXr9W3q7ptgD9WTb/T9j4dUtVvHhGnVPviw9XtD6M2JLW1X9fjb9u3NmwruzkiTo+IXar9cQ6l14eI+GBEXFLtVw9FxNURsW91MNW+3osi4pqI2CIiftP2vD7Zvg8O89yeWj23O6r3f3pEnB/DDNNre583rto/VO07X4mIlWttIyL2iogrq9fv3oj4aUQ8dYjn87KIuCwiZgPfXlwcQ7i/up1fW/9iP69Vm9b32L7V5+Imyudl2x7W0XGYWwzxHRkR74mI66r1/T0i3la9vjd3enIR8bFqf38wIn4XEVsN94J0iin681mdDxwIbEbpARkujikRcXxE3B7l83pTRBwcEcu3tfljRJxRe9zVVfxbtJXtUpU9b6jtZea/gI8Du0bEGyMigBOAh4AP1LaxdkR8I8p33LyIuDEiDm3/3EXEitU2j4yID0XEP4F5wK5DPN9J1edrVkS8YjEvzVuAZ1K+6//ZqUFmnpaZ86v1Pm7oXUT8HtgeeGbbZ3xOREyIiFsi4pcdYluj+twetZi4pCHZoyQVD1CG3n05IrbLzAv6uO4fA98Hjgd2BPYFJgI7AMdRfvV7G/CFiLghM0+tPf5zlF+M3w2sDhxCGXLzguofJBGxLaVX7A/A+ykHUbsCP4rya/WJtXV+GzgDeCfwBGoHWy1REonLKAfv/wfcDOxUxfyfwF4sHO7yc8ov3K3x+ncO87pMpAyzeyulF+mYDttfEbiw2tbBwFXAf1ESq+cDr609ZOeq/jBgGjCjOrj7ZVV+RPV8NgAOpbyOm7f1cDwd+DVwNOUg41nAfsCWQH3YzUTgNMoByVHAy6rX6P5q+01sBNwH3NX2GqxM+bV1Pcq+cBWwcbWN50XEDpmZEfFi4EfVcggwp3qerbivAPYAvkPZ11sHabdXtxsC/wROAe4B1qUcZP0xIp7T1pvRqxcCz662eRPldYXynp5clc0DNqUcjD6LMnyz3RTKvnIU5X17A3A4cAfw3S6e26+BCZTP3q3A2sDW1BLSIUysHn888PnqcZ+ivLava2t3PDAVOIayzzwROIjS+7NpZk5va7su5TvhCOAAql/QhzGhOtBejjJE6TOU5OanrQZdfl7bfZjSW/JxYBZwfYN1DCvKELDjgZ9Rhg2uTvk8D5WofBD4B/CR6v6ngV9HxEaZef8Qj1mcfnxWf0R5nT4TET9rHczXVQf1l1Pe08Mo34kvpuwzG1L2U4DzgL0jYmJmzo+IdSi98g9T/k+0Ev8dgOmZefXigsvM4yNiZ+BrwHMoCcXrMvOxYWtRfli5hPJdchDwN0pyfCDwPGCX2mp3pXyPHkT5Tlpk+F5ErEXpJdoIeGlmXrWYMFtJVM+jDip7Uj7jk1mYtD2amQsi4qvA4RGxQWbe0vaY/wFWorwuUu8y08VlmV0oBzYJbE45MLiR8g8qqvqLgGva2m9YtZ/aYV0JHNJ2/5Cq7GO1dn+pyt/QVrY8ZYjBz9rKtqna/bkVT1W+AeXA8pttZddSDhaXr23rV5R/bsvVnu9JXb4+h1ftt6yVH0c5EHhGW9nNwOldrvfmar0JfHYx7d5XtXlzrXzfqnzH2ut/H7Bmre2uVd0utfLNq/IPDLHtqN6Xl1XtNmmrO3GIuM4A/tHF878IuKZa//KURODQap3vq7X9JLAA2LxW/saq/aur+/9b3V99MdttPedF9t8ObSdQkugHgQ/X9+vFfJY2rL3Pj7TvJ0Nsa7nqdXhn1X7NtrqLhtgH/wacNdxzA9aqyvfpZt+sPbb1Pn+4Vn5AVf6S6v5WdP6sr0fpsf1Ch+ezXZcxHMLCz0r7cj9t3yHZw+eVhd9jNwATG65jm6rdNrV2rXVPbXtv7wR+X2u3PuV77OYOj70KmNBWvkVVvuswr9UiMdGnz2r19/bVuvauxfvxtvZfp/zwtn5tPa3P53Nq6/qv6v7bKcnqV4EL2h53HfCDLveVJ1F+5EjgWx3q96nqXlcrP6gWy4rV/buBVWttn9V6DSiJ83WUYX9P7iK+CynfZdHl83l/ta0pbWXndXrfgDUpP8J8vq0sqn38191sz8Wl0+LQO6mSmfMov/ptThki0C/12d2upXz5n9m27UcoX+gbdHj8yZmZbW1vofzi2xom8zTKP68fVPeXby2UX8LXpQx3aPezLmPfDvh7Zl5eKz+R8k9oJCc3X0n5dX/vxQyr2Y7yz++ntfITq9vta+UXZOa9tbKdKAnUr2qvzZWUX0u3aTWMMkTr5IiYRvmHPp/SmwOlV6RdUhLRdlfR+T3sZONq/fMpB5IHAYdn5vEd4r8GuLIW/9lVDK34W79A/zgi3hIRT+4yDgAiYpWI+EJE3BARj1ASlgcpyVL9uffiqsy8rsP2XhBlqOhMFr7W36UkaM+oNZ/WYR/s9rW+h/IDyCeq4VwviLYhZF36Qe3+ydXtttXtTpT34vu192ga5SBym9rj783ee613oCQMW1bbOw84JSLe0Nam18/rY8OcRrCO4TyT8kPAj9sLM/NW4NIhHnNGZi5ou9/qpej2s1U30s9qWUnm+ZQJCA6KiFWHaLYTJSG4o7YvtL7vX17dXkrp9d2hur8jJSk7C9g6IlaOiKdQernP6zK+Oyg9d1C+T+q2A+7JzPprcWJ1W/8+PSczHxhicy+inA92E6Un6d/dxDhaqu/97wN7tg2pfDUlmRvNCXK0lDNRkh7vFErPzGejdq7ECNxTuz8PmJ2Lnqw/j/JLXt20IcrWqv5ep7o9koUH3q3luKpu7drjhxsW17LWEG3vaKtv6t+UA8h7gbOroWOdtj+tPVGEx07yfaTD9jvFug5liNU8Fn19plC9NhGxCvAbygHAp6rYtmDhcJSVauvt9B7OpfN72MmNLDzwfTPlgHr/iKifB7AOsEmH2B+gHLiuDZCZl1CGHi5PSThuj3IuzG5dxnMy5VfibwGvrOLagjLkpv7ce7HIexIR61Ne6ydTfuX+r2pbH6ya1Lc3k0XN7Sauat/ZnpJY7kv5fN8VEccs5mC33SPZNnyp0vpMtn8GA5jOou/TVjT//LX7a2b+KTP/mJlnUPaZGyg9EC29fl47te33Z77VfnqHuk5lUHu/c+EEE033w5F+VtvtR3k/h5oSfB3KkMz6fvC3qr71eZ1DSZZaidL2wLmUZGkC5TOxY1XXVaJUab1W8zrU9WP/aHkV5bl8YzHJVN2tlOPOpgnvcI6pYmqdR7Y35Xv2zCEfIQ3Dc5SkNpmZEbEf5R/Wezs0af2zrU8kMJKEYThThihrHUy0zh05nDKdaif1E2ezY6tFzaT0SNW1rsnR9LyVEkTmTVFOvL6Qkiy9KjMvq23/RRER7clSREymfH/Vt9/ped1dredVQ4TR+ie/HeV5bZOZrV4kIqKb81iamJOZf6r+/mNEXEg5mDo6Ik7PzAerursp5y3Uz9uhrR6AzPwl8MvqF9WtKOdynRwRN2fm74YKJCJWp/wSfmhmfr6tfBLlXJvHxd2qy8fPkFZPBh4Lq0PZzpSeql2y7XyCGKVrIFXb2LPaxjMoPcaHUIbbvn+Yhy8fEWvVkqXWZ7L9M5iUg9tOs8bVy7r9/A0py2xnfwPeHBGTqx8Pev28doqj23V0/C5k0f2g9Rqtw6I6fbeNa5l5ZUT8EPgYpce+7m5Kb9WBQ6yi/Tyf84HDImJLyjDNczPzgYj4IyVJehJwXWbe1qfwZ1JGH9T1sn+0fIZy/uEpEfHO7G5mvbMp03vvTDkPtK8y828RcT5llMKllO/8T9R/aJN6YY+SVJOZ51ESpYOAVWrV0ykHCJvUyl8/iiHtFhHRuhNlFrKtKb88kmX2oOuBTatfnDst3f7iV3c+8JxY9Fot76L8E72w4Xofk5k3U3pv7gbOisdfRPN8ynuwc4ftt+qHczrll9IJQ7w2rSSy9c+0flD7vu6eychUB+KfpBxQfqit6nTK8JGZQ8R/c4d1za2Svf2qotYsiUP9Mp+UHpH6c3835dftdq3t1T8Dr6N7i7zW1T7+nh7WUddVr0NmXpeZnwGuphzodePttftvq24vqm5Pp7x+Tx7iPVrsifhNRJnO+3mU5z2rKu7H57Xbddxc3db3g/qFT/9J6YGrz8C5PuV7bEn0KUqSfXCHutMpkzLcOMS+0J4onUf5wefTwO2Z+Y+28h0oP9700ps0nPOBtSLi1bXyXr5PWxZQzkv8BvCDiBjqh5x2P6HsDwdFRH04OAARsdMwozmG60n+MqV3+puUH5iazCgpPcYeJamz/SiTKExm4ZCJVo/T94H/iYgbKcOltmThgdNomAz8PCK+SZkt6lBKsnZ4W5v3AWdGxNmU8eb/pvQEPBt4YWa+ueG2v0T5J3pGRBwE3EKZaW4v4Gudzj1pIjNvaetZOisiXpOZv6EMIfsgcFKUaaevplxw8wDKCbrdHEScQjnQ/XVEfJkyI9V8yi+42wK/zMyfU877uhf4ekQcWrV5O2U2trHyXcov1R+PiK9muS7M0ZSJGy6JiC9Rfq1uzXz2CuCozPxDRBxWPafzKbO9rUEZ1tZ+ntWNlIOHt0eZQv1B4I7MvCMiLqGcx3M35SD45ZRemPtqMf6aMpz0hGqfeIRywPSUHp7nuZShQT+MiCMoQ6A+QDkhu6mOz43Sw/EVykHa9dV2t6Mc4H++86oeZx7wv9XQzD+ycNa7MzPztwCZeWlEfIMyNfnmlJnFHqL0zLwUuDozRzrr1mYR0ZrxbR1KD+OzgC+1DSvrx+e1q3Vk5rSIOI8yXPTeqt321GZOq3q+DqZcEPWnlAPXNShJxp10N+PfuFL1hH+N8vmqO4jSG3RZRBxDSQxWpEz88Brg/ZnZmo3xz5TvnFdQZnNrOY8yK1/r7345gdKDenL13l5L+ZHqk8Cprf25W1VPzQcj4gHgWxGxSnaYvbSt/fwoM/OdDVweEcdRvptmU2bNezNlX1vckMirKZeheDflu/CRzGy/jtgZlO+CbSkTWtTPWZV6k+NgRgkXl0EttM1616HuB1XdNbXy1Si/Vk2jHIydRhlznXSe9W7t2uNPBB7ssL2LePwMe9tUj38H5VeyGZQE6RJgsw6P34Qyhe10ysHdnZSD5vd183wX8xqtX70Wd1fr/QdlfP5ytXY309usd4u0pRxs31C9ri+ryp5Imdr1DspB/82UabIn1R6bwFeG2N7ylFmnrqQcTD9AOUj4OvC0tnYvpiRMD1Wv9zcpvTGPzeI1zHt4CB1mhBvuva7Vvaba3kFtZU+g/Or8D8ovqvdRDhK+CKxTtXktJYm5vWoznXLQ8NLa+netnvu89n2Wcr7QTylJ0CzKuP6Nq9f7xNo6tqCcX/Fgtb1DKElVsuisdx33CcpQv9b7cTtlquxXseisZR1fq+o9uHm450b5oeE7VfmD1Xv/V8rU0xM6xVZ/nyk9NxdSDuhmUs79e0KH9ntQTnB/sGp7A3ASbZ/Xxb33Q8RwCIvOeDez2s4eLPo5HPbzSofZ2hp+5qdQEtCZlH3ye5RrDT3u81K1fQ8lUZ1LSR72oEwTfUU3cVH7fh0i7m067D8nMgqfVUoCfn+neKu6LwP/ql6/mcCfKMPVnlBre2q1jre1lU2s9qEFwBrd7iu1/WXtIer/g9ILNK2K7V+UacwntrVpzXp3ZIfHPzbrXa38wKr8gC5iXJOSKP+lep7zKJNCnAi8qK1dp1nv1q5es/uqujkd1t+auXHTXl47F5dOS2sKZEmS1CYiTgTelJn1Ibgaoercv+uAX2Rmp/NBpZ5VQ3ivpszu97JBx6Mln0PvJEnSqIlyEdYDKb1yMyk98B8FVqX0vEgjUk1IszHlYtQbU6YGl0bMREmSJI2muZRhdcdRhtLOpgwdfH9m/m0xj5O69WLKcOG7KcP/zhpwPFpKOPROkiRJkmqcHlySJEmSakyUJEmSJKnGREmSJEmSapaJyRyq6SKfRLl+hiRJkqRl26qUi64POWHDMpEoUZKk24dtJUmSJGlZsR7w76Eql5VE6QGA2267jdVWW23QsUiSJEkakFmzZvGUpzwFhhlttqwkSgCsttpqJkqSJEmShuVkDpIkSZJUY6IkSZIkSTUmSpIkSZJUs0ydozScBQsWMH/+/EGHMaYmTpzIhAkTBh2GJEmSNK6YKAGZybRp07jvvvsGHcpArLHGGkyZMoVyuSlJkiRJJkrwWJI0efJkVl555WUmYchMZs+ezYwZMwBYd911BxyRJEmSND4s84nSggULHkuS1lprrUGHM+ZWWmklAGbMmMHkyZMdhidJkiThZA6PnZO08sorDziSwWk992Xt/CxJkiRpKMt8otSyrAy362RZfu6SJElSJyZKkiRJklRjoiRJkiRJNcv8ZA5DiUPHdjhaHpw9P2bq1Kncd999/OIXv2Dq1KmcdNJJACy//PI88YlPZJNNNmG33XZj6tSpLLecObEkSZLULY+elyKvetWruPPOO7n55ps588wz2Xbbbdlnn33YaaedeOSRRwYdniRJkrTEsEdpKTJp0iSmTJkCwJOf/GRe+MIXstVWW7H99ttz4okn8u53v3vAEUqSJElLBnuUlnLbbbcdm266KaeeeuqgQ5EkSZKWGAPvUYqI5YFDgLcDU4A7gROBz2Tmo1WbAA4G3gusCfwB+GBm/m0AIS9xnvWsZ3HVVVcNOgxJkjQOjPV52Bp/mpwbvywaDz1K+wHvB/YGng3sC3wC+FBbm32Bj1VttgCmAedGxKpjG+qSKTO9VpIkSZLUg/GQKL0Y+GVmnpGZN2fmT4FzgM3hsd6kjwCfzcxTM/MaYHdgZeBtgwp6SXLttdey0UYbDToMSZIkaYkxHhKl3wLbR8QzACJiU+ClwK+r+o0oQ/LOaT0gM+cCFwNbj22oS54LLriAq6++mje+8Y2DDkWSJElaYgz8HCXgC8DqwD8iYgEwATgwM39Y1U+pbqfXHjcd2KDTCiNiEjCprWiZGKI3d+5cpk2bxoIFC5g+fTpnnXUWhx9+ODvttBPvete7Bh2eJEmStMQYD4nSW4F3UIbR/Q14PnB0RNyRmSe1taufdRYdylr2p0z+sEw566yzWHfddVl++eVZc8012XTTTTnmmGPYfffdveCsJEmS1IPIHOysFxFxG/D5zPxqW9mngHdk5rMi4qnAjcALM/MvbW1+CdyXmbt3WGenHqXb77//flZbbbXHtZ0zZw433XQTG220ESuuuGJfn9uSwtdAkqRlh7PeaVmf9W7WrFmsvvrqAKtn5qyh2o2HboaVgUdrZQtYGNtNlFnudmxVRsQKwMuByzqtMDPnZuas1gI80PeoJUmSJC21xsPQu18BB0bErZShdy+gTAX+bYDMzIg4GjggIq4HrgcOAGYDJw8mZEmSJElLs/GQKH0I+DRwHDAZuAM4Hjisrc0RwEpVm9YFZ1+RmfYUSZIkSeq7gSdKVbLzkWoZqk0Ch1SLJEmSJI2q8XCO0rgw6EktBmlZfu6SJElSJ8t8ojRx4kQAZs+ePeBIBqf13FuvhSRJkrSsG/jQu0GbMGECa6yxBjNmzABg5ZVXJmLZmDYzM5k9ezYzZsxgjTXWYMKECYMOSZIkSRoXlvlECWDKlCkAjyVLy5o11ljjsddAkiRJkokSABHBuuuuy+TJk5k/f/6gwxlTEydOtCdJkiRJqjFRajNhwgSTBkmSJElO5iBJkiRJdSZKkiRJklRjoiRJkiRJNSZKkiRJklRjoiRJkiRJNSZKkiRJklRjoiRJkiRJNSZKkiRJklRjoiRJkiRJNSZKkiRJklRjoiRJkiRJNSZKkiRJklRjoiRJkiRJNSZKkiRJklRjoiRJkiRJNSZKkiRJklRjoiRJkiRJNSZKkiRJklRjoiRJkiRJNSZKkiRJklRjoiRJkiRJNSZKkiRJklRjoiRJkiRJNSZKkiRJklRjoiRJkiRJNSZKkiRJklRjoiRJkiRJNSZKkiRJklQz8EQpIm6OiOywfLWqnxQRx0bE3RHxUEScFhHrDTpuSZIkSUuvgSdKwBbAum3LjlX5T6rbo4E3ALsCLwVWAU6PiAljHKckSZKkZcTygw4gM+9qvx8RnwRuBC6OiNWBPYF3ZuZ5Vf07gNuAHYCzxzhcSZIkScuAnnuUImLFiFitVvaWiPh8RGw/kmAiYgXgHcC3MzOBzYCJwDmtNpl5B3ANsPVi1jMpIlZrLcCqI4lLkiRJ0rKlydC77wHHtO5ExIeBU4B9gXMi4jUjiGdnYA3gxOr+FGBeZt5baze9qhvK/sD9bcvtI4hJkiRJ0jKmSaK0JXBW2/0PA9+nJDinAh8fQTx7AmdWvUaLE0Aupv5wYPW2xckfJEmSJHWtSaL0H8C/ASJiI+CpwLGZOQs4AXhuk0AiYgPKeUffaiueBqwQEWvWmk+m9Cp1lJlzM3NWawEeaBKTJEmSpGVTk0RpNqWXBuC/gAeBP1X351BmpWtiD2AGcEZb2Z+B+SycCY+IWJeSjF3WcDuSJEmStFhNZr27GvhgRNwC7AVcWE28ALA+pReoJxGxHCVROikzH2mVZ+b9EXECcFREzATuAY6sYjivQeySJEmSNKwmidKngdOBK4F5lOFyLa8Frmiwzh0oSda3O9R9FHgE+DGwEnA+MDUzFzTYjiRJkiQNq+dEKTMviIhnU6buvjIz/9VWfQElgep1nedQJmjoVDcH+FC1SJIkSdKoa3IdpZcBMzPz1FqSBPADYFJfIpMkSZKkAWkymcOFwHOGqHtmVS9JkiRJS6wmiVLHIXKVicCjDWORJEmSpHGhq3OUImI1ygVlW6ZExPq1ZisBu9Ng1jtJkiRJGk+6nczho8BB1d8J/HyIdgF8bqRBSZIkSdIgdZsonUO5sGwARwDHArfW2swFrs7Mi/sXniRJkiSNva4Spcz8HfA7gIh4AvDNzLxjNAOTJEmSpEFpch2lQ0cjEEmSJEkaL3pOlAAiYkPgLcAGlEkc2mVm7jmysCRJkiRpcHpOlCLitcCpwARgBuXcpHbZh7gkSZIkaWCa9Ch9FrgU2DUzZ/Q5HkmSJEkauCaJ0tOBXUySJEmSJC2tlmvwmFuAVfodiCRJkiSNF00Spc8BH4+IlfsdjCRJkiSNB02G3m0JTAZuiIgLgZm1+szMfUYcmSRJkiQNSJNEae+2v3frUJ+AiZIkSZKkJVaTC842Ga4nSZIkSUsMkx5JkiRJqjFRkiRJkqSaRolSRLwjIv4UEQ9FxIL60u8gJUmSJGks9ZwoRcR/A98B/gKsVP39Q+Ah4HrgsH4GKEmSJEljrUmP0ieBLwLvr+4fl5nvAJ4BTABu61NskiRJkjQQTRKlZwLnUaYBh2rmvMycBnwG+Fh/QpMkSZKkwWiSKE0A5mXmo5ThdlPa6m4FntqPwCRJkiRpUJokSjcBT6r+/iuPv+jsm4A7RxqUJEmSJA1Sk0TpfGCH6u8vA2+NiBsi4u+U85a+3q/gJEmSJGkQlm/wmAOBSQCZ+ZNqOvC3U85ZOiIzT+xfeJIkSZI09npKlCJiBeDlwD+AWQCZeSpwav9DkyRJkqTB6HXo3SPA6cDTRyEWSZIkSRoXekqUqpnubgdWG51wJEmSJGnwmvVOYfEAACAASURBVEzmcALwwYiY0O9gJEmSJGk8aDKZwzzKRWevjYjTKNOBZ1t9ZuaX+hGcJEmSJA1Ck0TpC21/f6xDfQImSpIkSZKWWE2G3m00zPLUXlcYEU+OiO9HxMyImB0RV0bEZm31ERGHRMQdEfFwRFwUERs3iF2SJEmShtVzj1Jm3tLPACJiTeBS4ELg1cAM4D+B+9qa7UvpvZoKXAd8Cjg3Ip6ZmQ/0Mx5JkiRJajL0rt/2A27LzD3aym5u/RERAXwE+Gx1zSYiYndgOvA24PixC1WSJEnSsqDnRCkibuLxkzfUZWb+Zw+r/G/g7Ij4CeVitv8GjsvMb1b1GwFTgHPaNjA3Ii4GtqZDohQRk4BJbUWr9hCPJEmSpGVckx6li1k0UVqbkrTMqup78VTgA8AXgc8BWwLHRMTczPwuJUmC0oPUbjqwwRDr3B84uMc4JEmSJAlodo7S1E7lEbEWcC5wRo+rXA74U2YeUN3/SzVRwweA77Zvur7JDmUth1MSr5ZVKRfKlSRJkqRhNZn1rqPMnAn8P3rvybkT+Hut7Fpg/ervadXtlFqbySzay9SKZW5mzmotgBM+SJIkSepa3xKlyt30Pj34pZQL2LZ7BtCaXe8mSrK0Y6syIlagnM90WbMwJUmSJGlofZv1LiImAu+hJDa9+BJwWUQcAPyYco7Se6uFzMyIOBo4ICKuB64HDgBmAyf3KXxJkiRJekyTWe8u6FA8idIL9ERg917Wl5l/jIg3UM4rOoiSaH0kM3/Q1uwIYCXgOGBN4A/AK7yGkiRJkqTR0KRHaTkWnURhFvBT4HuZ2fNwuMw8HTh9MfUJHFItkiRJkjSqmsx6t80oxCFJkiRJ40bPkzlExEER8aQh6taNiINGHpYkSZIkDU6TWe8OBtYbou5JeKFXSZIkSUu4JolSLKZuFWB+w1gkSZIkaVzo6hyliNgEeH5b0Wsi4lm1ZisBbwdu7FNskiRJkjQQ3U7m8AYWDqlLyjTenTwM7DHSoCRJkiRpkLpNlL5Bmb47gMspydA1tTZzgRsz8+H+hSdJkiRJY6+rRCkz7wTuBIiIbYErvNirJEmSpKVVk+soXVwvi4gXAS8ALs7Ma/sRmCRJkiQNSs+JUkR8C1g+M6dW93cFfkAZljcvIrbNzN/1NUpJkiRJGkNNpgffFrig7f6BwNmUWfEuAw7oQ1ySJEmSNDBNEqUpwC0AEfEkYGPg8My8CvgysHn/wpMkSZKksdckUZoPrFj9/RJgDvD76v69wBp9iEuSJEmSBqZJovQP4J0RsSqwJ3BpZs6v6tYD7upXcJIkSZI0CD1P5gAcBZwC7Fbd37mtbnvgqpEGJUmSJEmD1GR68J9ExG3A1sAfM/M3bdW3Az/rV3CSJEmSNAhNepTIzN+z8Lyk9vKDRxyRJEmSJA1Yk3OUAIiIV0bE4RHxzYhYvyrbIiL+o3/hSZIkSdLYa3LB2ZWBX1LOR8qq+GvArcDHgduqW0mSJElaIjXpUfos5VpJbwRWB6Kt7hxghz7EJUmSJEkD0+QcpTcD/5eZP4+ICbW6W4H1Rx6WJEmSJA1Okx6l/wD+NkTdo8BKzcORJEmSpMFrkij9G3jeEHWbADc1D0eSJEmSBq9JonQqcGBEvKCtLCNiA+CjwE/6EpkkSZIkDUiTROlQ4A7gcuBPlJnvvgNcA8wAPt+36CRJkiRpAHpOlDLzAWBr4P+AB4EbgdnA4cDLMvPhvkYoSZIkSWOsyax3VMnQ57H3SJIkSdJSqMnQuyFFxCoR8al+rlOSJEmSxlpPiVJErBARkyMiauUrR8R+lBnvDu1ngJIkSZI01rpKlCJiYkR8HbgfuBO4OyLeXdW9BbiBco7SHcBOoxSrJEmSJI2Jbs9R2hd4L3A9cCXwVOD4iNgQOACYDuwBfDczs/9hSpIkSdLY6TZRehvwS+BNmbkAICIOpcx8dyWwQ2beMzohSpIkSdLY6vYcpacC32olSZXjqtvPmCRJkiRJWpp0myhNAu6qld1d3d4ykgAi4pCIyNoyra0+qjZ3RMTDEXFRRGw8km1KkiRJ0uL0MuvdUOcePdqHOP4GrNu2PK+tbl/gY8DewBbANODciFi1D9uVJEmSpEX0csHZkyPi4Q7lP4qIOW33MzM37TGORzJzWr2wmob8I8BnM/PUqmx3yuQRbwOO73E7kiRJkjSsbhOlS+jco3Rxn+J4ekTcAcwF/gAckJn/AjYCpgDntBpm5tyIuBjYGhMlSZIkSaOgq0QpM7cZxRj+ALwLuA5YB/gUcFl1HtKUqs302mOmAxsMtcKImEQ5r6rFYXqSJEmSutbL0LtRkZlntt29OiJ+B9wI7A78vtWs9rDoUNZuf+DgvgUpSZIkaZnSy2QOYyIzHwKuBp5OmbgBFvYstUxm0V6mdocDq7ct6/U5TEmSJElLsXGXKFXD5p4N3AncREmWdmyrXwF4OXDZUOvIzLmZOau1AA+MbtSSJEmSliYDH3oXEUcCvwJupfQUfQpYDTgpMzMijgYOiIjrgeuBA4DZwMkDClmSJEnSUm7giRJlWNwPgbUpF7X9PbBVZrYuZHsEsBJwHLAmZfKHV2SmvUSSJEmSRsXAE6XM3HWY+gQOqRZJkiRJGnXj7hwlSZIkSRq0nhOliJgYEZ+KiL9HxEMRsaC2PDIagUqSJEnSWGky9O5w4KPAmcAvgLl9jUiSJEmSBqxJovQW4LDMPLTfwUiSJEnSeNDkHKU1gUv6HYgkSZIkjRdNEqVLgOf3OxBJkiRJGi+aJEofBvaMiF0iYoV+ByRJkiRJg9bkHKUrgYnAT4CMiNm1+szM1UccmSRJkiQNSJNE6WdA9jsQSZIkSRovek6UMnPqKMQhSZIkSeNGk3OUJEmSJGmp1mToHQAR8Vzg2cBK9brM/O5IgpIkSZKkQeo5UYqIlYHTgO0o5ypFVdV+3pKJkiRJkqQlVpOhd/8HbAi8nJIk7QLsCJwKXA+8sF/BSZIkSdIgNEmUXg98Abisun9rZp6fmW8GrgA+0K/gJEmSJGkQmiRKGwL/yMwFlOF2K7fV/QDYuQ9xSZIkSdLANEmU7gOeUP09A3h6W93EtjpJkiRJWiI1mfXuauAZwFnAhcABEXE9MA84CPhr/8KTJEmSpLHXJFE6gYW9SAcCvwUuru7fB7ymD3FJkiRJ0sD0nChl5o/b/r4pIp7BwqnCL8vMe/oYnyRJkiSNucYXnG3JzIeAX/UhFkmSJEkaF5pM5kBETIqI90XEDyPi3Ih4elX++oh4an9DlCRJkqSx1XOPUkSsTZnEYWNgGrAOsGpVvTPwSmCvfgUoSZIkSWOtSY/SEcAawObA+kC01V0IvLwPcUmSJEnSwDQ5R2knYL/MvCIiJtTqbgfWG3lYkiRJkjQ4TXqUVgNuGaJuIn2YIEKSJEmSBqlJonQT8OIh6rYE/tk8HEmSJEkavCaJ0g+A/SLi9Sw8PykjYgtgH+B7/QpOkiRJkgahyTC5LwAvAX4O3FuVnQ2sBZwFfLk/oUmSJEnSYPScKGXm/Ih4DfBW4LWU6cHvBk4HTsnMR/sboiRJkiSNrZ4SpYhYEXgX8JvMPAU4ZVSikiRJkqQB6ukcpcycAxwDTB6dcCRJkiRp8JpM5vAvYEq/A5EkSZKk8aJJovRl4JMRsVq/g5EkSZKk8aDJrHcbA2sDN0fEBcCdQLbVZ2bu0ySYiNgf+Bzw5cz8SFU2CTgS2A1YCTgf2Cszb2+yDUmSJEkaTpNEae+2v3fpUJ+U6yn1pLoO03uBq2pVRwOvA3YFZgJHAadHxGaZuaDX7UiSJEnScHoeepeZyw2zTOh1nRGxCuVCtu9h4bWZiIjVgT2B/83M8zLzL8A7gOcBO/S6HUmSJEnqRpNzlEbDV4EzMvO8WvlmwETgnFZBZt4BXANsPdTKImJSRKzWWoBVRyFmSZIkSUupJkPvAIiI7YHtgbUoF5w9PzMvaLCeXSkJ0eYdqqcA8zLz3lr5dBY/897+wMG9xiJJkiRJ0CBRiogVgJ8BrwECeKRazycj4gzgjZk5v8t1PYUyi94rqms0dR0Gj59Aou5w4Itt91cFnPxBkiRJUleaDL07CHgl8ElgncxcAVgH2K8qP6iHdW1GuXjtnyPikYh4BHg58OHq7+nAChGxZu1xk6u6jjJzbmbOai3AAz3EJEmSJGkZ1yRR2g34XGb+v8y8CyAz78rMIyk9OW/vYV3nUyZmeH7b8ifKxA6tv+cDO7YeEBHrAs8FLmsQuyRJkiQNq8k5SusBvxmi7jeU84O6kpkPUCZmeExEPATMzMxrqvsnAEdFxEzgHso1la4G6hM/SJIkSVJfNOlRuovSC9TJ86r6fvoo8Avgx8ClwGzgdV5DSZIkSdJoadKjdBpwWETcmpmntgoj4vXAIZRhc41l5ja1+3OAD1WLJEmSJI26JonSgcBLgJ9Uw+SmUSZzWIUyJO7A/oUnSZIkSWOv50QpM++NiC2BqcC2lOsoXUGZmOG7mTm3rxFKkiRJ0hjrKlGKiBUyc17rfpUMHV8t9bYvzczf9i9ESZIkSRpb3U7m8OOIGLZtRLwU+PXIQpIkSZKkweo2UdoJOGFxDSJia0qSNG2kQUmSJEnSIHWbKL0f2D0ivtSpMiK2As4EZlDOW5IkSZKkJVZX5yhl5rciYk3gCxFxb2Ye1qqLiBcBZwN3A9tk5r9HJ1RJkiRJGhtdz3qXmf+vSpYOjoiZmfnVtiRpJiVJun20ApUkSZKksdLT9OCZeUCVLH05IqZQLgJ7L7BtZt42GgFKkiRJ0lhrcsHZvYDVgQOAWyk9Sbf0NSpJkiRJGqBur6N0Wq1oIhDAPcCxEdFel5n5+v6EJ0mSJEljr9sepU2ArJXdAjyxWtrV20mSJEnSEqXbWe82HOU4JEmSJGnc6PY6SpIkSZK0zDBRkiRJkqQaEyVJkiRJqjFRkiRJkqQaEyVJkiRJqukqUYqIL0bEU6q/14+IiaMbliRJkiQNTrc9Sh8B1q3+vgl4weiEI0mSJEmD122idC+wTvV34EVlJUmSJC3FurrgLPB74ISIuLy6f1RE3DdE28zM1488NEmSJEkajG4Tpb2Ao4GNKb1JTwPmDtHW3iZJkiRJS7SuEqXMvAV4A0BEPArsnJmXL/5RkiRJkrRkajI9+LbA3/sdiCRJkiSNF90OvXtMZl4MEBFPA7YD1gLuBi7MzBv6G54kSZIkjb2eE6WICOBY4P08vkfq0Yg4LjM/3K/gJEmSJGkQmgy9+yhlcofjgRcBT6luvw7sFREf7V94kiRJkjT2eu5RAt4NHJuZ+7SV/Rv4Y0QsAN4DfKkfwUmSJEnSIDTpUXoqcPoQdadX9ZIkSZK0xGqSKN0PbDBE3QbArObhSJIkSdLgNUmUzgU+ExGbtRdGxPOBQ4Gz+xGYJEmSJA1Kk0Rpf+AR4PKIuDoizomIq4E/A49W9ZIkSZK0xOo5UcrM24DnA0cADwEbVbefB16Qmbf3sr6I+EBEXBURs6rldxHx6rb6SRFxbETcHREPRcRpEbFer3FLkiRJUreazHpHZt5N/3qObgc+CbQuVrs78MuIeEFm/g04GngdsCswEzgKOD0iNsvMBX2KQZIkSZIe0yhR6qfM/FWt6MCI+ACwVUTcDuwJvDMzzwOIiHcAtwE74PlQkiRJkkZBk3OURk1ETIiIXYEnAL8DNgMmAue02mTmHcA1wNaLWc+kiFittQCrjm7kkiRJkpYm4yJRiojnRcSDwFzg68AbMvPvwBRgXmbeW3vI9KpuKPtTpjFvLT2dNyVJkiRp2TYuEiXgn5QJIrYCvgacFBHPWUz7AHIx9YcDq7ctTv4gSZIkqWs9n6MUESsA8zNzcYlKTzJzHgsnc/hTRGwB7AP8CFghItas9SpNBi5bzPrmUnqnWjH3K1RJkiRJy4CeepQiYkXgYWDn0Qln4aaASZRrM80HdmyLYV3guSwmUZIkSZKkkeipRykz50TETMp1k/oiIj4HnEmZyW5VyjTg2wCvysz7I+IE4Khqu/cARwJXA+f1KwZJkiRJatdkevBfAW+gbSa6EVoH+B6wLmXihasoSdK5Vf1HgUeAHwMrAecDU72GkiRJkqTR0iRROgU4ISK+DZwK3EltYoXMvKLblWXmnsPUzwE+VC2SJEmSNOqaJEqti7xOBXav1bVmo5swgpgkSZIkaaCaJEp79D0KSZIkSRpHek6UMvOk0QhEkiRJksaLEV1wNiKeGREviYgn9CsgSZIkSRq0RolSRLwrIm4H/g5cAjyzKv9xRLynj/FJkiRJ0pjrOVGKiDcDJwJXAHtTJnBouQJ4S18ikyRJkqQBadKjtD/wncz8b+AbtbprgeeMOCpJkiRJGqAmidKzKddS6uQeYK3m4UiSJEnS4DVJlGYDqw9R92Tg3ubhSJIkSdLgNUmULgX2jojoUDcVuGgkAUmSJEnSoDW54OxhwG+By4GTgQR2iYhDgZcBW/YvPEmSJEkaez33KGXmn4BXA6sAR1FmvTsAeAbwmsy8pq8RSpIkSdIYa9KjRGZeCDw7Iv4TWAe4OzOv62tkkiRJkjQgjRKllsy8EbixT7FIkiRJ0rjQZDIHImLDiDg+Iq6LiJnV7fERsVG/A5QkSZKksdZzohQRzwf+Qpnh7t/AOdXtVOAvVb0kSZIkLbGaDL07GrgL2CEzb20VRsQGwLnAl4Bt+xOeJEmSJI29JkPvtgQObk+SADLzFuAQ4EV9iEuSJEmSBqZJonR/tXRyHzCreTiSJEmSNHhNEqWTgXcPUfce4IfNw5EkSZKkwevqHKWI2KXt7p+BN0XE5ZSkaBowBdgNmAz8pN9BSpIkSdJY6nYyh58CCUTb7VOAzTu0/R6l10mSJEmSlkjdJkrOYidJkiRpmdFVopSZF492IJIkSZI0XjSZzEGSJEmSlmpNLjhLROwMvB3YAFixVp2ZuelIA5MkSZKkQek5UYqITwBfAO4CbgAe6ndQkiRJkjRITXqU9gK+DbwvMxf0OR5JkiRJGrgm5yitBZxskiRJkiRpadUkUboUeHa/A5EkSZKk8aLJ0LuPAD+PiNuAszJzXp9jkiRJkqSBapIo3QCcB/wcyIiYXavPzFx9xJFJkiRJ0oA0SZSOAPYGrgSuBexRkiRJkrRUaZIoTQW+kJn79zkWSZIkSRoXmkzmMAE4t18BRMT+EfHHiHggImZExC8i4pm1NpMi4tiIuDsiHoqI0yJivX7FIEmSJEntmiRK5wBb9TGGlwNfrda5I6WX65yIeEJbm6OBNwC7Ai8FVgFOj4gJfYxDkiRJkoBmQ+8+DfwoIh4CzgDuqTfIzEXKhpKZr2q/HxF7ADOAzYBLImJ1YE/gnZl5XtXmHcBtwA7A2Q2egyRJkiQNqUmi9Nfq9ovV0slIenpaM+a1kq3NgImUniwAMvOOiLgG2JoOiVJETAImtRWtOoJ4JEmSJC1jmiRKhwHZ70AAIiIoyddvM/OaqngKMC8z7601n17VdbI/cPBoxChJkiRp6ddzopSZh4xCHC1fATahnIc0nGDohO1wHt/btSpw+8hCkyRJkrSsaNKjNCoi4ljgv4GXZWZ7UjMNWCEi1qz1Kk0GLuu0rsycC8xtW/coRCxJkiRpadVzohQRBw3TJDPz0z2sL4BjKbPabZOZN9Wa/BmYT5kR78fVY9YFngvs2+12JEmSJKlbTXqUDhmmPikz43Xrq8DbgNcDD0RE67yj+zPz4cy8PyJOAI6KiJmUSR6OBK4GzuspckmSJEnqQs/XUcrM5eoLsDbwbuAaYMMeV/kBykx3FwF3ti1vbWvzUeAXlB6lS4HZwOsyc0Gv8UuSJEnScPpyjlJ13aRvR8Rk4BjKMLpuHzvsCUSZOQf4ULVIkiRJ0qjquUdpGJcD2/d5nZIkSZI0pvqdKG0KPNjndUqSJEnSmGoy6927OhRPolz/6H+A7480KEmSJEkapCbnKJ04RPkcSpL08cbRSJIkSdI40CRR2qhD2ZzMnD7SYCRJkiRpPOg5UcrMW0YjEEmSJEkaL/o9mYMkSZIkLfG66lGKiKt6WGdm5qYN45EkSZKkget26N09QA7TZhVgsy7aSZIkSdK41lWilJnbDFUXEcsD7wUOoiRJJ/clMkmSJEkakBGdoxQRbwb+DhwL/BXYLDPf2Y/AJEmSJGlQGiVKEbFNRPwB+BEwC3hFZr4yM6/sa3SSJEmSNAA9JUoR8byI+DVwPrAW8LbM3Dwzzx+V6CRJkiRpALpKlCLiKRFxEnAFZcKGjwDPzsxTRjM4SZIkSRqEbme9uw5YATgLOAJ4AHheRHRsnJlX9CU6SZIkSRqAbhOlSdXtq4FXLaZdUGa+mzCSoCRJkiRpkLpNlPYY1SgkSZIkaRzp9jpKJ412IJIkSZI0XozoOkqSJEmStDTqduidJGkpEId2noRHy448OAcdgiQtEexRkiRJkqQaEyVJkiRJqjFRkiRJkqQaEyVJkiRJqjFRkiRJkqQaEyVJkiRJ+v/t3XnQZHV97/H3B5AdI4OySViMKHpFUAEJYlKKgEqMBL0gMWxWLriQkmjCVVLFoqE0LiyJEJIKIohUSHLFoEGWIGhQQy7K5oWgOOz7MizDMoPwvX+cM/Bw5pnhGWT69HP6/arq6u7f6T79GXjmPPPt39ZhoSRJkiRJHRZKkiRJktRhoSRJkiRJHRZKkiRJktRhoSRJkiRJHRZKkiRJktRhoSRJkiRJHb0XSkl+J8m3k9yepJLs3jmeJEe2xx9LcnGS/9FXXkmSJEnD13uhBKwBXAkcvITjhwKfaI9vC9wJXJBkrdHEkyRJkjRpVuo7QFV9F/guQJJnHUvTcAhwdFV9s23bD7gL+EPg70YaVpIkSdJEGIcepaXZDFgfOH9RQ1UtAL4P7LCkNyVZJcmLF90Ae58kSZIkzdi4F0rrt/d3ddrvmnJsOp8GHpxyu/WFjyZJkiRpqMa9UFqkOs8zTdtUnwN+Y8pto+WUS5IkSdIA9T5H6Tnc2d6vD9wxpX1dFu9lelo7PG/BoufduU+SJEmStDTj3qN0A02xtPOihiQrA78L/KivUJIkSZKGrfcepSRrAq+c0rRZkq2B+6vq5iTHAYcl+QXwC+Aw4FHgjNGnlSRJkjQJei+UgG2Ai6Y8P6a9PxXYH/gCsBpwIrA2cCmwS1U9PMKMkiRJkiZI74VSVV1MszjDko4XcGR7kyRJkqTlbtznKEmSJEnSyFkoSZIkSVJH70PvNBo5yiXSBXXE0rYfkyRJ0iL2KEmSJElSh4WSJEmSJHVYKEmSJElSh4WSJEmSJHVYKEmSJElSh4WSJEmSJHVYKEmSJElSh4WSJEmSJHVYKEmSJElSh4WSJEmSJHVYKEmSJElSh4WSJEmSJHVYKEmSJElSh4WSJEmSJHVYKEmSJElSh4WSJEmSJHVYKEmSJElSh4WSJEmSJHVYKEmSJElSh4WSJEmSJHVYKEmSJElSh4WSJEmSJHVYKEmSJElSh4WSJEmSJHVYKEmSJElSh4WSJEmSJHVYKEmSJElSh4WSJEmSJHVYKEmSJElSh4WSJEmSJHXMmkIpyUeT3JDk8SQ/SfLWvjNJkiRJGqZZUSgl2Qs4DjgaeAPwH8B3k2zcazBJkiRJgzQrCiXgE8DJVfUPVXVtVR0C3AJ8pOdckiRJkgZo7AulJCsDbwLO7xw6H9hh9IkkSZIkDd1KfQeYgZcCKwJ3ddrvAtaf7g1JVgFWmdK0FsBDDz20PPLNDo/3HUDjYKL/DqjhtWDieR2Q1wFN+nVgpn/+VNVyjvLrSbIhcBuwQ1X9eEr7XwD7VNUW07znSOCIkYWUJEmSNNtsVFW3LengbOhRuhd4ksV7j9Zl8V6mRT4HHNNpmwPc/8JG0yyyFnArsBHwcM9ZJPXD64Ak8FqgxlrA7Ut7wdgXSlW1MMlPgJ2Bs6Yc2hn41yW8ZwGwoNM82X2MEy7JoocPV5U/C9IE8jogCbwW6GnP+f9+7Aul1jHA15NcBvwYOBDYGDip11SSJEmSBmlWFEpVdWaSdYDDgQ2AnwHvrqqb+k0mSZIkaYhmRaEEUFUnAif2nUOz1gLgKBYfkilpcngdkAReCzRDY7/qnSRJkiSN2thvOCtJkiRJo2ahJEmSJEkdFkqSJEmS1GGhJEmSJEkdFkqSJEmS1GGhJEmSpEFL8s4kO055/rEkVyQ5I8nafWbT+HJ5cA1akhWAVwLr0vlioKp+0EsoSZI0UkmuBv53VZ2TZEvg/wLHAG8Hrq2qA3oNqLE0azaclZZVku2BM4BNgHQOF7DiyENJGrkk6wFfAnai+dLkWdeDqvJaIA3fZsA17eP3Ad+pqsOSvBE4p79YGmcWShqyk4DLgN2AO2iKI0mT52vAxsBn8VogTaqFwOrt43cAp7WP7wde3EsijT0LJQ3Z5sD7q+r6voNI6tWOwFur6oq+g0jqzSXAMUl+CGwH7NW2vwq4tbdUGmsu5qAhu5RmfpKkyXYLiw+/lTRZDgZ+Bbwf+EhV3da2vws4t7dUGmsu5qDBSvIHwF8CXwSuBp6Yeryqruojl6TRSrIL8EngoKq6sec4kqRZwkJJg5XkqWmai+ab5XICtzQZksyjmZuwEvAoi39pMqePXJJGy5Vwtayco6Qh26zvAJLGwiF9B5DUL1fC1fNhj5IGK8kaVfVI3zkkSVK/klwB/Bw4gmlWv6yqB/vIpfFmoaTBSjIf+Cfgq1V1Sd95JPUvyWrAi6a2VdVDPcWRNCJJHgG2ciVcLQtXvdOQ7Q38BnBhkp8n+VSSDfsOJWm0kqyR5CtJ7gbmA/M6N0nD50q4Wmb2KGnwkqwD7AvsD7wWOA/4KnB2Vf2qx2iSRiDJCcDbgMNpNpn8GPBy4CDgU1X1jR7jSRoBV8LV82GhpImS5E9oLpIrA/cCJwGfr6pHew0mablJcjOwb1VdnOQh4I1VdX2SfYC9q+rdPUeUtJy5Eq6e7oIiBwAADntJREFUD1e90+AlWZ+mR+kAYGPgX4CTgQ2BTwHbA7v0FlDS8jYHuKF9/FD7HOAS4G97SSRp1FwJV8vMQkmDlWQPmuJoV+Aa4ATg9Kp6YMprrgAu7yehpBGZC2wK3ERzLdgT+C/gPcADS36bpKGoqpv6zqDZx8UcNGSnALcDb6mqravqK1OLpNZc4OjRR5M0QqcAW7WPPwd8NMkC4FiaobiSJkCSfZL8MMntSTZp2w5J8t6+s2k8OUdJg5VkdeceSepKsjGwDfDLqrqy7zySlr8kHwE+AxwH/AXwuqqam2R/YL+qeluf+TSeLJQ0KElePNPXuneKNBmS7AucWVULOu0rAx+oqtP6SSZpVJJcAxxWVd9K8jDNnkpzk7wOuLiqXtpzRI0hCyUNSruqzXP9ULvCjTRBkjwJbFBVd3fa1wHu9logDV+Sx4AtquqmTqG0OXBVVa3Wc0SNIRdz0NDYdS6pK0z/BcpGwIMjziKpHzcAW9Ms6jLVu2gWeZEWY6GkQamq7y96nGTlqlo43euS2MUuDVySy2kKpAIuTDJ1g+kVaZYLPrePbJJG7ovACUlWpfnyZLskewOfBv6412QaWxZKGrJ/SrJHVT1rk7kk6wEXAq/rJ5akEflWe781cB4wf8qxhcCNwP8ZcSZJPaiqU5KsBHwBWB04A7gN+HhV/WOv4TS2nKOkwUpyKXBNVR0wpW0D4HvA/6uq9/cWTtLIJNkP+MfuYg6SJlM7qmSF7rxFqct9lDRk76bpWj8WIMnLgYuBq2k2nJQ0GY4A1uw2JnlJkrk95JHUgyQrJXkH8D7gsbZtwySLXR8kcOidBqyq7kuyK3BJEoDdgJ8CH+wOx5M0aJvSzEnqWgV4+WijSOpDu8HsucDGNH/3LwAeBg4FVgU+3F86jSsLJQ1aVd2aZGfgEpqL4j7leFNpIiT5/SlPd00ydYW7FYGdaOYpSRq+44HLgK2A+6a0nwX8Qy+JNPaco6RBSTKP6ZcBXh1YADy5qKGq5owql6TRa/dVg+aakM7hJ2iKpE9W1XdGmUvS6CW5F3hLVV3X2UdpU5r5zKv3GlBjyR4lDc0hfQeQNB6qagWAJDcA21bVvT1HktSfFZh+CO5GNEPwpMXYoyRJkqRBS3Im8GBVHdj2KL0euAf4V+DmqSvkSotYKGnQkqwI7A68hmb4zTXA2VX15FLfKGlQkqwB/C7NRO6Vpx6rqr/uJZSkkUmyIXARzRD8zWnmK20O3Av8jkuFazoWShqsJK8EzqFZ1eo6mjkKrwJuAXarql/2GE/SiCR5A821YHVgDeB+4KXAo8DdVfWKHuNJGpEkqwF7A2+kGYr3U+AbVfVYr8E0tiyUNFhJzqEpjj5YVfe3besApwNPVdVufeaTNBpJLgZ+DnwEeIBm1asnaK4Fx1fVN/tLJ0kaVxZKGqwkjwDbV9XVnfatgB9WlRvMSRMgyQPAm9vVrh4Afruqrk3yZuDUqtqi54iSlrMk+y7teFWdNqosmj1c9U5DtgBYa5r2NYGFI84iqT9P8My2AXfRzFO6FniwfSxp+I7vPH8RzXDchTTDcC2UtJgV+g4gLUffAf4+yZvzjO2Bk4Cze84maXQuB7ZpH18EfCbJB4HjgKuX+C5Jg1FVa3duawKvptmQfu+e42lMOfROg5XkJcCpwHtovlGGphf1bGD/qnqwr2ySRifJNsBaVXVRkpfRXBd2BK4HDqiqK3sNKKk37fXhdIfgajoWShq8JJvTLA8Oze7b1/eZR5IkjYd2VczvV9WL+86i8WOhpImQJADlD7wkSRMnye93m4ANgIOBW6rqXaNPpXFnoaRBa1e5+XOaTeWgWSL4i1X19f5SSRqlJOsBXwJ2Atal+QfS06pqxT5ySRqdJE91mgq4B/ge8MmqumP0qTTuXPVOg5XkE8Bnga8AP6T5x9FbgJOSvLSqju0zn6SR+RrN6nafBe7gmRXwJE2IqloBoJ2nuNB5ypoJe5Q0WEluAI7o7o2QZD/gyKrarJ9kkkYpycPAW6vqir6zSBq9dnGno4G9gLXb5nuAU4DPVtWjfWXTeLNHSUO2AfCjadp/1B6TNBluoTPcTtJkSDIH+DHwcuAbNHuohWaRpz8Bdk6yI7AVzcbUf91XVo0f91HSkF0P7DlN+17AL0acRVJ/DgE+n2TTnnNIGr3DaTaV/a2qOqiqjquqY6vqQOCVwMrA14HzaTahlp7m0DsNVpL3AWcC/04zR6lo9k7ZCdizqs7qMZ6k5SjJPJ49F2kNmlEUj/LMvmoAVNWcEUaTNEJJbgQOqqrzlnD8ncA5wFFVddQos2n8WShp0JK8CfhTmi72ANcAX66qy3sNJmm5aucizkhVnbo8s0jqT5IFNL1Jty7h+EbAjVXldBQtxh8KDVKSlYAPAudV1R/1nUfSaFn8SGrdC2wKTFsoAZsBd48sjWYVe5Q0WEkeBV5TVTf1nUVSv5KsQDMfYV0683Or6ge9hJK03CU5mebv/s5VtbBzbBXgPGBuVX2oj3wabxZKGqwkFwHHV9W3+s4iqT9JtgfOADZh8dXvyg1npeFqh9ZdBiwATgD+uz30WuCjwCrAtlV1cz8JNc4slDRYSf4n8HngWOAnwCNTj1fVVX3kkjRaSa4Afg4cwTQbzrrxpDRsSTYDTgR24ZkvSwq4ADi4qq7vK5vGm4WSBivJU0s57LfI0oRI8giwlf8YkiZbkrWBzdun11fV/X3m0fhzMQcN2WZ9B5A0Fi6lmaNgoSRNsKqaB/xX3zk0e1goacjmV9V9AEl+E/hfwGrA2VX1H70mkzRKfwN8Ocn6wNUsvo+Sw3AlSYtx6J0GJ8mWwLeB3wR+AXwAOJdmw8mn2vv3u8iDNBmWMAy3aOYqOAxXkjQtCyUNTpLvAr8C/gr4I+D3gPOBP25f8jfAm6pq+34SShqlJJss7bhbCEiSpmOhpMFJci/w9qq6KsmawEPAdlV1WXt8C+A/q+olfeaUJEnS+HKOkoZoDnAnQFXNb1e8mrqyzTxgrT6CSepPktcCGwMrT22vqrP7SSRJGmcWShqqblepXafShEryCuAsYEuemZsEz1wXnKMkSVqMhZKG6mtJFrSPVwVOanuWoNmFW9LkOB64AXgHMBfYDlgH+DLwZz3mkiSNMecoaXCSnDKT11XVAcs7i6T+deYtPkgzZ/G6JG8HvlxVb+g5oiRpDNmjpMGxAJLUsSIwv318L7AhcB1wE/DqvkJJksabhZIkaeh+BryeZtjdpcChSRYCB7ZtkiQtxqF3kqRBS7IrsEZVfbNd2OE7wBbAfcAHqurCXgNKksaShZIkaeIkmQPMK38JSpKWwEJJkjRISb46k9dV1YeWdxZJ0uxjoSRJGqQkT9Es2HA5z+ydtJiq+oORhZIkzRou5iBJGqqTgA8ArwC+CpxeVff3G0mSNFvYoyRJGqwkqwB7AB8CdgD+DTgZON/5SZKkpbFQkiRNhCSbAPsD+wIvAl5bVfOX+iZJ0sRaoe8AkiSNSLW34O8/SdJz8BeFJGmwkqySZO8kFwDXAVsCBwMb25skSVoaF3OQJA1SkhNpFnO4GTiFZnPZ+/pNJUmaLZyjJEkapHZ58Jtplgdf4i+7qtpjZKEkSbOGPUqSpKE6jaUUSJIkLY09SpIkSZLU4WIOkiRJktRhoSRJkiRJHRZKkiRJktRhoSRJGokk+yepzu2eJBcn+b2+872Q2j/bV/rOIUl6/iyUJEmjdgDw28AOwIHAk8C3k7yn11SSJE3h8uCSpFH7WVVdtuhJknOBecDewLd/nRMnCbBqVT3260WUJE06e5QkSX17HFgIPLGoIcmcJCcmuS3JwiRzkxydZJWpb1w0xC3Jh5NcCywA9pvpOZJs2p5j/26otv3ITtt7k1yVZEF7vo8nOTLJtHttJNknybVJHk1y5dCGGErSkNmjJEkatRWTrAQEWA/4c2AN4AyAJKsCFwG/BRwBXAW8Ffg0sDWwW+d8u7fHPwPcCdz9PM7xnJK8E/gm8ANgL5rfoX/W/hmmsxuwLXA4MB84FDgryaurau6yfr4kabQslCRJo/afnecLgIOr6rz2+X7A64E9q+qf27YLkswH/irJzlV1wZT3rwlsWVXzFjUkOWgZzzETnwFuA3atqoXt55wL3LiE168GvKOqHm5f+1PgdmBP4PPL+NmSpBFz6J0kadT2pelp2RZ4F3AqcEKSg9vjbwceAf6l876vtfc7ddq/N7VIep7nWKokawDbAN9aVCQBVNV8ljyv6qJFRVL72ruAu4FNluWzJUn9sEdJkjRq105dzAE4N8kmwBeSnA6sA9xZVc+a91NVdyf5VXt8qjum+YxlPcdzWZtmqOBd0xybrg3gvmnaFtD0NEmSxpw9SpKkcXAVTQHxKpoCY712BbunJVmX5gu+ezvvnW4hhZme4/H2vrtIRLeQmtd+znTzkdafpk2SNMtZKEmSxsHW7f09wIU0845277xm3/b+whmcb6bnuIumWHp953Xvnfqkqh4BLgN2T7LyovYkawKuZCdJA+TQO0nSqL2uXfUOmiFwewA7A2dV1Q1JTgM+BpyaZFPgamBH4DDgnKr69xl8xozOUVXVDvf7UJJfAlcC2wF/OM05Dwf+DTgvyfHAijQr9s0H5izLfwBJ0vizUJIkjdopUx4/CNwAfAI4EaCqHk/yNuBomkLkZTSrzX0JOGomH7CM5/hke38oTS/U92h6iW7snPPcJO+jWf3uTJqlyE8ENgT2mUkuSdLskc48V0mSNENJXgRcAdxWVbv0nUeS9MKxR0mSpBlKcjJwAc1Ke+sDHwZeA3y8z1ySpBeehZIkSTO3Fs3wvZcBTwA/Bd49w3lTkqRZxKF3kiRJktTh8uCSJEmS1GGhJEmSJEkdFkqSJEmS1GGhJEmSJEkdFkqSJEmS1GGhJEmSJEkdFkqSJEmS1GGhJEmSJEkdFkqSJEmS1PH/Ac/Ee+RkxG7EAAAAAElFTkSuQmCC"/>
          <p:cNvSpPr>
            <a:spLocks noChangeAspect="1" noChangeArrowheads="1"/>
          </p:cNvSpPr>
          <p:nvPr/>
        </p:nvSpPr>
        <p:spPr bwMode="auto">
          <a:xfrm>
            <a:off x="168275" y="-136525"/>
            <a:ext cx="298450" cy="298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4" name="AutoShape 4" descr="data:image/png;base64,iVBORw0KGgoAAAANSUhEUgAAA0oAAAILCAYAAADWqWyQAAAABHNCSVQICAgIfAhkiAAAAAlwSFlzAAAPYQAAD2EBqD+naQAAADh0RVh0U29mdHdhcmUAbWF0cGxvdGxpYiB2ZXJzaW9uMy4xLjMsIGh0dHA6Ly9tYXRwbG90bGliLm9yZy+AADFEAAAgAElEQVR4nOzdd7hcVbn48e9LCAGkCjcERYrXjoJKEdGrVCteERvYCBcroqhXQcBLs6D8QBEURUXBgthQEaRXBRUVEVCUIlVIAqEECCmE9/fH2kOGnTk5M/vMOXOSfD/Ps585s9aavd+Z2TNnv7PWXjsyE0mSJEnSQssNOgBJkiRJGm9MlCRJkiSpxkRJkiRJkmpMlCRJkiSpxkRJkiRJkmpMlCRJkiSpxkRJkiRJkmpMlCRJkiSpxkRJkiRJkmpMlLRMi4ipEZERMSciNuhQf1FEXDOg2LapYnvTILbfq4jYMCLOiIh7qriPXkzbmyPi9A7l746IBRFxWkSsOLoRD061X2XbMici/h4Rn4qIFUZxu0+KiEMi4vmjtY1BWVqfW/Wc2veVRyPizoj4dUS8ZNDx9VP1HZIR8fGGj299Z27Tx5han9WzOtSNKN5+iIhPVDH89xD1Z1ffyU/q0/aeVW1v7xGsY42IOCgiroiIWRExNyJuiohvRsQmbe3eX21rSlvZu0aybalXJkpSMQn4zKCDWMJ9CXgR8D/Ai6v7XYuITwDfBH4A7JKZc/oe4fjyL8rr9GLgzcD1wKeBr4ziNp8EHAwsVclEZWl+bgCvouwrLwU+CkwBLoqIFw40qvHlCsprdMUorPuVEbHdKKx3pI4CfgscHxFPbK+IiPcCrwD2ysw7BhFcXUQ8C7gS+F/gHOCtlBgPA9YH/hoRk6rmp1Lez5ltq3gXYKKkMbP8oAOQxomzgLdFxJGZ+ddBBzOWImIlYE5m5ghX9Vzg8sz8RYMYPgfsDxwL7NOHWIiIAFbMzIdHuq5R8nBm/r51JyLOBP4O7B4RH15aE8WIWGkcvycDERErZ+bsYZr9OTPvrv6+LCIuB24E3kQfEoOImAAsn5lzR7quQcnMWcDvh23Yu+sox0tHRMQW/fh+6pfMfDQidgf+CnwV2A2gGiFxJPCTzDxlpNupvk8nDdtw8euYCPwCWA3YMjP/2VZ9MfCdqmfsUYDMnAHMGMk2pZGyR0kqjqD8avWFxTVqG2oxtUNdRsQhbfdbQ2Y2iYifRMT91RCIL0bE8hHxzIg4KyIeqIai7TvEZlesHjMtIh6OiIsj4gUdtr95NWTtnmoo118i4i21Nq2hhq+IiG9HxF3AbBbzDzAi1o+I70fEjGqIxLUR8b8RsVxVv01EJPA04NVtQ4Q2XNxrWT12uYj4GiVJOiwzP1w/CImIJ0bEcRHx74iYFxH/iojPtv3q2GqXEfGVarjGtcBcYPeqboUow9r+UT2HuyLiOxHxH7V1vDUizokytOnh6rl+PiKeUGt3YkQ8GBFPizIE6sGIuC0ijqrH1a3MfITyS+sKwBq17a0WEUdWw1PmVa/F0R3ienNE/KHa12ZXr9W3q7ptgD9WTb/T9j4dUtVvHhGnVPviw9XtD6M2JLW1X9fjb9u3NmwruzkiTo+IXar9cQ6l14eI+GBEXFLtVw9FxNURsW91MNW+3osi4pqI2CIiftP2vD7Zvg8O89yeWj23O6r3f3pEnB/DDNNre583rto/VO07X4mIlWttIyL2iogrq9fv3oj4aUQ8dYjn87KIuCwiZgPfXlwcQ7i/up1fW/9iP69Vm9b32L7V5+Imyudl2x7W0XGYWwzxHRkR74mI66r1/T0i3la9vjd3enIR8bFqf38wIn4XEVsN94J0iin681mdDxwIbEbpARkujikRcXxE3B7l83pTRBwcEcu3tfljRJxRe9zVVfxbtJXtUpU9b6jtZea/gI8Du0bEGyMigBOAh4AP1LaxdkR8I8p33LyIuDEiDm3/3EXEitU2j4yID0XEP4F5wK5DPN9J1edrVkS8YjEvzVuAZ1K+6//ZqUFmnpaZ86v1Pm7oXUT8HtgeeGbbZ3xOREyIiFsi4pcdYluj+twetZi4pCHZoyQVD1CG3n05IrbLzAv6uO4fA98Hjgd2BPYFJgI7AMdRfvV7G/CFiLghM0+tPf5zlF+M3w2sDhxCGXLzguofJBGxLaVX7A/A+ykHUbsCP4rya/WJtXV+GzgDeCfwBGoHWy1REonLKAfv/wfcDOxUxfyfwF4sHO7yc8ov3K3x+ncO87pMpAyzeyulF+mYDttfEbiw2tbBwFXAf1ESq+cDr609ZOeq/jBgGjCjOrj7ZVV+RPV8NgAOpbyOm7f1cDwd+DVwNOUg41nAfsCWQH3YzUTgNMoByVHAy6rX6P5q+01sBNwH3NX2GqxM+bV1Pcq+cBWwcbWN50XEDpmZEfFi4EfVcggwp3qerbivAPYAvkPZ11sHabdXtxsC/wROAe4B1qUcZP0xIp7T1pvRqxcCz662eRPldYXynp5clc0DNqUcjD6LMnyz3RTKvnIU5X17A3A4cAfw3S6e26+BCZTP3q3A2sDW1BLSIUysHn888PnqcZ+ivLava2t3PDAVOIayzzwROIjS+7NpZk5va7su5TvhCOAAql/QhzGhOtBejjJE6TOU5OanrQZdfl7bfZjSW/JxYBZwfYN1DCvKELDjgZ9Rhg2uTvk8D5WofBD4B/CR6v6ngV9HxEaZef8Qj1mcfnxWf0R5nT4TET9rHczXVQf1l1Pe08Mo34kvpuwzG1L2U4DzgL0jYmJmzo+IdSi98g9T/k+0Ev8dgOmZefXigsvM4yNiZ+BrwHMoCcXrMvOxYWtRfli5hPJdchDwN0pyfCDwPGCX2mp3pXyPHkT5Tlpk+F5ErEXpJdoIeGlmXrWYMFtJVM+jDip7Uj7jk1mYtD2amQsi4qvA4RGxQWbe0vaY/wFWorwuUu8y08VlmV0oBzYJbE45MLiR8g8qqvqLgGva2m9YtZ/aYV0JHNJ2/5Cq7GO1dn+pyt/QVrY8ZYjBz9rKtqna/bkVT1W+AeXA8pttZddSDhaXr23rV5R/bsvVnu9JXb4+h1ftt6yVH0c5EHhGW9nNwOldrvfmar0JfHYx7d5XtXlzrXzfqnzH2ut/H7Bmre2uVd0utfLNq/IPDLHtqN6Xl1XtNmmrO3GIuM4A/tHF878IuKZa//KURODQap3vq7X9JLAA2LxW/saq/aur+/9b3V99MdttPedF9t8ObSdQkugHgQ/X9+vFfJY2rL3Pj7TvJ0Nsa7nqdXhn1X7NtrqLhtgH/wacNdxzA9aqyvfpZt+sPbb1Pn+4Vn5AVf6S6v5WdP6sr0fpsf1Ch+ezXZcxHMLCz0r7cj9t3yHZw+eVhd9jNwATG65jm6rdNrV2rXVPbXtv7wR+X2u3PuV77OYOj70KmNBWvkVVvuswr9UiMdGnz2r19/bVuvauxfvxtvZfp/zwtn5tPa3P53Nq6/qv6v7bKcnqV4EL2h53HfCDLveVJ1F+5EjgWx3q96nqXlcrP6gWy4rV/buBVWttn9V6DSiJ83WUYX9P7iK+CynfZdHl83l/ta0pbWXndXrfgDUpP8J8vq0sqn38191sz8Wl0+LQO6mSmfMov/ptThki0C/12d2upXz5n9m27UcoX+gbdHj8yZmZbW1vofzi2xom8zTKP68fVPeXby2UX8LXpQx3aPezLmPfDvh7Zl5eKz+R8k9oJCc3X0n5dX/vxQyr2Y7yz++ntfITq9vta+UXZOa9tbKdKAnUr2qvzZWUX0u3aTWMMkTr5IiYRvmHPp/SmwOlV6RdUhLRdlfR+T3sZONq/fMpB5IHAYdn5vEd4r8GuLIW/9lVDK34W79A/zgi3hIRT+4yDgAiYpWI+EJE3BARj1ASlgcpyVL9uffiqsy8rsP2XhBlqOhMFr7W36UkaM+oNZ/WYR/s9rW+h/IDyCeq4VwviLYhZF36Qe3+ydXtttXtTpT34vu192ga5SBym9rj783ee613oCQMW1bbOw84JSLe0Nam18/rY8OcRrCO4TyT8kPAj9sLM/NW4NIhHnNGZi5ou9/qpej2s1U30s9qWUnm+ZQJCA6KiFWHaLYTJSG4o7YvtL7vX17dXkrp9d2hur8jJSk7C9g6IlaOiKdQernP6zK+Oyg9d1C+T+q2A+7JzPprcWJ1W/8+PSczHxhicy+inA92E6Un6d/dxDhaqu/97wN7tg2pfDUlmRvNCXK0lDNRkh7vFErPzGejdq7ECNxTuz8PmJ2Lnqw/j/JLXt20IcrWqv5ep7o9koUH3q3luKpu7drjhxsW17LWEG3vaKtv6t+UA8h7gbOroWOdtj+tPVGEx07yfaTD9jvFug5liNU8Fn19plC9NhGxCvAbygHAp6rYtmDhcJSVauvt9B7OpfN72MmNLDzwfTPlgHr/iKifB7AOsEmH2B+gHLiuDZCZl1CGHi5PSThuj3IuzG5dxnMy5VfibwGvrOLagjLkpv7ce7HIexIR61Ne6ydTfuX+r2pbH6ya1Lc3k0XN7Sauat/ZnpJY7kv5fN8VEccs5mC33SPZNnyp0vpMtn8GA5jOou/TVjT//LX7a2b+KTP/mJlnUPaZGyg9EC29fl47te33Z77VfnqHuk5lUHu/c+EEE033w5F+VtvtR3k/h5oSfB3KkMz6fvC3qr71eZ1DSZZaidL2wLmUZGkC5TOxY1XXVaJUab1W8zrU9WP/aHkV5bl8YzHJVN2tlOPOpgnvcI6pYmqdR7Y35Xv2zCEfIQ3Dc5SkNpmZEbEf5R/Wezs0af2zrU8kMJKEYThThihrHUy0zh05nDKdaif1E2ezY6tFzaT0SNW1rsnR9LyVEkTmTVFOvL6Qkiy9KjMvq23/RRER7clSREymfH/Vt9/ped1dredVQ4TR+ie/HeV5bZOZrV4kIqKb81iamJOZf6r+/mNEXEg5mDo6Ik7PzAerursp5y3Uz9uhrR6AzPwl8MvqF9WtKOdynRwRN2fm74YKJCJWp/wSfmhmfr6tfBLlXJvHxd2qy8fPkFZPBh4Lq0PZzpSeql2y7XyCGKVrIFXb2LPaxjMoPcaHUIbbvn+Yhy8fEWvVkqXWZ7L9M5iUg9tOs8bVy7r9/A0py2xnfwPeHBGTqx8Pev28doqj23V0/C5k0f2g9Rqtw6I6fbeNa5l5ZUT8EPgYpce+7m5Kb9WBQ6yi/Tyf84HDImJLyjDNczPzgYj4IyVJehJwXWbe1qfwZ1JGH9T1sn+0fIZy/uEpEfHO7G5mvbMp03vvTDkPtK8y828RcT5llMKllO/8T9R/aJN6YY+SVJOZ51ESpYOAVWrV0ykHCJvUyl8/iiHtFhHRuhNlFrKtKb88kmX2oOuBTatfnDst3f7iV3c+8JxY9Fot76L8E72w4Xofk5k3U3pv7gbOisdfRPN8ynuwc4ftt+qHczrll9IJQ7w2rSSy9c+0flD7vu6eychUB+KfpBxQfqit6nTK8JGZQ8R/c4d1za2Svf2qotYsiUP9Mp+UHpH6c3835dftdq3t1T8Dr6N7i7zW1T7+nh7WUddVr0NmXpeZnwGuphzodePttftvq24vqm5Pp7x+Tx7iPVrsifhNRJnO+3mU5z2rKu7H57Xbddxc3db3g/qFT/9J6YGrz8C5PuV7bEn0KUqSfXCHutMpkzLcOMS+0J4onUf5wefTwO2Z+Y+28h0oP9700ps0nPOBtSLi1bXyXr5PWxZQzkv8BvCDiBjqh5x2P6HsDwdFRH04OAARsdMwozmG60n+MqV3+puUH5iazCgpPcYeJamz/SiTKExm4ZCJVo/T94H/iYgbKcOltmThgdNomAz8PCK+SZkt6lBKsnZ4W5v3AWdGxNmU8eb/pvQEPBt4YWa+ueG2v0T5J3pGRBwE3EKZaW4v4Gudzj1pIjNvaetZOisiXpOZv6EMIfsgcFKUaaevplxw8wDKCbrdHEScQjnQ/XVEfJkyI9V8yi+42wK/zMyfU877uhf4ekQcWrV5O2U2trHyXcov1R+PiK9muS7M0ZSJGy6JiC9Rfq1uzXz2CuCozPxDRBxWPafzKbO9rUEZ1tZ+ntWNlIOHt0eZQv1B4I7MvCMiLqGcx3M35SD45ZRemPtqMf6aMpz0hGqfeIRywPSUHp7nuZShQT+MiCMoQ6A+QDkhu6mOz43Sw/EVykHa9dV2t6Mc4H++86oeZx7wv9XQzD+ycNa7MzPztwCZeWlEfIMyNfnmlJnFHqL0zLwUuDozRzrr1mYR0ZrxbR1KD+OzgC+1DSvrx+e1q3Vk5rSIOI8yXPTeqt321GZOq3q+DqZcEPWnlAPXNShJxp10N+PfuFL1hH+N8vmqO4jSG3RZRBxDSQxWpEz88Brg/ZnZmo3xz5TvnFdQZnNrOY8yK1/r7345gdKDenL13l5L+ZHqk8Cprf25W1VPzQcj4gHgWxGxSnaYvbSt/fwoM/OdDVweEcdRvptmU2bNezNlX1vckMirKZeheDflu/CRzGy/jtgZlO+CbSkTWtTPWZV6k+NgRgkXl0EttM1616HuB1XdNbXy1Si/Vk2jHIydRhlznXSe9W7t2uNPBB7ssL2LePwMe9tUj38H5VeyGZQE6RJgsw6P34Qyhe10ysHdnZSD5vd183wX8xqtX70Wd1fr/QdlfP5ytXY309usd4u0pRxs31C9ri+ryp5Imdr1DspB/82UabIn1R6bwFeG2N7ylFmnrqQcTD9AOUj4OvC0tnYvpiRMD1Wv9zcpvTGPzeI1zHt4CB1mhBvuva7Vvaba3kFtZU+g/Or8D8ovqvdRDhK+CKxTtXktJYm5vWoznXLQ8NLa+netnvu89n2Wcr7QTylJ0CzKuP6Nq9f7xNo6tqCcX/Fgtb1DKElVsuisdx33CcpQv9b7cTtlquxXseisZR1fq+o9uHm450b5oeE7VfmD1Xv/V8rU0xM6xVZ/nyk9NxdSDuhmUs79e0KH9ntQTnB/sGp7A3ASbZ/Xxb33Q8RwCIvOeDez2s4eLPo5HPbzSofZ2hp+5qdQEtCZlH3ye5RrDT3u81K1fQ8lUZ1LSR72oEwTfUU3cVH7fh0i7m067D8nMgqfVUoCfn+neKu6LwP/ql6/mcCfKMPVnlBre2q1jre1lU2s9qEFwBrd7iu1/WXtIer/g9ILNK2K7V+UacwntrVpzXp3ZIfHPzbrXa38wKr8gC5iXJOSKP+lep7zKJNCnAi8qK1dp1nv1q5es/uqujkd1t+auXHTXl47F5dOS2sKZEmS1CYiTgTelJn1Ibgaoercv+uAX2Rmp/NBpZ5VQ3ivpszu97JBx6Mln0PvJEnSqIlyEdYDKb1yMyk98B8FVqX0vEgjUk1IszHlYtQbU6YGl0bMREmSJI2muZRhdcdRhtLOpgwdfH9m/m0xj5O69WLKcOG7KcP/zhpwPFpKOPROkiRJkmqcHlySJEmSakyUJEmSJKnGREmSJEmSapaJyRyq6SKfRLl+hiRJkqRl26qUi64POWHDMpEoUZKk24dtJUmSJGlZsR7w76Eql5VE6QGA2267jdVWW23QsUiSJEkakFmzZvGUpzwFhhlttqwkSgCsttpqJkqSJEmShuVkDpIkSZJUY6IkSZIkSTUmSpIkSZJUs0ydozScBQsWMH/+/EGHMaYmTpzIhAkTBh2GJEmSNK6YKAGZybRp07jvvvsGHcpArLHGGkyZMoVyuSlJkiRJJkrwWJI0efJkVl555WUmYchMZs+ezYwZMwBYd911BxyRJEmSND4s84nSggULHkuS1lprrUGHM+ZWWmklAGbMmMHkyZMdhidJkiThZA6PnZO08sorDziSwWk992Xt/CxJkiRpKMt8otSyrAy362RZfu6SJElSJyZKkiRJklRjoiRJkiRJNcv8ZA5DiUPHdjhaHpw9P2bq1Kncd999/OIXv2Dq1KmcdNJJACy//PI88YlPZJNNNmG33XZj6tSpLLecObEkSZLULY+elyKvetWruPPOO7n55ps588wz2Xbbbdlnn33YaaedeOSRRwYdniRJkrTEsEdpKTJp0iSmTJkCwJOf/GRe+MIXstVWW7H99ttz4okn8u53v3vAEUqSJElLBnuUlnLbbbcdm266KaeeeuqgQ5EkSZKWGAPvUYqI5YFDgLcDU4A7gROBz2Tmo1WbAA4G3gusCfwB+GBm/m0AIS9xnvWsZ3HVVVcNOgxJkjQOjPV52Bp/mpwbvywaDz1K+wHvB/YGng3sC3wC+FBbm32Bj1VttgCmAedGxKpjG+qSKTO9VpIkSZLUg/GQKL0Y+GVmnpGZN2fmT4FzgM3hsd6kjwCfzcxTM/MaYHdgZeBtgwp6SXLttdey0UYbDToMSZIkaYkxHhKl3wLbR8QzACJiU+ClwK+r+o0oQ/LOaT0gM+cCFwNbj22oS54LLriAq6++mje+8Y2DDkWSJElaYgz8HCXgC8DqwD8iYgEwATgwM39Y1U+pbqfXHjcd2KDTCiNiEjCprWiZGKI3d+5cpk2bxoIFC5g+fTpnnXUWhx9+ODvttBPvete7Bh2eJEmStMQYD4nSW4F3UIbR/Q14PnB0RNyRmSe1taufdRYdylr2p0z+sEw566yzWHfddVl++eVZc8012XTTTTnmmGPYfffdveCsJEmS1IPIHOysFxFxG/D5zPxqW9mngHdk5rMi4qnAjcALM/MvbW1+CdyXmbt3WGenHqXb77//flZbbbXHtZ0zZw433XQTG220ESuuuGJfn9uSwtdAkqRlh7PeaVmf9W7WrFmsvvrqAKtn5qyh2o2HboaVgUdrZQtYGNtNlFnudmxVRsQKwMuByzqtMDPnZuas1gI80PeoJUmSJC21xsPQu18BB0bErZShdy+gTAX+bYDMzIg4GjggIq4HrgcOAGYDJw8mZEmSJElLs/GQKH0I+DRwHDAZuAM4Hjisrc0RwEpVm9YFZ1+RmfYUSZIkSeq7gSdKVbLzkWoZqk0Ch1SLJEmSJI2q8XCO0rgw6EktBmlZfu6SJElSJ8t8ojRx4kQAZs+ePeBIBqf13FuvhSRJkrSsG/jQu0GbMGECa6yxBjNmzABg5ZVXJmLZmDYzM5k9ezYzZsxgjTXWYMKECYMOSZIkSRoXlvlECWDKlCkAjyVLy5o11ljjsddAkiRJkokSABHBuuuuy+TJk5k/f/6gwxlTEydOtCdJkiRJqjFRajNhwgSTBkmSJElO5iBJkiRJdSZKkiRJklRjoiRJkiRJNSZKkiRJklRjoiRJkiRJNSZKkiRJklRjoiRJkiRJNSZKkiRJklRjoiRJkiRJNSZKkiRJklRjoiRJkiRJNSZKkiRJklRjoiRJkiRJNSZKkiRJklRjoiRJkiRJNSZKkiRJklRjoiRJkiRJNSZKkiRJklRjoiRJkiRJNSZKkiRJklRjoiRJkiRJNSZKkiRJklRjoiRJkiRJNSZKkiRJklRjoiRJkiRJNSZKkiRJklRjoiRJkiRJNSZKkiRJklQz8EQpIm6OiOywfLWqnxQRx0bE3RHxUEScFhHrDTpuSZIkSUuvgSdKwBbAum3LjlX5T6rbo4E3ALsCLwVWAU6PiAljHKckSZKkZcTygw4gM+9qvx8RnwRuBC6OiNWBPYF3ZuZ5Vf07gNuAHYCzxzhcSZIkScuAnnuUImLFiFitVvaWiPh8RGw/kmAiYgXgHcC3MzOBzYCJwDmtNpl5B3ANsPVi1jMpIlZrLcCqI4lLkiRJ0rKlydC77wHHtO5ExIeBU4B9gXMi4jUjiGdnYA3gxOr+FGBeZt5baze9qhvK/sD9bcvtI4hJkiRJ0jKmSaK0JXBW2/0PA9+nJDinAh8fQTx7AmdWvUaLE0Aupv5wYPW2xckfJEmSJHWtSaL0H8C/ASJiI+CpwLGZOQs4AXhuk0AiYgPKeUffaiueBqwQEWvWmk+m9Cp1lJlzM3NWawEeaBKTJEmSpGVTk0RpNqWXBuC/gAeBP1X351BmpWtiD2AGcEZb2Z+B+SycCY+IWJeSjF3WcDuSJEmStFhNZr27GvhgRNwC7AVcWE28ALA+pReoJxGxHCVROikzH2mVZ+b9EXECcFREzATuAY6sYjivQeySJEmSNKwmidKngdOBK4F5lOFyLa8Frmiwzh0oSda3O9R9FHgE+DGwEnA+MDUzFzTYjiRJkiQNq+dEKTMviIhnU6buvjIz/9VWfQElgep1nedQJmjoVDcH+FC1SJIkSdKoa3IdpZcBMzPz1FqSBPADYFJfIpMkSZKkAWkymcOFwHOGqHtmVS9JkiRJS6wmiVLHIXKVicCjDWORJEmSpHGhq3OUImI1ygVlW6ZExPq1ZisBu9Ng1jtJkiRJGk+6nczho8BB1d8J/HyIdgF8bqRBSZIkSdIgdZsonUO5sGwARwDHArfW2swFrs7Mi/sXniRJkiSNva4Spcz8HfA7gIh4AvDNzLxjNAOTJEmSpEFpch2lQ0cjEEmSJEkaL3pOlAAiYkPgLcAGlEkc2mVm7jmysCRJkiRpcHpOlCLitcCpwARgBuXcpHbZh7gkSZIkaWCa9Ch9FrgU2DUzZ/Q5HkmSJEkauCaJ0tOBXUySJEmSJC2tlmvwmFuAVfodiCRJkiSNF00Spc8BH4+IlfsdjCRJkiSNB02G3m0JTAZuiIgLgZm1+szMfUYcmSRJkiQNSJNEae+2v3frUJ+AiZIkSZKkJVaTC842Ga4nSZIkSUsMkx5JkiRJqjFRkiRJkqSaRolSRLwjIv4UEQ9FxIL60u8gJUmSJGks9ZwoRcR/A98B/gKsVP39Q+Ah4HrgsH4GKEmSJEljrUmP0ieBLwLvr+4fl5nvAJ4BTABu61NskiRJkjQQTRKlZwLnUaYBh2rmvMycBnwG+Fh/QpMkSZKkwWiSKE0A5mXmo5ThdlPa6m4FntqPwCRJkiRpUJokSjcBT6r+/iuPv+jsm4A7RxqUJEmSJA1Sk0TpfGCH6u8vA2+NiBsi4u+U85a+3q/gJEmSJGkQlm/wmAOBSQCZ+ZNqOvC3U85ZOiIzT+xfeJIkSZI09npKlCJiBeDlwD+AWQCZeSpwav9DkyRJkqTB6HXo3SPA6cDTRyEWSZIkSRoXekqUqpnubgdWG51wJEmSJGnwmvVOYfEAACAASURBVEzmcALwwYiY0O9gJEmSJGk8aDKZwzzKRWevjYjTKNOBZ1t9ZuaX+hGcJEmSJA1Ck0TpC21/f6xDfQImSpIkSZKWWE2G3m00zPLUXlcYEU+OiO9HxMyImB0RV0bEZm31ERGHRMQdEfFwRFwUERs3iF2SJEmShtVzj1Jm3tLPACJiTeBS4ELg1cAM4D+B+9qa7UvpvZoKXAd8Cjg3Ip6ZmQ/0Mx5JkiRJajL0rt/2A27LzD3aym5u/RERAXwE+Gx1zSYiYndgOvA24PixC1WSJEnSsqDnRCkibuLxkzfUZWb+Zw+r/G/g7Ij4CeVitv8GjsvMb1b1GwFTgHPaNjA3Ii4GtqZDohQRk4BJbUWr9hCPJEmSpGVckx6li1k0UVqbkrTMqup78VTgA8AXgc8BWwLHRMTczPwuJUmC0oPUbjqwwRDr3B84uMc4JEmSJAlodo7S1E7lEbEWcC5wRo+rXA74U2YeUN3/SzVRwweA77Zvur7JDmUth1MSr5ZVKRfKlSRJkqRhNZn1rqPMnAn8P3rvybkT+Hut7Fpg/ervadXtlFqbySzay9SKZW5mzmotgBM+SJIkSepa3xKlyt30Pj34pZQL2LZ7BtCaXe8mSrK0Y6syIlagnM90WbMwJUmSJGlofZv1LiImAu+hJDa9+BJwWUQcAPyYco7Se6uFzMyIOBo4ICKuB64HDgBmAyf3KXxJkiRJekyTWe8u6FA8idIL9ERg917Wl5l/jIg3UM4rOoiSaH0kM3/Q1uwIYCXgOGBN4A/AK7yGkiRJkqTR0KRHaTkWnURhFvBT4HuZ2fNwuMw8HTh9MfUJHFItkiRJkjSqmsx6t80oxCFJkiRJ40bPkzlExEER8aQh6taNiINGHpYkSZIkDU6TWe8OBtYbou5JeKFXSZIkSUu4JolSLKZuFWB+w1gkSZIkaVzo6hyliNgEeH5b0Wsi4lm1ZisBbwdu7FNskiRJkjQQ3U7m8AYWDqlLyjTenTwM7DHSoCRJkiRpkLpNlL5Bmb47gMspydA1tTZzgRsz8+H+hSdJkiRJY6+rRCkz7wTuBIiIbYErvNirJEmSpKVVk+soXVwvi4gXAS8ALs7Ma/sRmCRJkiQNSs+JUkR8C1g+M6dW93cFfkAZljcvIrbNzN/1NUpJkiRJGkNNpgffFrig7f6BwNmUWfEuAw7oQ1ySJEmSNDBNEqUpwC0AEfEkYGPg8My8CvgysHn/wpMkSZKksdckUZoPrFj9/RJgDvD76v69wBp9iEuSJEmSBqZJovQP4J0RsSqwJ3BpZs6v6tYD7upXcJIkSZI0CD1P5gAcBZwC7Fbd37mtbnvgqpEGJUmSJEmD1GR68J9ExG3A1sAfM/M3bdW3Az/rV3CSJEmSNAhNepTIzN+z8Lyk9vKDRxyRJEmSJA1Yk3OUAIiIV0bE4RHxzYhYvyrbIiL+o3/hSZIkSdLYa3LB2ZWBX1LOR8qq+GvArcDHgduqW0mSJElaIjXpUfos5VpJbwRWB6Kt7hxghz7EJUmSJEkD0+QcpTcD/5eZP4+ICbW6W4H1Rx6WJEmSJA1Okx6l/wD+NkTdo8BKzcORJEmSpMFrkij9G3jeEHWbADc1D0eSJEmSBq9JonQqcGBEvKCtLCNiA+CjwE/6EpkkSZIkDUiTROlQ4A7gcuBPlJnvvgNcA8wAPt+36CRJkiRpAHpOlDLzAWBr4P+AB4EbgdnA4cDLMvPhvkYoSZIkSWOsyax3VMnQ57H3SJIkSdJSqMnQuyFFxCoR8al+rlOSJEmSxlpPiVJErBARkyMiauUrR8R+lBnvDu1ngJIkSZI01rpKlCJiYkR8HbgfuBO4OyLeXdW9BbiBco7SHcBOoxSrJEmSJI2Jbs9R2hd4L3A9cCXwVOD4iNgQOACYDuwBfDczs/9hSpIkSdLY6TZRehvwS+BNmbkAICIOpcx8dyWwQ2beMzohSpIkSdLY6vYcpacC32olSZXjqtvPmCRJkiRJWpp0myhNAu6qld1d3d4ykgAi4pCIyNoyra0+qjZ3RMTDEXFRRGw8km1KkiRJ0uL0MuvdUOcePdqHOP4GrNu2PK+tbl/gY8DewBbANODciFi1D9uVJEmSpEX0csHZkyPi4Q7lP4qIOW33MzM37TGORzJzWr2wmob8I8BnM/PUqmx3yuQRbwOO73E7kiRJkjSsbhOlS+jco3Rxn+J4ekTcAcwF/gAckJn/AjYCpgDntBpm5tyIuBjYGhMlSZIkSaOgq0QpM7cZxRj+ALwLuA5YB/gUcFl1HtKUqs302mOmAxsMtcKImEQ5r6rFYXqSJEmSutbL0LtRkZlntt29OiJ+B9wI7A78vtWs9rDoUNZuf+DgvgUpSZIkaZnSy2QOYyIzHwKuBp5OmbgBFvYstUxm0V6mdocDq7ct6/U5TEmSJElLsXGXKFXD5p4N3AncREmWdmyrXwF4OXDZUOvIzLmZOau1AA+MbtSSJEmSliYDH3oXEUcCvwJupfQUfQpYDTgpMzMijgYOiIjrgeuBA4DZwMkDClmSJEnSUm7giRJlWNwPgbUpF7X9PbBVZrYuZHsEsBJwHLAmZfKHV2SmvUSSJEmSRsXAE6XM3HWY+gQOqRZJkiRJGnXj7hwlSZIkSRq0nhOliJgYEZ+KiL9HxEMRsaC2PDIagUqSJEnSWGky9O5w4KPAmcAvgLl9jUiSJEmSBqxJovQW4LDMPLTfwUiSJEnSeNDkHKU1gUv6HYgkSZIkjRdNEqVLgOf3OxBJkiRJGi+aJEofBvaMiF0iYoV+ByRJkiRJg9bkHKUrgYnAT4CMiNm1+szM1UccmSRJkiQNSJNE6WdA9jsQSZIkSRovek6UMnPqKMQhSZIkSeNGk3OUJEmSJGmp1mToHQAR8Vzg2cBK9brM/O5IgpIkSZKkQeo5UYqIlYHTgO0o5ypFVdV+3pKJkiRJkqQlVpOhd/8HbAi8nJIk7QLsCJwKXA+8sF/BSZIkSdIgNEmUXg98Abisun9rZp6fmW8GrgA+0K/gJEmSJGkQmiRKGwL/yMwFlOF2K7fV/QDYuQ9xSZIkSdLANEmU7gOeUP09A3h6W93EtjpJkiRJWiI1mfXuauAZwFnAhcABEXE9MA84CPhr/8KTJEmSpLHXJFE6gYW9SAcCvwUuru7fB7ymD3FJkiRJ0sD0nChl5o/b/r4pIp7BwqnCL8vMe/oYnyRJkiSNucYXnG3JzIeAX/UhFkmSJEkaF5pM5kBETIqI90XEDyPi3Ih4elX++oh4an9DlCRJkqSx1XOPUkSsTZnEYWNgGrAOsGpVvTPwSmCvfgUoSZIkSWOtSY/SEcAawObA+kC01V0IvLwPcUmSJEnSwDQ5R2knYL/MvCIiJtTqbgfWG3lYkiRJkjQ4TXqUVgNuGaJuIn2YIEKSJEmSBqlJonQT8OIh6rYE/tk8HEmSJEkavCaJ0g+A/SLi9Sw8PykjYgtgH+B7/QpOkiRJkgahyTC5LwAvAX4O3FuVnQ2sBZwFfLk/oUmSJEnSYPScKGXm/Ih4DfBW4LWU6cHvBk4HTsnMR/sboiRJkiSNrZ4SpYhYEXgX8JvMPAU4ZVSikiRJkqQB6ukcpcycAxwDTB6dcCRJkiRp8JpM5vAvYEq/A5EkSZKk8aJJovRl4JMRsVq/g5EkSZKk8aDJrHcbA2sDN0fEBcCdQLbVZ2bu0ySYiNgf+Bzw5cz8SFU2CTgS2A1YCTgf2Cszb2+yDUmSJEkaTpNEae+2v3fpUJ+U6yn1pLoO03uBq2pVRwOvA3YFZgJHAadHxGaZuaDX7UiSJEnScHoeepeZyw2zTOh1nRGxCuVCtu9h4bWZiIjVgT2B/83M8zLzL8A7gOcBO/S6HUmSJEnqRpNzlEbDV4EzMvO8WvlmwETgnFZBZt4BXANsPdTKImJSRKzWWoBVRyFmSZIkSUupJkPvAIiI7YHtgbUoF5w9PzMvaLCeXSkJ0eYdqqcA8zLz3lr5dBY/897+wMG9xiJJkiRJ0CBRiogVgJ8BrwECeKRazycj4gzgjZk5v8t1PYUyi94rqms0dR0Gj59Aou5w4Itt91cFnPxBkiRJUleaDL07CHgl8ElgncxcAVgH2K8qP6iHdW1GuXjtnyPikYh4BHg58OHq7+nAChGxZu1xk6u6jjJzbmbOai3AAz3EJEmSJGkZ1yRR2g34XGb+v8y8CyAz78rMIyk9OW/vYV3nUyZmeH7b8ifKxA6tv+cDO7YeEBHrAs8FLmsQuyRJkiQNq8k5SusBvxmi7jeU84O6kpkPUCZmeExEPATMzMxrqvsnAEdFxEzgHso1la4G6hM/SJIkSVJfNOlRuovSC9TJ86r6fvoo8Avgx8ClwGzgdV5DSZIkSdJoadKjdBpwWETcmpmntgoj4vXAIZRhc41l5ja1+3OAD1WLJEmSJI26JonSgcBLgJ9Uw+SmUSZzWIUyJO7A/oUnSZIkSWOv50QpM++NiC2BqcC2lOsoXUGZmOG7mTm3rxFKkiRJ0hjrKlGKiBUyc17rfpUMHV8t9bYvzczf9i9ESZIkSRpb3U7m8OOIGLZtRLwU+PXIQpIkSZKkweo2UdoJOGFxDSJia0qSNG2kQUmSJEnSIHWbKL0f2D0ivtSpMiK2As4EZlDOW5IkSZKkJVZX5yhl5rciYk3gCxFxb2Ye1qqLiBcBZwN3A9tk5r9HJ1RJkiRJGhtdz3qXmf+vSpYOjoiZmfnVtiRpJiVJun20ApUkSZKksdLT9OCZeUCVLH05IqZQLgJ7L7BtZt42GgFKkiRJ0lhrcsHZvYDVgQOAWyk9Sbf0NSpJkiRJGqBur6N0Wq1oIhDAPcCxEdFel5n5+v6EJ0mSJEljr9sepU2ArJXdAjyxWtrV20mSJEnSEqXbWe82HOU4JEmSJGnc6PY6SpIkSZK0zDBRkiRJkqQaEyVJkiRJqjFRkiRJkqQaEyVJkiRJqukqUYqIL0bEU6q/14+IiaMbliRJkiQNTrc9Sh8B1q3+vgl4weiEI0mSJEmD122idC+wTvV34EVlJUmSJC3FurrgLPB74ISIuLy6f1RE3DdE28zM1488NEmSJEkajG4Tpb2Ao4GNKb1JTwPmDtHW3iZJkiRJS7SuEqXMvAV4A0BEPArsnJmXL/5RkiRJkrRkajI9+LbA3/sdiCRJkiSNF90OvXtMZl4MEBFPA7YD1gLuBi7MzBv6G54kSZIkjb2eE6WICOBY4P08vkfq0Yg4LjM/3K/gJEmSJGkQmgy9+yhlcofjgRcBT6luvw7sFREf7V94kiRJkjT2eu5RAt4NHJuZ+7SV/Rv4Y0QsAN4DfKkfwUmSJEnSIDTpUXoqcPoQdadX9ZIkSZK0xGqSKN0PbDBE3QbArObhSJIkSdLgNUmUzgU+ExGbtRdGxPOBQ4Gz+xGYJEmSJA1Kk0Rpf+AR4PKIuDoizomIq4E/A49W9ZIkSZK0xOo5UcrM24DnA0cADwEbVbefB16Qmbf3sr6I+EBEXBURs6rldxHx6rb6SRFxbETcHREPRcRpEbFer3FLkiRJUreazHpHZt5N/3qObgc+CbQuVrs78MuIeEFm/g04GngdsCswEzgKOD0iNsvMBX2KQZIkSZIe0yhR6qfM/FWt6MCI+ACwVUTcDuwJvDMzzwOIiHcAtwE74PlQkiRJkkZBk3OURk1ETIiIXYEnAL8DNgMmAue02mTmHcA1wNaLWc+kiFittQCrjm7kkiRJkpYm4yJRiojnRcSDwFzg68AbMvPvwBRgXmbeW3vI9KpuKPtTpjFvLT2dNyVJkiRp2TYuEiXgn5QJIrYCvgacFBHPWUz7AHIx9YcDq7ctTv4gSZIkqWs9n6MUESsA8zNzcYlKTzJzHgsnc/hTRGwB7AP8CFghItas9SpNBi5bzPrmUnqnWjH3K1RJkiRJy4CeepQiYkXgYWDn0Qln4aaASZRrM80HdmyLYV3guSwmUZIkSZKkkeipRykz50TETMp1k/oiIj4HnEmZyW5VyjTg2wCvysz7I+IE4Khqu/cARwJXA+f1KwZJkiRJatdkevBfAW+gbSa6EVoH+B6wLmXihasoSdK5Vf1HgUeAHwMrAecDU72GkiRJkqTR0iRROgU4ISK+DZwK3EltYoXMvKLblWXmnsPUzwE+VC2SJEmSNOqaJEqti7xOBXav1bVmo5swgpgkSZIkaaCaJEp79D0KSZIkSRpHek6UMvOk0QhEkiRJksaLEV1wNiKeGREviYgn9CsgSZIkSRq0RolSRLwrIm4H/g5cAjyzKv9xRLynj/FJkiRJ0pjrOVGKiDcDJwJXAHtTJnBouQJ4S18ikyRJkqQBadKjtD/wncz8b+AbtbprgeeMOCpJkiRJGqAmidKzKddS6uQeYK3m4UiSJEnS4DVJlGYDqw9R92Tg3ubhSJIkSdLgNUmULgX2jojoUDcVuGgkAUmSJEnSoDW54OxhwG+By4GTgQR2iYhDgZcBW/YvPEmSJEkaez33KGXmn4BXA6sAR1FmvTsAeAbwmsy8pq8RSpIkSdIYa9KjRGZeCDw7Iv4TWAe4OzOv62tkkiRJkjQgjRKllsy8EbixT7FIkiRJ0rjQZDIHImLDiDg+Iq6LiJnV7fERsVG/A5QkSZKksdZzohQRzwf+Qpnh7t/AOdXtVOAvVb0kSZIkLbGaDL07GrgL2CEzb20VRsQGwLnAl4Bt+xOeJEmSJI29JkPvtgQObk+SADLzFuAQ4EV9iEuSJEmSBqZJonR/tXRyHzCreTiSJEmSNHhNEqWTgXcPUfce4IfNw5EkSZKkwevqHKWI2KXt7p+BN0XE5ZSkaBowBdgNmAz8pN9BSpIkSdJY6nYyh58CCUTb7VOAzTu0/R6l10mSJEmSlkjdJkrOYidJkiRpmdFVopSZF492IJIkSZI0XjSZzEGSJEmSlmpNLjhLROwMvB3YAFixVp2ZuelIA5MkSZKkQek5UYqITwBfAO4CbgAe6ndQkiRJkjRITXqU9gK+DbwvMxf0OR5JkiRJGrgm5yitBZxskiRJkiRpadUkUboUeHa/A5EkSZKk8aLJ0LuPAD+PiNuAszJzXp9jkiRJkqSBapIo3QCcB/wcyIiYXavPzFx9xJFJkiRJ0oA0SZSOAPYGrgSuBexRkiRJkrRUaZIoTQW+kJn79zkWSZIkSRoXmkzmMAE4t18BRMT+EfHHiHggImZExC8i4pm1NpMi4tiIuDsiHoqI0yJivX7FIEmSJEntmiRK5wBb9TGGlwNfrda5I6WX65yIeEJbm6OBNwC7Ai8FVgFOj4gJfYxDkiRJkoBmQ+8+DfwoIh4CzgDuqTfIzEXKhpKZr2q/HxF7ADOAzYBLImJ1YE/gnZl5XtXmHcBtwA7A2Q2egyRJkiQNqUmi9Nfq9ovV0slIenpaM+a1kq3NgImUniwAMvOOiLgG2JoOiVJETAImtRWtOoJ4JEmSJC1jmiRKhwHZ70AAIiIoyddvM/OaqngKMC8z7601n17VdbI/cPBoxChJkiRp6ddzopSZh4xCHC1fATahnIc0nGDohO1wHt/btSpw+8hCkyRJkrSsaNKjNCoi4ljgv4GXZWZ7UjMNWCEi1qz1Kk0GLuu0rsycC8xtW/coRCxJkiRpadVzohQRBw3TJDPz0z2sL4BjKbPabZOZN9Wa/BmYT5kR78fVY9YFngvs2+12JEmSJKlbTXqUDhmmPikz43Xrq8DbgNcDD0RE67yj+zPz4cy8PyJOAI6KiJmUSR6OBK4GzuspckmSJEnqQs/XUcrM5eoLsDbwbuAaYMMeV/kBykx3FwF3ti1vbWvzUeAXlB6lS4HZwOsyc0Gv8UuSJEnScPpyjlJ13aRvR8Rk4BjKMLpuHzvsCUSZOQf4ULVIkiRJ0qjquUdpGJcD2/d5nZIkSZI0pvqdKG0KPNjndUqSJEnSmGoy6927OhRPolz/6H+A7480KEmSJEkapCbnKJ04RPkcSpL08cbRSJIkSdI40CRR2qhD2ZzMnD7SYCRJkiRpPOg5UcrMW0YjEEmSJEkaL/o9mYMkSZIkLfG66lGKiKt6WGdm5qYN45EkSZKkget26N09QA7TZhVgsy7aSZIkSdK41lWilJnbDFUXEcsD7wUOoiRJJ/clMkmSJEkakBGdoxQRbwb+DhwL/BXYLDPf2Y/AJEmSJGlQGiVKEbFNRPwB+BEwC3hFZr4yM6/sa3SSJEmSNAA9JUoR8byI+DVwPrAW8LbM3Dwzzx+V6CRJkiRpALpKlCLiKRFxEnAFZcKGjwDPzsxTRjM4SZIkSRqEbme9uw5YATgLOAJ4AHheRHRsnJlX9CU6SZIkSRqAbhOlSdXtq4FXLaZdUGa+mzCSoCRJkiRpkLpNlPYY1SgkSZIkaRzp9jpKJ412IJIkSZI0XozoOkqSJEmStDTqduidJGkpEId2noRHy448OAcdgiQtEexRkiRJkqQaEyVJkiRJqjFRkiRJkqQaEyVJkiRJqjFRkiRJkqQaEyVJkiRJ+v/t3XnQZHV97/H3B5AdI4OySViMKHpFUAEJYlKKgEqMBL0gMWxWLriQkmjCVVLFoqE0LiyJEJIKIohUSHLFoEGWIGhQQy7K5oWgOOz7MizDMoPwvX+cM/Bw5pnhGWT69HP6/arq6u7f6T79GXjmPPPt39ZhoSRJkiRJHRZKkiRJktRhoSRJkiRJHRZKkiRJktRhoSRJkiRJHRZKkiRJktRhoSRJkiRJHb0XSkl+J8m3k9yepJLs3jmeJEe2xx9LcnGS/9FXXkmSJEnD13uhBKwBXAkcvITjhwKfaI9vC9wJXJBkrdHEkyRJkjRpVuo7QFV9F/guQJJnHUvTcAhwdFV9s23bD7gL+EPg70YaVpIkSdJEGIcepaXZDFgfOH9RQ1UtAL4P7LCkNyVZJcmLF90Ae58kSZIkzdi4F0rrt/d3ddrvmnJsOp8GHpxyu/WFjyZJkiRpqMa9UFqkOs8zTdtUnwN+Y8pto+WUS5IkSdIA9T5H6Tnc2d6vD9wxpX1dFu9lelo7PG/BoufduU+SJEmStDTj3qN0A02xtPOihiQrA78L/KivUJIkSZKGrfcepSRrAq+c0rRZkq2B+6vq5iTHAYcl+QXwC+Aw4FHgjNGnlSRJkjQJei+UgG2Ai6Y8P6a9PxXYH/gCsBpwIrA2cCmwS1U9PMKMkiRJkiZI74VSVV1MszjDko4XcGR7kyRJkqTlbtznKEmSJEnSyFkoSZIkSVJH70PvNBo5yiXSBXXE0rYfkyRJ0iL2KEmSJElSh4WSJEmSJHVYKEmSJElSh4WSJEmSJHVYKEmSJElSh4WSJEmSJHVYKEmSJElSh4WSJEmSJHVYKEmSJElSh4WSJEmSJHVYKEmSJElSh4WSJEmSJHVYKEmSJElSh4WSJEmSJHVYKEmSJElSh4WSJEmSJHVYKEmSJElSh4WSJEmSJHVYKEmSJElSh4WSJEmSJHVYKEmSJElSh4WSJEmSJHVYKEmSJElSh4WSJEmSJHVYKEmSJElSh4WSJEmSJHVYKEmSJElSh4WSJEmSJHVYKEmSJElSh4WSJEmSJHXMmkIpyUeT3JDk8SQ/SfLWvjNJkiRJGqZZUSgl2Qs4DjgaeAPwH8B3k2zcazBJkiRJgzQrCiXgE8DJVfUPVXVtVR0C3AJ8pOdckiRJkgZo7AulJCsDbwLO7xw6H9hh9IkkSZIkDd1KfQeYgZcCKwJ3ddrvAtaf7g1JVgFWmdK0FsBDDz20PPLNDo/3HUDjYKL/DqjhtWDieR2Q1wFN+nVgpn/+VNVyjvLrSbIhcBuwQ1X9eEr7XwD7VNUW07znSOCIkYWUJEmSNNtsVFW3LengbOhRuhd4ksV7j9Zl8V6mRT4HHNNpmwPc/8JG0yyyFnArsBHwcM9ZJPXD64Ak8FqgxlrA7Ut7wdgXSlW1MMlPgJ2Bs6Yc2hn41yW8ZwGwoNM82X2MEy7JoocPV5U/C9IE8jogCbwW6GnP+f9+7Aul1jHA15NcBvwYOBDYGDip11SSJEmSBmlWFEpVdWaSdYDDgQ2AnwHvrqqb+k0mSZIkaYhmRaEEUFUnAif2nUOz1gLgKBYfkilpcngdkAReCzRDY7/qnSRJkiSN2thvOCtJkiRJo2ahJEmSJEkdFkqSJEmS1GGhJEmSJEkdFkqSJEmS1GGhJEmSpEFL8s4kO055/rEkVyQ5I8nafWbT+HJ5cA1akhWAVwLr0vlioKp+0EsoSZI0UkmuBv53VZ2TZEvg/wLHAG8Hrq2qA3oNqLE0azaclZZVku2BM4BNgHQOF7DiyENJGrkk6wFfAnai+dLkWdeDqvJaIA3fZsA17eP3Ad+pqsOSvBE4p79YGmcWShqyk4DLgN2AO2iKI0mT52vAxsBn8VogTaqFwOrt43cAp7WP7wde3EsijT0LJQ3Z5sD7q+r6voNI6tWOwFur6oq+g0jqzSXAMUl+CGwH7NW2vwq4tbdUGmsu5qAhu5RmfpKkyXYLiw+/lTRZDgZ+Bbwf+EhV3da2vws4t7dUGmsu5qDBSvIHwF8CXwSuBp6Yeryqruojl6TRSrIL8EngoKq6sec4kqRZwkJJg5XkqWmai+ab5XICtzQZksyjmZuwEvAoi39pMqePXJJGy5Vwtayco6Qh26zvAJLGwiF9B5DUL1fC1fNhj5IGK8kaVfVI3zkkSVK/klwB/Bw4gmlWv6yqB/vIpfFmoaTBSjIf+Cfgq1V1Sd95JPUvyWrAi6a2VdVDPcWRNCJJHgG2ciVcLQtXvdOQ7Q38BnBhkp8n+VSSDfsOJWm0kqyR5CtJ7gbmA/M6N0nD50q4Wmb2KGnwkqwD7AvsD7wWOA/4KnB2Vf2qx2iSRiDJCcDbgMNpNpn8GPBy4CDgU1X1jR7jSRoBV8LV82GhpImS5E9oLpIrA/cCJwGfr6pHew0mablJcjOwb1VdnOQh4I1VdX2SfYC9q+rdPUeUtJy5Eq6e7oIiBwAADntJREFUD1e90+AlWZ+mR+kAYGPgX4CTgQ2BTwHbA7v0FlDS8jYHuKF9/FD7HOAS4G97SSRp1FwJV8vMQkmDlWQPmuJoV+Aa4ATg9Kp6YMprrgAu7yehpBGZC2wK3ERzLdgT+C/gPcADS36bpKGoqpv6zqDZx8UcNGSnALcDb6mqravqK1OLpNZc4OjRR5M0QqcAW7WPPwd8NMkC4FiaobiSJkCSfZL8MMntSTZp2w5J8t6+s2k8OUdJg5VkdeceSepKsjGwDfDLqrqy7zySlr8kHwE+AxwH/AXwuqqam2R/YL+qeluf+TSeLJQ0KElePNPXuneKNBmS7AucWVULOu0rAx+oqtP6SSZpVJJcAxxWVd9K8jDNnkpzk7wOuLiqXtpzRI0hCyUNSruqzXP9ULvCjTRBkjwJbFBVd3fa1wHu9logDV+Sx4AtquqmTqG0OXBVVa3Wc0SNIRdz0NDYdS6pK0z/BcpGwIMjziKpHzcAW9Ms6jLVu2gWeZEWY6GkQamq7y96nGTlqlo43euS2MUuDVySy2kKpAIuTDJ1g+kVaZYLPrePbJJG7ovACUlWpfnyZLskewOfBv6412QaWxZKGrJ/SrJHVT1rk7kk6wEXAq/rJ5akEflWe781cB4wf8qxhcCNwP8ZcSZJPaiqU5KsBHwBWB04A7gN+HhV/WOv4TS2nKOkwUpyKXBNVR0wpW0D4HvA/6uq9/cWTtLIJNkP+MfuYg6SJlM7qmSF7rxFqct9lDRk76bpWj8WIMnLgYuBq2k2nJQ0GY4A1uw2JnlJkrk95JHUgyQrJXkH8D7gsbZtwySLXR8kcOidBqyq7kuyK3BJEoDdgJ8CH+wOx5M0aJvSzEnqWgV4+WijSOpDu8HsucDGNH/3LwAeBg4FVgU+3F86jSsLJQ1aVd2aZGfgEpqL4j7leFNpIiT5/SlPd00ydYW7FYGdaOYpSRq+44HLgK2A+6a0nwX8Qy+JNPaco6RBSTKP6ZcBXh1YADy5qKGq5owql6TRa/dVg+aakM7hJ2iKpE9W1XdGmUvS6CW5F3hLVV3X2UdpU5r5zKv3GlBjyR4lDc0hfQeQNB6qagWAJDcA21bVvT1HktSfFZh+CO5GNEPwpMXYoyRJkqRBS3Im8GBVHdj2KL0euAf4V+DmqSvkSotYKGnQkqwI7A68hmb4zTXA2VX15FLfKGlQkqwB/C7NRO6Vpx6rqr/uJZSkkUmyIXARzRD8zWnmK20O3Av8jkuFazoWShqsJK8EzqFZ1eo6mjkKrwJuAXarql/2GE/SiCR5A821YHVgDeB+4KXAo8DdVfWKHuNJGpEkqwF7A2+kGYr3U+AbVfVYr8E0tiyUNFhJzqEpjj5YVfe3besApwNPVdVufeaTNBpJLgZ+DnwEeIBm1asnaK4Fx1fVN/tLJ0kaVxZKGqwkjwDbV9XVnfatgB9WlRvMSRMgyQPAm9vVrh4Afruqrk3yZuDUqtqi54iSlrMk+y7teFWdNqosmj1c9U5DtgBYa5r2NYGFI84iqT9P8My2AXfRzFO6FniwfSxp+I7vPH8RzXDchTTDcC2UtJgV+g4gLUffAf4+yZvzjO2Bk4Cze84maXQuB7ZpH18EfCbJB4HjgKuX+C5Jg1FVa3duawKvptmQfu+e42lMOfROg5XkJcCpwHtovlGGphf1bGD/qnqwr2ySRifJNsBaVXVRkpfRXBd2BK4HDqiqK3sNKKk37fXhdIfgajoWShq8JJvTLA8Oze7b1/eZR5IkjYd2VczvV9WL+86i8WOhpImQJADlD7wkSRMnye93m4ANgIOBW6rqXaNPpXFnoaRBa1e5+XOaTeWgWSL4i1X19f5SSRqlJOsBXwJ2Atal+QfS06pqxT5ySRqdJE91mgq4B/ge8MmqumP0qTTuXPVOg5XkE8Bnga8AP6T5x9FbgJOSvLSqju0zn6SR+RrN6nafBe7gmRXwJE2IqloBoJ2nuNB5ypoJe5Q0WEluAI7o7o2QZD/gyKrarJ9kkkYpycPAW6vqir6zSBq9dnGno4G9gLXb5nuAU4DPVtWjfWXTeLNHSUO2AfCjadp/1B6TNBluoTPcTtJkSDIH+DHwcuAbNHuohWaRpz8Bdk6yI7AVzcbUf91XVo0f91HSkF0P7DlN+17AL0acRVJ/DgE+n2TTnnNIGr3DaTaV/a2qOqiqjquqY6vqQOCVwMrA14HzaTahlp7m0DsNVpL3AWcC/04zR6lo9k7ZCdizqs7qMZ6k5SjJPJ49F2kNmlEUj/LMvmoAVNWcEUaTNEJJbgQOqqrzlnD8ncA5wFFVddQos2n8WShp0JK8CfhTmi72ANcAX66qy3sNJmm5aucizkhVnbo8s0jqT5IFNL1Jty7h+EbAjVXldBQtxh8KDVKSlYAPAudV1R/1nUfSaFn8SGrdC2wKTFsoAZsBd48sjWYVe5Q0WEkeBV5TVTf1nUVSv5KsQDMfYV0683Or6ge9hJK03CU5mebv/s5VtbBzbBXgPGBuVX2oj3wabxZKGqwkFwHHV9W3+s4iqT9JtgfOADZh8dXvyg1npeFqh9ZdBiwATgD+uz30WuCjwCrAtlV1cz8JNc4slDRYSf4n8HngWOAnwCNTj1fVVX3kkjRaSa4Afg4cwTQbzrrxpDRsSTYDTgR24ZkvSwq4ADi4qq7vK5vGm4WSBivJU0s57LfI0oRI8giwlf8YkiZbkrWBzdun11fV/X3m0fhzMQcN2WZ9B5A0Fi6lmaNgoSRNsKqaB/xX3zk0e1goacjmV9V9AEl+E/hfwGrA2VX1H70mkzRKfwN8Ocn6wNUsvo+Sw3AlSYtx6J0GJ8mWwLeB3wR+AXwAOJdmw8mn2vv3u8iDNBmWMAy3aOYqOAxXkjQtCyUNTpLvAr8C/gr4I+D3gPOBP25f8jfAm6pq+34SShqlJJss7bhbCEiSpmOhpMFJci/w9qq6KsmawEPAdlV1WXt8C+A/q+olfeaUJEnS+HKOkoZoDnAnQFXNb1e8mrqyzTxgrT6CSepPktcCGwMrT22vqrP7SSRJGmcWShqqblepXafShEryCuAsYEuemZsEz1wXnKMkSVqMhZKG6mtJFrSPVwVOanuWoNmFW9LkOB64AXgHMBfYDlgH+DLwZz3mkiSNMecoaXCSnDKT11XVAcs7i6T+deYtPkgzZ/G6JG8HvlxVb+g5oiRpDNmjpMGxAJLUsSIwv318L7AhcB1wE/DqvkJJksabhZIkaeh+BryeZtjdpcChSRYCB7ZtkiQtxqF3kqRBS7IrsEZVfbNd2OE7wBbAfcAHqurCXgNKksaShZIkaeIkmQPMK38JSpKWwEJJkjRISb46k9dV1YeWdxZJ0uxjoSRJGqQkT9Es2HA5z+ydtJiq+oORhZIkzRou5iBJGqqTgA8ArwC+CpxeVff3G0mSNFvYoyRJGqwkqwB7AB8CdgD+DTgZON/5SZKkpbFQkiRNhCSbAPsD+wIvAl5bVfOX+iZJ0sRaoe8AkiSNSLW34O8/SdJz8BeFJGmwkqySZO8kFwDXAVsCBwMb25skSVoaF3OQJA1SkhNpFnO4GTiFZnPZ+/pNJUmaLZyjJEkapHZ58Jtplgdf4i+7qtpjZKEkSbOGPUqSpKE6jaUUSJIkLY09SpIkSZLU4WIOkiRJktRhoSRJkiRJHRZKkiRJktRhoSRJGokk+yepzu2eJBcn+b2+872Q2j/bV/rOIUl6/iyUJEmjdgDw28AOwIHAk8C3k7yn11SSJE3h8uCSpFH7WVVdtuhJknOBecDewLd/nRMnCbBqVT3260WUJE06e5QkSX17HFgIPLGoIcmcJCcmuS3JwiRzkxydZJWpb1w0xC3Jh5NcCywA9pvpOZJs2p5j/26otv3ITtt7k1yVZEF7vo8nOTLJtHttJNknybVJHk1y5dCGGErSkNmjJEkatRWTrAQEWA/4c2AN4AyAJKsCFwG/BRwBXAW8Ffg0sDWwW+d8u7fHPwPcCdz9PM7xnJK8E/gm8ANgL5rfoX/W/hmmsxuwLXA4MB84FDgryaurau6yfr4kabQslCRJo/afnecLgIOr6rz2+X7A64E9q+qf27YLkswH/irJzlV1wZT3rwlsWVXzFjUkOWgZzzETnwFuA3atqoXt55wL3LiE168GvKOqHm5f+1PgdmBP4PPL+NmSpBFz6J0kadT2pelp2RZ4F3AqcEKSg9vjbwceAf6l876vtfc7ddq/N7VIep7nWKokawDbAN9aVCQBVNV8ljyv6qJFRVL72ruAu4FNluWzJUn9sEdJkjRq105dzAE4N8kmwBeSnA6sA9xZVc+a91NVdyf5VXt8qjum+YxlPcdzWZtmqOBd0xybrg3gvmnaFtD0NEmSxpw9SpKkcXAVTQHxKpoCY712BbunJVmX5gu+ezvvnW4hhZme4/H2vrtIRLeQmtd+znTzkdafpk2SNMtZKEmSxsHW7f09wIU0845277xm3/b+whmcb6bnuIumWHp953Xvnfqkqh4BLgN2T7LyovYkawKuZCdJA+TQO0nSqL2uXfUOmiFwewA7A2dV1Q1JTgM+BpyaZFPgamBH4DDgnKr69xl8xozOUVXVDvf7UJJfAlcC2wF/OM05Dwf+DTgvyfHAijQr9s0H5izLfwBJ0vizUJIkjdopUx4/CNwAfAI4EaCqHk/yNuBomkLkZTSrzX0JOGomH7CM5/hke38oTS/U92h6iW7snPPcJO+jWf3uTJqlyE8ENgT2mUkuSdLskc48V0mSNENJXgRcAdxWVbv0nUeS9MKxR0mSpBlKcjJwAc1Ke+sDHwZeA3y8z1ySpBeehZIkSTO3Fs3wvZcBTwA/Bd49w3lTkqRZxKF3kiRJktTh8uCSJEmS1GGhJEmSJEkdFkqSJEmS1GGhJEmSJEkdFkqSJEmS1GGhJEmSJEkdFkqSJEmS1GGhJEmSJEkdFkqSJEmS1PH/Ac/Ee+RkxG7EAAAAAElFTkSuQmCC"/>
          <p:cNvSpPr>
            <a:spLocks noChangeAspect="1" noChangeArrowheads="1"/>
          </p:cNvSpPr>
          <p:nvPr/>
        </p:nvSpPr>
        <p:spPr bwMode="auto">
          <a:xfrm>
            <a:off x="320675" y="15875"/>
            <a:ext cx="298450" cy="298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5" name="AutoShape 6" descr="data:image/png;base64,iVBORw0KGgoAAAANSUhEUgAAA0oAAAILCAYAAADWqWyQAAAABHNCSVQICAgIfAhkiAAAAAlwSFlzAAAPYQAAD2EBqD+naQAAADh0RVh0U29mdHdhcmUAbWF0cGxvdGxpYiB2ZXJzaW9uMy4xLjMsIGh0dHA6Ly9tYXRwbG90bGliLm9yZy+AADFEAAAgAElEQVR4nOzdd7hcVbn48e9LCAGkCjcERYrXjoJKEdGrVCteERvYCBcroqhXQcBLs6D8QBEURUXBgthQEaRXBRUVEVCUIlVIAqEECCmE9/fH2kOGnTk5M/vMOXOSfD/Ps585s9aavd+Z2TNnv7PWXjsyE0mSJEnSQssNOgBJkiRJGm9MlCRJkiSpxkRJkiRJkmpMlCRJkiSpxkRJkiRJkmpMlCRJkiSpxkRJkiRJkmpMlCRJkiSpxkRJkiRJkmpMlLRMi4ipEZERMSciNuhQf1FEXDOg2LapYnvTILbfq4jYMCLOiIh7qriPXkzbmyPi9A7l746IBRFxWkSsOLoRD061X2XbMici/h4Rn4qIFUZxu0+KiEMi4vmjtY1BWVqfW/Wc2veVRyPizoj4dUS8ZNDx9VP1HZIR8fGGj299Z27Tx5han9WzOtSNKN5+iIhPVDH89xD1Z1ffyU/q0/aeVW1v7xGsY42IOCgiroiIWRExNyJuiohvRsQmbe3eX21rSlvZu0aybalXJkpSMQn4zKCDWMJ9CXgR8D/Ai6v7XYuITwDfBH4A7JKZc/oe4fjyL8rr9GLgzcD1wKeBr4ziNp8EHAwsVclEZWl+bgCvouwrLwU+CkwBLoqIFw40qvHlCsprdMUorPuVEbHdKKx3pI4CfgscHxFPbK+IiPcCrwD2ysw7BhFcXUQ8C7gS+F/gHOCtlBgPA9YH/hoRk6rmp1Lez5ltq3gXYKKkMbP8oAOQxomzgLdFxJGZ+ddBBzOWImIlYE5m5ghX9Vzg8sz8RYMYPgfsDxwL7NOHWIiIAFbMzIdHuq5R8nBm/r51JyLOBP4O7B4RH15aE8WIWGkcvycDERErZ+bsYZr9OTPvrv6+LCIuB24E3kQfEoOImAAsn5lzR7quQcnMWcDvh23Yu+sox0tHRMQW/fh+6pfMfDQidgf+CnwV2A2gGiFxJPCTzDxlpNupvk8nDdtw8euYCPwCWA3YMjP/2VZ9MfCdqmfsUYDMnAHMGMk2pZGyR0kqjqD8avWFxTVqG2oxtUNdRsQhbfdbQ2Y2iYifRMT91RCIL0bE8hHxzIg4KyIeqIai7TvEZlesHjMtIh6OiIsj4gUdtr95NWTtnmoo118i4i21Nq2hhq+IiG9HxF3AbBbzDzAi1o+I70fEjGqIxLUR8b8RsVxVv01EJPA04NVtQ4Q2XNxrWT12uYj4GiVJOiwzP1w/CImIJ0bEcRHx74iYFxH/iojPtv3q2GqXEfGVarjGtcBcYPeqboUow9r+UT2HuyLiOxHxH7V1vDUizokytOnh6rl+PiKeUGt3YkQ8GBFPizIE6sGIuC0ijqrH1a3MfITyS+sKwBq17a0WEUdWw1PmVa/F0R3ienNE/KHa12ZXr9W3q7ptgD9WTb/T9j4dUtVvHhGnVPviw9XtD6M2JLW1X9fjb9u3NmwruzkiTo+IXar9cQ6l14eI+GBEXFLtVw9FxNURsW91MNW+3osi4pqI2CIiftP2vD7Zvg8O89yeWj23O6r3f3pEnB/DDNNre583rto/VO07X4mIlWttIyL2iogrq9fv3oj4aUQ8dYjn87KIuCwiZgPfXlwcQ7i/up1fW/9iP69Vm9b32L7V5+Imyudl2x7W0XGYWwzxHRkR74mI66r1/T0i3la9vjd3enIR8bFqf38wIn4XEVsN94J0iin681mdDxwIbEbpARkujikRcXxE3B7l83pTRBwcEcu3tfljRJxRe9zVVfxbtJXtUpU9b6jtZea/gI8Du0bEGyMigBOAh4AP1LaxdkR8I8p33LyIuDEiDm3/3EXEitU2j4yID0XEP4F5wK5DPN9J1edrVkS8YjEvzVuAZ1K+6//ZqUFmnpaZ86v1Pm7oXUT8HtgeeGbbZ3xOREyIiFsi4pcdYluj+twetZi4pCHZoyQVD1CG3n05IrbLzAv6uO4fA98Hjgd2BPYFJgI7AMdRfvV7G/CFiLghM0+tPf5zlF+M3w2sDhxCGXLzguofJBGxLaVX7A/A+ykHUbsCP4rya/WJtXV+GzgDeCfwBGoHWy1REonLKAfv/wfcDOxUxfyfwF4sHO7yc8ov3K3x+ncO87pMpAyzeyulF+mYDttfEbiw2tbBwFXAf1ESq+cDr609ZOeq/jBgGjCjOrj7ZVV+RPV8NgAOpbyOm7f1cDwd+DVwNOUg41nAfsCWQH3YzUTgNMoByVHAy6rX6P5q+01sBNwH3NX2GqxM+bV1Pcq+cBWwcbWN50XEDpmZEfFi4EfVcggwp3qerbivAPYAvkPZ11sHabdXtxsC/wROAe4B1qUcZP0xIp7T1pvRqxcCz662eRPldYXynp5clc0DNqUcjD6LMnyz3RTKvnIU5X17A3A4cAfw3S6e26+BCZTP3q3A2sDW1BLSIUysHn888PnqcZ+ivLava2t3PDAVOIayzzwROIjS+7NpZk5va7su5TvhCOAAql/QhzGhOtBejjJE6TOU5OanrQZdfl7bfZjSW/JxYBZwfYN1DCvKELDjgZ9Rhg2uTvk8D5WofBD4B/CR6v6ngV9HxEaZef8Qj1mcfnxWf0R5nT4TET9rHczXVQf1l1Pe08Mo34kvpuwzG1L2U4DzgL0jYmJmzo+IdSi98g9T/k+0Ev8dgOmZefXigsvM4yNiZ+BrwHMoCcXrMvOxYWtRfli5hPJdchDwN0pyfCDwPGCX2mp3pXyPHkT5Tlpk+F5ErEXpJdoIeGlmXrWYMFtJVM+jDip7Uj7jk1mYtD2amQsi4qvA4RGxQWbe0vaY/wFWorwuUu8y08VlmV0oBzYJbE45MLiR8g8qqvqLgGva2m9YtZ/aYV0JHNJ2/5Cq7GO1dn+pyt/QVrY8ZYjBz9rKtqna/bkVT1W+AeXA8pttZddSDhaXr23rV5R/bsvVnu9JXb4+h1ftt6yVH0c5EHhGW9nNwOldrvfmar0JfHYx7d5XtXlzrXzfqnzH2ut/H7Bmre2uVd0utfLNq/IPDLHtqN6Xl1XtNmmrO3GIuM4A/tHF878IuKZa//KURODQap3vq7X9JLAA2LxW/saq/aur+/9b3V99MdttPedF9t8ObSdQkugHgQ/X9+vFfJY2rL3Pj7TvJ0Nsa7nqdXhn1X7NtrqLhtgH/wacNdxzA9aqyvfpZt+sPbb1Pn+4Vn5AVf6S6v5WdP6sr0fpsf1Ch+ezXZcxHMLCz0r7cj9t3yHZw+eVhd9jNwATG65jm6rdNrV2rXVPbXtv7wR+X2u3PuV77OYOj70KmNBWvkVVvuswr9UiMdGnz2r19/bVuvauxfvxtvZfp/zwtn5tPa3P53Nq6/qv6v7bKcnqV4EL2h53HfCDLveVJ1F+5EjgWx3q96nqXlcrP6gWy4rV/buBVWttn9V6DSiJ83WUYX9P7iK+CynfZdHl83l/ta0pbWXndXrfgDUpP8J8vq0sqn38191sz8Wl0+LQO6mSmfMov/ptThki0C/12d2upXz5n9m27UcoX+gbdHj8yZmZbW1vofzi2xom8zTKP68fVPeXby2UX8LXpQx3aPezLmPfDvh7Zl5eKz+R8k9oJCc3X0n5dX/vxQyr2Y7yz++ntfITq9vta+UXZOa9tbKdKAnUr2qvzZWUX0u3aTWMMkTr5IiYRvmHPp/SmwOlV6RdUhLRdlfR+T3sZONq/fMpB5IHAYdn5vEd4r8GuLIW/9lVDK34W79A/zgi3hIRT+4yDgAiYpWI+EJE3BARj1ASlgcpyVL9uffiqsy8rsP2XhBlqOhMFr7W36UkaM+oNZ/WYR/s9rW+h/IDyCeq4VwviLYhZF36Qe3+ydXtttXtTpT34vu192ga5SBym9rj783ee613oCQMW1bbOw84JSLe0Nam18/rY8OcRrCO4TyT8kPAj9sLM/NW4NIhHnNGZi5ou9/qpej2s1U30s9qWUnm+ZQJCA6KiFWHaLYTJSG4o7YvtL7vX17dXkrp9d2hur8jJSk7C9g6IlaOiKdQernP6zK+Oyg9d1C+T+q2A+7JzPprcWJ1W/8+PSczHxhicy+inA92E6Un6d/dxDhaqu/97wN7tg2pfDUlmRvNCXK0lDNRkh7vFErPzGejdq7ECNxTuz8PmJ2Lnqw/j/JLXt20IcrWqv5ep7o9koUH3q3luKpu7drjhxsW17LWEG3vaKtv6t+UA8h7gbOroWOdtj+tPVGEx07yfaTD9jvFug5liNU8Fn19plC9NhGxCvAbygHAp6rYtmDhcJSVauvt9B7OpfN72MmNLDzwfTPlgHr/iKifB7AOsEmH2B+gHLiuDZCZl1CGHi5PSThuj3IuzG5dxnMy5VfibwGvrOLagjLkpv7ce7HIexIR61Ne6ydTfuX+r2pbH6ya1Lc3k0XN7Sauat/ZnpJY7kv5fN8VEccs5mC33SPZNnyp0vpMtn8GA5jOou/TVjT//LX7a2b+KTP/mJlnUPaZGyg9EC29fl47te33Z77VfnqHuk5lUHu/c+EEE033w5F+VtvtR3k/h5oSfB3KkMz6fvC3qr71eZ1DSZZaidL2wLmUZGkC5TOxY1XXVaJUab1W8zrU9WP/aHkV5bl8YzHJVN2tlOPOpgnvcI6pYmqdR7Y35Xv2zCEfIQ3Dc5SkNpmZEbEf5R/Wezs0af2zrU8kMJKEYThThihrHUy0zh05nDKdaif1E2ezY6tFzaT0SNW1rsnR9LyVEkTmTVFOvL6Qkiy9KjMvq23/RRER7clSREymfH/Vt9/ped1dredVQ4TR+ie/HeV5bZOZrV4kIqKb81iamJOZf6r+/mNEXEg5mDo6Ik7PzAerursp5y3Uz9uhrR6AzPwl8MvqF9WtKOdynRwRN2fm74YKJCJWp/wSfmhmfr6tfBLlXJvHxd2qy8fPkFZPBh4Lq0PZzpSeql2y7XyCGKVrIFXb2LPaxjMoPcaHUIbbvn+Yhy8fEWvVkqXWZ7L9M5iUg9tOs8bVy7r9/A0py2xnfwPeHBGTqx8Pev28doqj23V0/C5k0f2g9Rqtw6I6fbeNa5l5ZUT8EPgYpce+7m5Kb9WBQ6yi/Tyf84HDImJLyjDNczPzgYj4IyVJehJwXWbe1qfwZ1JGH9T1sn+0fIZy/uEpEfHO7G5mvbMp03vvTDkPtK8y828RcT5llMKllO/8T9R/aJN6YY+SVJOZ51ESpYOAVWrV0ykHCJvUyl8/iiHtFhHRuhNlFrKtKb88kmX2oOuBTatfnDst3f7iV3c+8JxY9Fot76L8E72w4Xofk5k3U3pv7gbOisdfRPN8ynuwc4ftt+qHczrll9IJQ7w2rSSy9c+0flD7vu6eychUB+KfpBxQfqit6nTK8JGZQ8R/c4d1za2Svf2qotYsiUP9Mp+UHpH6c3835dftdq3t1T8Dr6N7i7zW1T7+nh7WUddVr0NmXpeZnwGuphzodePttftvq24vqm5Pp7x+Tx7iPVrsifhNRJnO+3mU5z2rKu7H57Xbddxc3db3g/qFT/9J6YGrz8C5PuV7bEn0KUqSfXCHutMpkzLcOMS+0J4onUf5wefTwO2Z+Y+28h0oP9700ps0nPOBtSLi1bXyXr5PWxZQzkv8BvCDiBjqh5x2P6HsDwdFRH04OAARsdMwozmG60n+MqV3+puUH5iazCgpPcYeJamz/SiTKExm4ZCJVo/T94H/iYgbKcOltmThgdNomAz8PCK+SZkt6lBKsnZ4W5v3AWdGxNmU8eb/pvQEPBt4YWa+ueG2v0T5J3pGRBwE3EKZaW4v4Gudzj1pIjNvaetZOisiXpOZv6EMIfsgcFKUaaevplxw8wDKCbrdHEScQjnQ/XVEfJkyI9V8yi+42wK/zMyfU877uhf4ekQcWrV5O2U2trHyXcov1R+PiK9muS7M0ZSJGy6JiC9Rfq1uzXz2CuCozPxDRBxWPafzKbO9rUEZ1tZ+ntWNlIOHt0eZQv1B4I7MvCMiLqGcx3M35SD45ZRemPtqMf6aMpz0hGqfeIRywPSUHp7nuZShQT+MiCMoQ6A+QDkhu6mOz43Sw/EVykHa9dV2t6Mc4H++86oeZx7wv9XQzD+ycNa7MzPztwCZeWlEfIMyNfnmlJnFHqL0zLwUuDozRzrr1mYR0ZrxbR1KD+OzgC+1DSvrx+e1q3Vk5rSIOI8yXPTeqt321GZOq3q+DqZcEPWnlAPXNShJxp10N+PfuFL1hH+N8vmqO4jSG3RZRBxDSQxWpEz88Brg/ZnZmo3xz5TvnFdQZnNrOY8yK1/r7345gdKDenL13l5L+ZHqk8Cprf25W1VPzQcj4gHgWxGxSnaYvbSt/fwoM/OdDVweEcdRvptmU2bNezNlX1vckMirKZeheDflu/CRzGy/jtgZlO+CbSkTWtTPWZV6k+NgRgkXl0EttM1616HuB1XdNbXy1Si/Vk2jHIydRhlznXSe9W7t2uNPBB7ssL2LePwMe9tUj38H5VeyGZQE6RJgsw6P34Qyhe10ysHdnZSD5vd183wX8xqtX70Wd1fr/QdlfP5ytXY309usd4u0pRxs31C9ri+ryp5Imdr1DspB/82UabIn1R6bwFeG2N7ylFmnrqQcTD9AOUj4OvC0tnYvpiRMD1Wv9zcpvTGPzeI1zHt4CB1mhBvuva7Vvaba3kFtZU+g/Or8D8ovqvdRDhK+CKxTtXktJYm5vWoznXLQ8NLa+netnvu89n2Wcr7QTylJ0CzKuP6Nq9f7xNo6tqCcX/Fgtb1DKElVsuisdx33CcpQv9b7cTtlquxXseisZR1fq+o9uHm450b5oeE7VfmD1Xv/V8rU0xM6xVZ/nyk9NxdSDuhmUs79e0KH9ntQTnB/sGp7A3ASbZ/Xxb33Q8RwCIvOeDez2s4eLPo5HPbzSofZ2hp+5qdQEtCZlH3ye5RrDT3u81K1fQ8lUZ1LSR72oEwTfUU3cVH7fh0i7m067D8nMgqfVUoCfn+neKu6LwP/ql6/mcCfKMPVnlBre2q1jre1lU2s9qEFwBrd7iu1/WXtIer/g9ILNK2K7V+UacwntrVpzXp3ZIfHPzbrXa38wKr8gC5iXJOSKP+lep7zKJNCnAi8qK1dp1nv1q5es/uqujkd1t+auXHTXl47F5dOS2sKZEmS1CYiTgTelJn1Ibgaoercv+uAX2Rmp/NBpZ5VQ3ivpszu97JBx6Mln0PvJEnSqIlyEdYDKb1yMyk98B8FVqX0vEgjUk1IszHlYtQbU6YGl0bMREmSJI2muZRhdcdRhtLOpgwdfH9m/m0xj5O69WLKcOG7KcP/zhpwPFpKOPROkiRJkmqcHlySJEmSakyUJEmSJKnGREmSJEmSapaJyRyq6SKfRLl+hiRJkqRl26qUi64POWHDMpEoUZKk24dtJUmSJGlZsR7w76Eql5VE6QGA2267jdVWW23QsUiSJEkakFmzZvGUpzwFhhlttqwkSgCsttpqJkqSJEmShuVkDpIkSZJUY6IkSZIkSTUmSpIkSZJUs0ydozScBQsWMH/+/EGHMaYmTpzIhAkTBh2GJEmSNK6YKAGZybRp07jvvvsGHcpArLHGGkyZMoVyuSlJkiRJJkrwWJI0efJkVl555WUmYchMZs+ezYwZMwBYd911BxyRJEmSND4s84nSggULHkuS1lprrUGHM+ZWWmklAGbMmMHkyZMdhidJkiThZA6PnZO08sorDziSwWk992Xt/CxJkiRpKMt8otSyrAy362RZfu6SJElSJyZKkiRJklRjoiRJkiRJNcv8ZA5DiUPHdjhaHpw9P2bq1Kncd999/OIXv2Dq1KmcdNJJACy//PI88YlPZJNNNmG33XZj6tSpLLecObEkSZLULY+elyKvetWruPPOO7n55ps588wz2Xbbbdlnn33YaaedeOSRRwYdniRJkrTEsEdpKTJp0iSmTJkCwJOf/GRe+MIXstVWW7H99ttz4okn8u53v3vAEUqSJElLBnuUlnLbbbcdm266KaeeeuqgQ5EkSZKWGAPvUYqI5YFDgLcDU4A7gROBz2Tmo1WbAA4G3gusCfwB+GBm/m0AIS9xnvWsZ3HVVVcNOgxJkjQOjPV52Bp/mpwbvywaDz1K+wHvB/YGng3sC3wC+FBbm32Bj1VttgCmAedGxKpjG+qSKTO9VpIkSZLUg/GQKL0Y+GVmnpGZN2fmT4FzgM3hsd6kjwCfzcxTM/MaYHdgZeBtgwp6SXLttdey0UYbDToMSZIkaYkxHhKl3wLbR8QzACJiU+ClwK+r+o0oQ/LOaT0gM+cCFwNbj22oS54LLriAq6++mje+8Y2DDkWSJElaYgz8HCXgC8DqwD8iYgEwATgwM39Y1U+pbqfXHjcd2KDTCiNiEjCprWiZGKI3d+5cpk2bxoIFC5g+fTpnnXUWhx9+ODvttBPvete7Bh2eJEmStMQYD4nSW4F3UIbR/Q14PnB0RNyRmSe1taufdRYdylr2p0z+sEw566yzWHfddVl++eVZc8012XTTTTnmmGPYfffdveCsJEmS1IPIHOysFxFxG/D5zPxqW9mngHdk5rMi4qnAjcALM/MvbW1+CdyXmbt3WGenHqXb77//flZbbbXHtZ0zZw433XQTG220ESuuuGJfn9uSwtdAkqRlh7PeaVmf9W7WrFmsvvrqAKtn5qyh2o2HboaVgUdrZQtYGNtNlFnudmxVRsQKwMuByzqtMDPnZuas1gI80PeoJUmSJC21xsPQu18BB0bErZShdy+gTAX+bYDMzIg4GjggIq4HrgcOAGYDJw8mZEmSJElLs/GQKH0I+DRwHDAZuAM4Hjisrc0RwEpVm9YFZ1+RmfYUSZIkSeq7gSdKVbLzkWoZqk0Ch1SLJEmSJI2q8XCO0rgw6EktBmlZfu6SJElSJ8t8ojRx4kQAZs+ePeBIBqf13FuvhSRJkrSsG/jQu0GbMGECa6yxBjNmzABg5ZVXJmLZmDYzM5k9ezYzZsxgjTXWYMKECYMOSZIkSRoXlvlECWDKlCkAjyVLy5o11ljjsddAkiRJkokSABHBuuuuy+TJk5k/f/6gwxlTEydOtCdJkiRJqjFRajNhwgSTBkmSJElO5iBJkiRJdSZKkiRJklRjoiRJkiRJNSZKkiRJklRjoiRJkiRJNSZKkiRJklRjoiRJkiRJNSZKkiRJklRjoiRJkiRJNSZKkiRJklRjoiRJkiRJNSZKkiRJklRjoiRJkiRJNSZKkiRJklRjoiRJkiRJNSZKkiRJklRjoiRJkiRJNSZKkiRJklRjoiRJkiRJNSZKkiRJklRjoiRJkiRJNSZKkiRJklRjoiRJkiRJNSZKkiRJklRjoiRJkiRJNSZKkiRJklRjoiRJkiRJNSZKkiRJklQz8EQpIm6OiOywfLWqnxQRx0bE3RHxUEScFhHrDTpuSZIkSUuvgSdKwBbAum3LjlX5T6rbo4E3ALsCLwVWAU6PiAljHKckSZKkZcTygw4gM+9qvx8RnwRuBC6OiNWBPYF3ZuZ5Vf07gNuAHYCzxzhcSZIkScuAnnuUImLFiFitVvaWiPh8RGw/kmAiYgXgHcC3MzOBzYCJwDmtNpl5B3ANsPVi1jMpIlZrLcCqI4lLkiRJ0rKlydC77wHHtO5ExIeBU4B9gXMi4jUjiGdnYA3gxOr+FGBeZt5baze9qhvK/sD9bcvtI4hJkiRJ0jKmSaK0JXBW2/0PA9+nJDinAh8fQTx7AmdWvUaLE0Aupv5wYPW2xckfJEmSJHWtSaL0H8C/ASJiI+CpwLGZOQs4AXhuk0AiYgPKeUffaiueBqwQEWvWmk+m9Cp1lJlzM3NWawEeaBKTJEmSpGVTk0RpNqWXBuC/gAeBP1X351BmpWtiD2AGcEZb2Z+B+SycCY+IWJeSjF3WcDuSJEmStFhNZr27GvhgRNwC7AVcWE28ALA+pReoJxGxHCVROikzH2mVZ+b9EXECcFREzATuAY6sYjivQeySJEmSNKwmidKngdOBK4F5lOFyLa8Frmiwzh0oSda3O9R9FHgE+DGwEnA+MDUzFzTYjiRJkiQNq+dEKTMviIhnU6buvjIz/9VWfQElgep1nedQJmjoVDcH+FC1SJIkSdKoa3IdpZcBMzPz1FqSBPADYFJfIpMkSZKkAWkymcOFwHOGqHtmVS9JkiRJS6wmiVLHIXKVicCjDWORJEmSpHGhq3OUImI1ygVlW6ZExPq1ZisBu9Ng1jtJkiRJGk+6nczho8BB1d8J/HyIdgF8bqRBSZIkSdIgdZsonUO5sGwARwDHArfW2swFrs7Mi/sXniRJkiSNva4Spcz8HfA7gIh4AvDNzLxjNAOTJEmSpEFpch2lQ0cjEEmSJEkaL3pOlAAiYkPgLcAGlEkc2mVm7jmysCRJkiRpcHpOlCLitcCpwARgBuXcpHbZh7gkSZIkaWCa9Ch9FrgU2DUzZ/Q5HkmSJEkauCaJ0tOBXUySJEmSJC2tlmvwmFuAVfodiCRJkiSNF00Spc8BH4+IlfsdjCRJkiSNB02G3m0JTAZuiIgLgZm1+szMfUYcmSRJkiQNSJNEae+2v3frUJ+AiZIkSZKkJVaTC842Ga4nSZIkSUsMkx5JkiRJqjFRkiRJkqSaRolSRLwjIv4UEQ9FxIL60u8gJUmSJGks9ZwoRcR/A98B/gKsVP39Q+Ah4HrgsH4GKEmSJEljrUmP0ieBLwLvr+4fl5nvAJ4BTABu61NskiRJkjQQTRKlZwLnUaYBh2rmvMycBnwG+Fh/QpMkSZKkwWiSKE0A5mXmo5ThdlPa6m4FntqPwCRJkiRpUJokSjcBT6r+/iuPv+jsm4A7RxqUJEmSJA1Sk0TpfGCH6u8vA2+NiBsi4u+U85a+3q/gJEmSJGkQlm/wmAOBSQCZ+ZNqOvC3U85ZOiIzT+xfeJIkSZI09npKlCJiBeDlwD+AWQCZeSpwav9DkyRJkqTB6HXo3SPA6cDTRyEWSZIkSRoXekqUqpnubgdWG51wJEmSJGnwmvVOYfEAACAASURBVEzmcALwwYiY0O9gJEmSJGk8aDKZwzzKRWevjYjTKNOBZ1t9ZuaX+hGcJEmSJA1Ck0TpC21/f6xDfQImSpIkSZKWWE2G3m00zPLUXlcYEU+OiO9HxMyImB0RV0bEZm31ERGHRMQdEfFwRFwUERs3iF2SJEmShtVzj1Jm3tLPACJiTeBS4ELg1cAM4D+B+9qa7UvpvZoKXAd8Cjg3Ip6ZmQ/0Mx5JkiRJajL0rt/2A27LzD3aym5u/RERAXwE+Gx1zSYiYndgOvA24PixC1WSJEnSsqDnRCkibuLxkzfUZWb+Zw+r/G/g7Ij4CeVitv8GjsvMb1b1GwFTgHPaNjA3Ii4GtqZDohQRk4BJbUWr9hCPJEmSpGVckx6li1k0UVqbkrTMqup78VTgA8AXgc8BWwLHRMTczPwuJUmC0oPUbjqwwRDr3B84uMc4JEmSJAlodo7S1E7lEbEWcC5wRo+rXA74U2YeUN3/SzVRwweA77Zvur7JDmUth1MSr5ZVKRfKlSRJkqRhNZn1rqPMnAn8P3rvybkT+Hut7Fpg/ervadXtlFqbySzay9SKZW5mzmotgBM+SJIkSepa3xKlyt30Pj34pZQL2LZ7BtCaXe8mSrK0Y6syIlagnM90WbMwJUmSJGlofZv1LiImAu+hJDa9+BJwWUQcAPyYco7Se6uFzMyIOBo4ICKuB64HDgBmAyf3KXxJkiRJekyTWe8u6FA8idIL9ERg917Wl5l/jIg3UM4rOoiSaH0kM3/Q1uwIYCXgOGBN4A/AK7yGkiRJkqTR0KRHaTkWnURhFvBT4HuZ2fNwuMw8HTh9MfUJHFItkiRJkjSqmsx6t80oxCFJkiRJ40bPkzlExEER8aQh6taNiINGHpYkSZIkDU6TWe8OBtYbou5JeKFXSZIkSUu4JolSLKZuFWB+w1gkSZIkaVzo6hyliNgEeH5b0Wsi4lm1ZisBbwdu7FNskiRJkjQQ3U7m8AYWDqlLyjTenTwM7DHSoCRJkiRpkLpNlL5Bmb47gMspydA1tTZzgRsz8+H+hSdJkiRJY6+rRCkz7wTuBIiIbYErvNirJEmSpKVVk+soXVwvi4gXAS8ALs7Ma/sRmCRJkiQNSs+JUkR8C1g+M6dW93cFfkAZljcvIrbNzN/1NUpJkiRJGkNNpgffFrig7f6BwNmUWfEuAw7oQ1ySJEmSNDBNEqUpwC0AEfEkYGPg8My8CvgysHn/wpMkSZKksdckUZoPrFj9/RJgDvD76v69wBp9iEuSJEmSBqZJovQP4J0RsSqwJ3BpZs6v6tYD7upXcJIkSZI0CD1P5gAcBZwC7Fbd37mtbnvgqpEGJUmSJEmD1GR68J9ExG3A1sAfM/M3bdW3Az/rV3CSJEmSNAhNepTIzN+z8Lyk9vKDRxyRJEmSJA1Yk3OUAIiIV0bE4RHxzYhYvyrbIiL+o3/hSZIkSdLYa3LB2ZWBX1LOR8qq+GvArcDHgduqW0mSJElaIjXpUfos5VpJbwRWB6Kt7hxghz7EJUmSJEkD0+QcpTcD/5eZP4+ICbW6W4H1Rx6WJEmSJA1Okx6l/wD+NkTdo8BKzcORJEmSpMFrkij9G3jeEHWbADc1D0eSJEmSBq9JonQqcGBEvKCtLCNiA+CjwE/6EpkkSZIkDUiTROlQ4A7gcuBPlJnvvgNcA8wAPt+36CRJkiRpAHpOlDLzAWBr4P+AB4EbgdnA4cDLMvPhvkYoSZIkSWOsyax3VMnQ57H3SJIkSdJSqMnQuyFFxCoR8al+rlOSJEmSxlpPiVJErBARkyMiauUrR8R+lBnvDu1ngJIkSZI01rpKlCJiYkR8HbgfuBO4OyLeXdW9BbiBco7SHcBOoxSrJEmSJI2Jbs9R2hd4L3A9cCXwVOD4iNgQOACYDuwBfDczs/9hSpIkSdLY6TZRehvwS+BNmbkAICIOpcx8dyWwQ2beMzohSpIkSdLY6vYcpacC32olSZXjqtvPmCRJkiRJWpp0myhNAu6qld1d3d4ykgAi4pCIyNoyra0+qjZ3RMTDEXFRRGw8km1KkiRJ0uL0MuvdUOcePdqHOP4GrNu2PK+tbl/gY8DewBbANODciFi1D9uVJEmSpEX0csHZkyPi4Q7lP4qIOW33MzM37TGORzJzWr2wmob8I8BnM/PUqmx3yuQRbwOO73E7kiRJkjSsbhOlS+jco3Rxn+J4ekTcAcwF/gAckJn/AjYCpgDntBpm5tyIuBjYGhMlSZIkSaOgq0QpM7cZxRj+ALwLuA5YB/gUcFl1HtKUqs302mOmAxsMtcKImEQ5r6rFYXqSJEmSutbL0LtRkZlntt29OiJ+B9wI7A78vtWs9rDoUNZuf+DgvgUpSZIkaZnSy2QOYyIzHwKuBp5OmbgBFvYstUxm0V6mdocDq7ct6/U5TEmSJElLsXGXKFXD5p4N3AncREmWdmyrXwF4OXDZUOvIzLmZOau1AA+MbtSSJEmSliYDH3oXEUcCvwJupfQUfQpYDTgpMzMijgYOiIjrgeuBA4DZwMkDClmSJEnSUm7giRJlWNwPgbUpF7X9PbBVZrYuZHsEsBJwHLAmZfKHV2SmvUSSJEmSRsXAE6XM3HWY+gQOqRZJkiRJGnXj7hwlSZIkSRq0nhOliJgYEZ+KiL9HxEMRsaC2PDIagUqSJEnSWGky9O5w4KPAmcAvgLl9jUiSJEmSBqxJovQW4LDMPLTfwUiSJEnSeNDkHKU1gUv6HYgkSZIkjRdNEqVLgOf3OxBJkiRJGi+aJEofBvaMiF0iYoV+ByRJkiRJg9bkHKUrgYnAT4CMiNm1+szM1UccmSRJkiQNSJNE6WdA9jsQSZIkSRovek6UMnPqKMQhSZIkSeNGk3OUJEmSJGmp1mToHQAR8Vzg2cBK9brM/O5IgpIkSZKkQeo5UYqIlYHTgO0o5ypFVdV+3pKJkiRJkqQlVpOhd/8HbAi8nJIk7QLsCJwKXA+8sF/BSZIkSdIgNEmUXg98Abisun9rZp6fmW8GrgA+0K/gJEmSJGkQmiRKGwL/yMwFlOF2K7fV/QDYuQ9xSZIkSdLANEmU7gOeUP09A3h6W93EtjpJkiRJWiI1mfXuauAZwFnAhcABEXE9MA84CPhr/8KTJEmSpLHXJFE6gYW9SAcCvwUuru7fB7ymD3FJkiRJ0sD0nChl5o/b/r4pIp7BwqnCL8vMe/oYnyRJkiSNucYXnG3JzIeAX/UhFkmSJEkaF5pM5kBETIqI90XEDyPi3Ih4elX++oh4an9DlCRJkqSx1XOPUkSsTZnEYWNgGrAOsGpVvTPwSmCvfgUoSZIkSWOtSY/SEcAawObA+kC01V0IvLwPcUmSJEnSwDQ5R2knYL/MvCIiJtTqbgfWG3lYkiRJkjQ4TXqUVgNuGaJuIn2YIEKSJEmSBqlJonQT8OIh6rYE/tk8HEmSJEkavCaJ0g+A/SLi9Sw8PykjYgtgH+B7/QpOkiRJkgahyTC5LwAvAX4O3FuVnQ2sBZwFfLk/oUmSJEnSYPScKGXm/Ih4DfBW4LWU6cHvBk4HTsnMR/sboiRJkiSNrZ4SpYhYEXgX8JvMPAU4ZVSikiRJkqQB6ukcpcycAxwDTB6dcCRJkiRp8JpM5vAvYEq/A5EkSZKk8aJJovRl4JMRsVq/g5EkSZKk8aDJrHcbA2sDN0fEBcCdQLbVZ2bu0ySYiNgf+Bzw5cz8SFU2CTgS2A1YCTgf2Cszb2+yDUmSJEkaTpNEae+2v3fpUJ+U6yn1pLoO03uBq2pVRwOvA3YFZgJHAadHxGaZuaDX7UiSJEnScHoeepeZyw2zTOh1nRGxCuVCtu9h4bWZiIjVgT2B/83M8zLzL8A7gOcBO/S6HUmSJEnqRpNzlEbDV4EzMvO8WvlmwETgnFZBZt4BXANsPdTKImJSRKzWWoBVRyFmSZIkSUupJkPvAIiI7YHtgbUoF5w9PzMvaLCeXSkJ0eYdqqcA8zLz3lr5dBY/897+wMG9xiJJkiRJ0CBRiogVgJ8BrwECeKRazycj4gzgjZk5v8t1PYUyi94rqms0dR0Gj59Aou5w4Itt91cFnPxBkiRJUleaDL07CHgl8ElgncxcAVgH2K8qP6iHdW1GuXjtnyPikYh4BHg58OHq7+nAChGxZu1xk6u6jjJzbmbOai3AAz3EJEmSJGkZ1yRR2g34XGb+v8y8CyAz78rMIyk9OW/vYV3nUyZmeH7b8ifKxA6tv+cDO7YeEBHrAs8FLmsQuyRJkiQNq8k5SusBvxmi7jeU84O6kpkPUCZmeExEPATMzMxrqvsnAEdFxEzgHso1la4G6hM/SJIkSVJfNOlRuovSC9TJ86r6fvoo8Avgx8ClwGzgdV5DSZIkSdJoadKjdBpwWETcmpmntgoj4vXAIZRhc41l5ja1+3OAD1WLJEmSJI26JonSgcBLgJ9Uw+SmUSZzWIUyJO7A/oUnSZIkSWOv50QpM++NiC2BqcC2lOsoXUGZmOG7mTm3rxFKkiRJ0hjrKlGKiBUyc17rfpUMHV8t9bYvzczf9i9ESZIkSRpb3U7m8OOIGLZtRLwU+PXIQpIkSZKkweo2UdoJOGFxDSJia0qSNG2kQUmSJEnSIHWbKL0f2D0ivtSpMiK2As4EZlDOW5IkSZKkJVZX5yhl5rciYk3gCxFxb2Ye1qqLiBcBZwN3A9tk5r9HJ1RJkiRJGhtdz3qXmf+vSpYOjoiZmfnVtiRpJiVJun20ApUkSZKksdLT9OCZeUCVLH05IqZQLgJ7L7BtZt42GgFKkiRJ0lhrcsHZvYDVgQOAWyk9Sbf0NSpJkiRJGqBur6N0Wq1oIhDAPcCxEdFel5n5+v6EJ0mSJEljr9sepU2ArJXdAjyxWtrV20mSJEnSEqXbWe82HOU4JEmSJGnc6PY6SpIkSZK0zDBRkiRJkqQaEyVJkiRJqjFRkiRJkqQaEyVJkiRJqukqUYqIL0bEU6q/14+IiaMbliRJkiQNTrc9Sh8B1q3+vgl4weiEI0mSJEmD122idC+wTvV34EVlJUmSJC3FurrgLPB74ISIuLy6f1RE3DdE28zM1488NEmSJEkajG4Tpb2Ao4GNKb1JTwPmDtHW3iZJkiRJS7SuEqXMvAV4A0BEPArsnJmXL/5RkiRJkrRkajI9+LbA3/sdiCRJkiSNF90OvXtMZl4MEBFPA7YD1gLuBi7MzBv6G54kSZIkjb2eE6WICOBY4P08vkfq0Yg4LjM/3K/gJEmSJGkQmgy9+yhlcofjgRcBT6luvw7sFREf7V94kiRJkjT2eu5RAt4NHJuZ+7SV/Rv4Y0QsAN4DfKkfwUmSJEnSIDTpUXoqcPoQdadX9ZIkSZK0xGqSKN0PbDBE3QbArObhSJIkSdLgNUmUzgU+ExGbtRdGxPOBQ4Gz+xGYJEmSJA1Kk0Rpf+AR4PKIuDoizomIq4E/A49W9ZIkSZK0xOo5UcrM24DnA0cADwEbVbefB16Qmbf3sr6I+EBEXBURs6rldxHx6rb6SRFxbETcHREPRcRpEbFer3FLkiRJUreazHpHZt5N/3qObgc+CbQuVrs78MuIeEFm/g04GngdsCswEzgKOD0iNsvMBX2KQZIkSZIe0yhR6qfM/FWt6MCI+ACwVUTcDuwJvDMzzwOIiHcAtwE74PlQkiRJkkZBk3OURk1ETIiIXYEnAL8DNgMmAue02mTmHcA1wNaLWc+kiFittQCrjm7kkiRJkpYm4yJRiojnRcSDwFzg68AbMvPvwBRgXmbeW3vI9KpuKPtTpjFvLT2dNyVJkiRp2TYuEiXgn5QJIrYCvgacFBHPWUz7AHIx9YcDq7ctTv4gSZIkqWs9n6MUESsA8zNzcYlKTzJzHgsnc/hTRGwB7AP8CFghItas9SpNBi5bzPrmUnqnWjH3K1RJkiRJy4CeepQiYkXgYWDn0Qln4aaASZRrM80HdmyLYV3guSwmUZIkSZKkkeipRykz50TETMp1k/oiIj4HnEmZyW5VyjTg2wCvysz7I+IE4Khqu/cARwJXA+f1KwZJkiRJatdkevBfAW+gbSa6EVoH+B6wLmXihasoSdK5Vf1HgUeAHwMrAecDU72GkiRJkqTR0iRROgU4ISK+DZwK3EltYoXMvKLblWXmnsPUzwE+VC2SJEmSNOqaJEqti7xOBXav1bVmo5swgpgkSZIkaaCaJEp79D0KSZIkSRpHek6UMvOk0QhEkiRJksaLEV1wNiKeGREviYgn9CsgSZIkSRq0RolSRLwrIm4H/g5cAjyzKv9xRLynj/FJkiRJ0pjrOVGKiDcDJwJXAHtTJnBouQJ4S18ikyRJkqQBadKjtD/wncz8b+AbtbprgeeMOCpJkiRJGqAmidKzKddS6uQeYK3m4UiSJEnS4DVJlGYDqw9R92Tg3ubhSJIkSdLgNUmULgX2jojoUDcVuGgkAUmSJEnSoDW54OxhwG+By4GTgQR2iYhDgZcBW/YvPEmSJEkaez33KGXmn4BXA6sAR1FmvTsAeAbwmsy8pq8RSpIkSdIYa9KjRGZeCDw7Iv4TWAe4OzOv62tkkiRJkjQgjRKllsy8EbixT7FIkiRJ0rjQZDIHImLDiDg+Iq6LiJnV7fERsVG/A5QkSZKksdZzohQRzwf+Qpnh7t/AOdXtVOAvVb0kSZIkLbGaDL07GrgL2CEzb20VRsQGwLnAl4Bt+xOeJEmSJI29JkPvtgQObk+SADLzFuAQ4EV9iEuSJEmSBqZJonR/tXRyHzCreTiSJEmSNHhNEqWTgXcPUfce4IfNw5EkSZKkwevqHKWI2KXt7p+BN0XE5ZSkaBowBdgNmAz8pN9BSpIkSdJY6nYyh58CCUTb7VOAzTu0/R6l10mSJEmSlkjdJkrOYidJkiRpmdFVopSZF492IJIkSZI0XjSZzEGSJEmSlmpNLjhLROwMvB3YAFixVp2ZuelIA5MkSZKkQek5UYqITwBfAO4CbgAe6ndQkiRJkjRITXqU9gK+DbwvMxf0OR5JkiRJGrgm5yitBZxskiRJkiRpadUkUboUeHa/A5EkSZKk8aLJ0LuPAD+PiNuAszJzXp9jkiRJkqSBapIo3QCcB/wcyIiYXavPzFx9xJFJkiRJ0oA0SZSOAPYGrgSuBexRkiRJkrRUaZIoTQW+kJn79zkWSZIkSRoXmkzmMAE4t18BRMT+EfHHiHggImZExC8i4pm1NpMi4tiIuDsiHoqI0yJivX7FIEmSJEntmiRK5wBb9TGGlwNfrda5I6WX65yIeEJbm6OBNwC7Ai8FVgFOj4gJfYxDkiRJkoBmQ+8+DfwoIh4CzgDuqTfIzEXKhpKZr2q/HxF7ADOAzYBLImJ1YE/gnZl5XtXmHcBtwA7A2Q2egyRJkiQNqUmi9Nfq9ovV0slIenpaM+a1kq3NgImUniwAMvOOiLgG2JoOiVJETAImtRWtOoJ4JEmSJC1jmiRKhwHZ70AAIiIoyddvM/OaqngKMC8z7601n17VdbI/cPBoxChJkiRp6ddzopSZh4xCHC1fATahnIc0nGDohO1wHt/btSpw+8hCkyRJkrSsaNKjNCoi4ljgv4GXZWZ7UjMNWCEi1qz1Kk0GLuu0rsycC8xtW/coRCxJkiRpadVzohQRBw3TJDPz0z2sL4BjKbPabZOZN9Wa/BmYT5kR78fVY9YFngvs2+12JEmSJKlbTXqUDhmmPikz43Xrq8DbgNcDD0RE67yj+zPz4cy8PyJOAI6KiJmUSR6OBK4GzuspckmSJEnqQs/XUcrM5eoLsDbwbuAaYMMeV/kBykx3FwF3ti1vbWvzUeAXlB6lS4HZwOsyc0Gv8UuSJEnScPpyjlJ13aRvR8Rk4BjKMLpuHzvsCUSZOQf4ULVIkiRJ0qjquUdpGJcD2/d5nZIkSZI0pvqdKG0KPNjndUqSJEnSmGoy6927OhRPolz/6H+A7480KEmSJEkapCbnKJ04RPkcSpL08cbRSJIkSdI40CRR2qhD2ZzMnD7SYCRJkiRpPOg5UcrMW0YjEEmSJEkaL/o9mYMkSZIkLfG66lGKiKt6WGdm5qYN45EkSZKkget26N09QA7TZhVgsy7aSZIkSdK41lWilJnbDFUXEcsD7wUOoiRJJ/clMkmSJEkakBGdoxQRbwb+DhwL/BXYLDPf2Y/AJEmSJGlQGiVKEbFNRPwB+BEwC3hFZr4yM6/sa3SSJEmSNAA9JUoR8byI+DVwPrAW8LbM3Dwzzx+V6CRJkiRpALpKlCLiKRFxEnAFZcKGjwDPzsxTRjM4SZIkSRqEbme9uw5YATgLOAJ4AHheRHRsnJlX9CU6SZIkSRqAbhOlSdXtq4FXLaZdUGa+mzCSoCRJkiRpkLpNlPYY1SgkSZIkaRzp9jpKJ412IJIkSZI0XozoOkqSJEmStDTqduidJGkpEId2noRHy448OAcdgiQtEexRkiRJkqQaEyVJkiRJqjFRkiRJkqQaEyVJkiRJqjFRkiRJkqQaEyVJkiRJ+v/t3XnQZHV97/H3B5AdI4OySViMKHpFUAEJYlKKgEqMBL0gMWxWLriQkmjCVVLFoqE0LiyJEJIKIohUSHLFoEGWIGhQQy7K5oWgOOz7MizDMoPwvX+cM/Bw5pnhGWT69HP6/arq6u7f6T79GXjmPPPt39ZhoSRJkiRJHRZKkiRJktRhoSRJkiRJHRZKkiRJktRhoSRJkiRJHRZKkiRJktRhoSRJkiRJHb0XSkl+J8m3k9yepJLs3jmeJEe2xx9LcnGS/9FXXkmSJEnD13uhBKwBXAkcvITjhwKfaI9vC9wJXJBkrdHEkyRJkjRpVuo7QFV9F/guQJJnHUvTcAhwdFV9s23bD7gL+EPg70YaVpIkSdJEGIcepaXZDFgfOH9RQ1UtAL4P7LCkNyVZJcmLF90Ae58kSZIkzdi4F0rrt/d3ddrvmnJsOp8GHpxyu/WFjyZJkiRpqMa9UFqkOs8zTdtUnwN+Y8pto+WUS5IkSdIA9T5H6Tnc2d6vD9wxpX1dFu9lelo7PG/BoufduU+SJEmStDTj3qN0A02xtPOihiQrA78L/KivUJIkSZKGrfcepSRrAq+c0rRZkq2B+6vq5iTHAYcl+QXwC+Aw4FHgjNGnlSRJkjQJei+UgG2Ai6Y8P6a9PxXYH/gCsBpwIrA2cCmwS1U9PMKMkiRJkiZI74VSVV1MszjDko4XcGR7kyRJkqTlbtznKEmSJEnSyFkoSZIkSVJH70PvNBo5yiXSBXXE0rYfkyRJ0iL2KEmSJElSh4WSJEmSJHVYKEmSJElSh4WSJEmSJHVYKEmSJElSh4WSJEmSJHVYKEmSJElSh4WSJEmSJHVYKEmSJElSh4WSJEmSJHVYKEmSJElSh4WSJEmSJHVYKEmSJElSh4WSJEmSJHVYKEmSJElSh4WSJEmSJHVYKEmSJElSh4WSJEmSJHVYKEmSJElSh4WSJEmSJHVYKEmSJElSh4WSJEmSJHVYKEmSJElSh4WSJEmSJHVYKEmSJElSh4WSJEmSJHVYKEmSJElSh4WSJEmSJHVYKEmSJElSh4WSJEmSJHXMmkIpyUeT3JDk8SQ/SfLWvjNJkiRJGqZZUSgl2Qs4DjgaeAPwH8B3k2zcazBJkiRJgzQrCiXgE8DJVfUPVXVtVR0C3AJ8pOdckiRJkgZo7AulJCsDbwLO7xw6H9hh9IkkSZIkDd1KfQeYgZcCKwJ3ddrvAtaf7g1JVgFWmdK0FsBDDz20PPLNDo/3HUDjYKL/DqjhtWDieR2Q1wFN+nVgpn/+VNVyjvLrSbIhcBuwQ1X9eEr7XwD7VNUW07znSOCIkYWUJEmSNNtsVFW3LengbOhRuhd4ksV7j9Zl8V6mRT4HHNNpmwPc/8JG0yyyFnArsBHwcM9ZJPXD64Ak8FqgxlrA7Ut7wdgXSlW1MMlPgJ2Bs6Yc2hn41yW8ZwGwoNM82X2MEy7JoocPV5U/C9IE8jogCbwW6GnP+f9+7Aul1jHA15NcBvwYOBDYGDip11SSJEmSBmlWFEpVdWaSdYDDgQ2AnwHvrqqb+k0mSZIkaYhmRaEEUFUnAif2nUOz1gLgKBYfkilpcngdkAReCzRDY7/qnSRJkiSN2thvOCtJkiRJo2ahJEmSJEkdFkqSJEmS1GGhJEmSJEkdFkqSJEmS1GGhJEmSpEFL8s4kO055/rEkVyQ5I8nafWbT+HJ5cA1akhWAVwLr0vlioKp+0EsoSZI0UkmuBv53VZ2TZEvg/wLHAG8Hrq2qA3oNqLE0azaclZZVku2BM4BNgHQOF7DiyENJGrkk6wFfAnai+dLkWdeDqvJaIA3fZsA17eP3Ad+pqsOSvBE4p79YGmcWShqyk4DLgN2AO2iKI0mT52vAxsBn8VogTaqFwOrt43cAp7WP7wde3EsijT0LJQ3Z5sD7q+r6voNI6tWOwFur6oq+g0jqzSXAMUl+CGwH7NW2vwq4tbdUGmsu5qAhu5RmfpKkyXYLiw+/lTRZDgZ+Bbwf+EhV3da2vws4t7dUGmsu5qDBSvIHwF8CXwSuBp6Yeryqruojl6TRSrIL8EngoKq6sec4kqRZwkJJg5XkqWmai+ab5XICtzQZksyjmZuwEvAoi39pMqePXJJGy5Vwtayco6Qh26zvAJLGwiF9B5DUL1fC1fNhj5IGK8kaVfVI3zkkSVK/klwB/Bw4gmlWv6yqB/vIpfFmoaTBSjIf+Cfgq1V1Sd95JPUvyWrAi6a2VdVDPcWRNCJJHgG2ciVcLQtXvdOQ7Q38BnBhkp8n+VSSDfsOJWm0kqyR5CtJ7gbmA/M6N0nD50q4Wmb2KGnwkqwD7AvsD7wWOA/4KnB2Vf2qx2iSRiDJCcDbgMNpNpn8GPBy4CDgU1X1jR7jSRoBV8LV82GhpImS5E9oLpIrA/cCJwGfr6pHew0mablJcjOwb1VdnOQh4I1VdX2SfYC9q+rdPUeUtJy5Eq6e7oIiBwAADntJREFUD1e90+AlWZ+mR+kAYGPgX4CTgQ2BTwHbA7v0FlDS8jYHuKF9/FD7HOAS4G97SSRp1FwJV8vMQkmDlWQPmuJoV+Aa4ATg9Kp6YMprrgAu7yehpBGZC2wK3ERzLdgT+C/gPcADS36bpKGoqpv6zqDZx8UcNGSnALcDb6mqravqK1OLpNZc4OjRR5M0QqcAW7WPPwd8NMkC4FiaobiSJkCSfZL8MMntSTZp2w5J8t6+s2k8OUdJg5VkdeceSepKsjGwDfDLqrqy7zySlr8kHwE+AxwH/AXwuqqam2R/YL+qeluf+TSeLJQ0KElePNPXuneKNBmS7AucWVULOu0rAx+oqtP6SSZpVJJcAxxWVd9K8jDNnkpzk7wOuLiqXtpzRI0hCyUNSruqzXP9ULvCjTRBkjwJbFBVd3fa1wHu9logDV+Sx4AtquqmTqG0OXBVVa3Wc0SNIRdz0NDYdS6pK0z/BcpGwIMjziKpHzcAW9Ms6jLVu2gWeZEWY6GkQamq7y96nGTlqlo43euS2MUuDVySy2kKpAIuTDJ1g+kVaZYLPrePbJJG7ovACUlWpfnyZLskewOfBv6412QaWxZKGrJ/SrJHVT1rk7kk6wEXAq/rJ5akEflWe781cB4wf8qxhcCNwP8ZcSZJPaiqU5KsBHwBWB04A7gN+HhV/WOv4TS2nKOkwUpyKXBNVR0wpW0D4HvA/6uq9/cWTtLIJNkP+MfuYg6SJlM7qmSF7rxFqct9lDRk76bpWj8WIMnLgYuBq2k2nJQ0GY4A1uw2JnlJkrk95JHUgyQrJXkH8D7gsbZtwySLXR8kcOidBqyq7kuyK3BJEoDdgJ8CH+wOx5M0aJvSzEnqWgV4+WijSOpDu8HsucDGNH/3LwAeBg4FVgU+3F86jSsLJQ1aVd2aZGfgEpqL4j7leFNpIiT5/SlPd00ydYW7FYGdaOYpSRq+44HLgK2A+6a0nwX8Qy+JNPaco6RBSTKP6ZcBXh1YADy5qKGq5owql6TRa/dVg+aakM7hJ2iKpE9W1XdGmUvS6CW5F3hLVV3X2UdpU5r5zKv3GlBjyR4lDc0hfQeQNB6qagWAJDcA21bVvT1HktSfFZh+CO5GNEPwpMXYoyRJkqRBS3Im8GBVHdj2KL0euAf4V+DmqSvkSotYKGnQkqwI7A68hmb4zTXA2VX15FLfKGlQkqwB/C7NRO6Vpx6rqr/uJZSkkUmyIXARzRD8zWnmK20O3Av8jkuFazoWShqsJK8EzqFZ1eo6mjkKrwJuAXarql/2GE/SiCR5A821YHVgDeB+4KXAo8DdVfWKHuNJGpEkqwF7A2+kGYr3U+AbVfVYr8E0tiyUNFhJzqEpjj5YVfe3besApwNPVdVufeaTNBpJLgZ+DnwEeIBm1asnaK4Fx1fVN/tLJ0kaVxZKGqwkjwDbV9XVnfatgB9WlRvMSRMgyQPAm9vVrh4Afruqrk3yZuDUqtqi54iSlrMk+y7teFWdNqosmj1c9U5DtgBYa5r2NYGFI84iqT9P8My2AXfRzFO6FniwfSxp+I7vPH8RzXDchTTDcC2UtJgV+g4gLUffAf4+yZvzjO2Bk4Cze84maXQuB7ZpH18EfCbJB4HjgKuX+C5Jg1FVa3duawKvptmQfu+e42lMOfROg5XkJcCpwHtovlGGphf1bGD/qnqwr2ySRifJNsBaVXVRkpfRXBd2BK4HDqiqK3sNKKk37fXhdIfgajoWShq8JJvTLA8Oze7b1/eZR5IkjYd2VczvV9WL+86i8WOhpImQJADlD7wkSRMnye93m4ANgIOBW6rqXaNPpXFnoaRBa1e5+XOaTeWgWSL4i1X19f5SSRqlJOsBXwJ2Atal+QfS06pqxT5ySRqdJE91mgq4B/ge8MmqumP0qTTuXPVOg5XkE8Bnga8AP6T5x9FbgJOSvLSqju0zn6SR+RrN6nafBe7gmRXwJE2IqloBoJ2nuNB5ypoJe5Q0WEluAI7o7o2QZD/gyKrarJ9kkkYpycPAW6vqir6zSBq9dnGno4G9gLXb5nuAU4DPVtWjfWXTeLNHSUO2AfCjadp/1B6TNBluoTPcTtJkSDIH+DHwcuAbNHuohWaRpz8Bdk6yI7AVzcbUf91XVo0f91HSkF0P7DlN+17AL0acRVJ/DgE+n2TTnnNIGr3DaTaV/a2qOqiqjquqY6vqQOCVwMrA14HzaTahlp7m0DsNVpL3AWcC/04zR6lo9k7ZCdizqs7qMZ6k5SjJPJ49F2kNmlEUj/LMvmoAVNWcEUaTNEJJbgQOqqrzlnD8ncA5wFFVddQos2n8WShp0JK8CfhTmi72ANcAX66qy3sNJmm5aucizkhVnbo8s0jqT5IFNL1Jty7h+EbAjVXldBQtxh8KDVKSlYAPAudV1R/1nUfSaFn8SGrdC2wKTFsoAZsBd48sjWYVe5Q0WEkeBV5TVTf1nUVSv5KsQDMfYV0683Or6ge9hJK03CU5mebv/s5VtbBzbBXgPGBuVX2oj3wabxZKGqwkFwHHV9W3+s4iqT9JtgfOADZh8dXvyg1npeFqh9ZdBiwATgD+uz30WuCjwCrAtlV1cz8JNc4slDRYSf4n8HngWOAnwCNTj1fVVX3kkjRaSa4Afg4cwTQbzrrxpDRsSTYDTgR24ZkvSwq4ADi4qq7vK5vGm4WSBivJU0s57LfI0oRI8giwlf8YkiZbkrWBzdun11fV/X3m0fhzMQcN2WZ9B5A0Fi6lmaNgoSRNsKqaB/xX3zk0e1goacjmV9V9AEl+E/hfwGrA2VX1H70mkzRKfwN8Ocn6wNUsvo+Sw3AlSYtx6J0GJ8mWwLeB3wR+AXwAOJdmw8mn2vv3u8iDNBmWMAy3aOYqOAxXkjQtCyUNTpLvAr8C/gr4I+D3gPOBP25f8jfAm6pq+34SShqlJJss7bhbCEiSpmOhpMFJci/w9qq6KsmawEPAdlV1WXt8C+A/q+olfeaUJEnS+HKOkoZoDnAnQFXNb1e8mrqyzTxgrT6CSepPktcCGwMrT22vqrP7SSRJGmcWShqqblepXafShEryCuAsYEuemZsEz1wXnKMkSVqMhZKG6mtJFrSPVwVOanuWoNmFW9LkOB64AXgHMBfYDlgH+DLwZz3mkiSNMecoaXCSnDKT11XVAcs7i6T+deYtPkgzZ/G6JG8HvlxVb+g5oiRpDNmjpMGxAJLUsSIwv318L7AhcB1wE/DqvkJJksabhZIkaeh+BryeZtjdpcChSRYCB7ZtkiQtxqF3kqRBS7IrsEZVfbNd2OE7wBbAfcAHqurCXgNKksaShZIkaeIkmQPMK38JSpKWwEJJkjRISb46k9dV1YeWdxZJ0uxjoSRJGqQkT9Es2HA5z+ydtJiq+oORhZIkzRou5iBJGqqTgA8ArwC+CpxeVff3G0mSNFvYoyRJGqwkqwB7AB8CdgD+DTgZON/5SZKkpbFQkiRNhCSbAPsD+wIvAl5bVfOX+iZJ0sRaoe8AkiSNSLW34O8/SdJz8BeFJGmwkqySZO8kFwDXAVsCBwMb25skSVoaF3OQJA1SkhNpFnO4GTiFZnPZ+/pNJUmaLZyjJEkapHZ58Jtplgdf4i+7qtpjZKEkSbOGPUqSpKE6jaUUSJIkLY09SpIkSZLU4WIOkiRJktRhoSRJkiRJHRZKkiRJktRhoSRJGokk+yepzu2eJBcn+b2+872Q2j/bV/rOIUl6/iyUJEmjdgDw28AOwIHAk8C3k7yn11SSJE3h8uCSpFH7WVVdtuhJknOBecDewLd/nRMnCbBqVT3260WUJE06e5QkSX17HFgIPLGoIcmcJCcmuS3JwiRzkxydZJWpb1w0xC3Jh5NcCywA9pvpOZJs2p5j/26otv3ITtt7k1yVZEF7vo8nOTLJtHttJNknybVJHk1y5dCGGErSkNmjJEkatRWTrAQEWA/4c2AN4AyAJKsCFwG/BRwBXAW8Ffg0sDWwW+d8u7fHPwPcCdz9PM7xnJK8E/gm8ANgL5rfoX/W/hmmsxuwLXA4MB84FDgryaurau6yfr4kabQslCRJo/afnecLgIOr6rz2+X7A64E9q+qf27YLkswH/irJzlV1wZT3rwlsWVXzFjUkOWgZzzETnwFuA3atqoXt55wL3LiE168GvKOqHm5f+1PgdmBP4PPL+NmSpBFz6J0kadT2pelp2RZ4F3AqcEKSg9vjbwceAf6l876vtfc7ddq/N7VIep7nWKokawDbAN9aVCQBVNV8ljyv6qJFRVL72ruAu4FNluWzJUn9sEdJkjRq105dzAE4N8kmwBeSnA6sA9xZVc+a91NVdyf5VXt8qjum+YxlPcdzWZtmqOBd0xybrg3gvmnaFtD0NEmSxpw9SpKkcXAVTQHxKpoCY712BbunJVmX5gu+ezvvnW4hhZme4/H2vrtIRLeQmtd+znTzkdafpk2SNMtZKEmSxsHW7f09wIU0845277xm3/b+whmcb6bnuIumWHp953Xvnfqkqh4BLgN2T7LyovYkawKuZCdJA+TQO0nSqL2uXfUOmiFwewA7A2dV1Q1JTgM+BpyaZFPgamBH4DDgnKr69xl8xozOUVXVDvf7UJJfAlcC2wF/OM05Dwf+DTgvyfHAijQr9s0H5izLfwBJ0vizUJIkjdopUx4/CNwAfAI4EaCqHk/yNuBomkLkZTSrzX0JOGomH7CM5/hke38oTS/U92h6iW7snPPcJO+jWf3uTJqlyE8ENgT2mUkuSdLskc48V0mSNENJXgRcAdxWVbv0nUeS9MKxR0mSpBlKcjJwAc1Ke+sDHwZeA3y8z1ySpBeehZIkSTO3Fs3wvZcBTwA/Bd49w3lTkqRZxKF3kiRJktTh8uCSJEmS1GGhJEmSJEkdFkqSJEmS1GGhJEmSJEkdFkqSJEmS1GGhJEmSJEkdFkqSJEmS1GGhJEmSJEkdFkqSJEmS1PH/Ac/Ee+RkxG7EAAAAAElFTkSuQmCC"/>
          <p:cNvSpPr>
            <a:spLocks noChangeAspect="1" noChangeArrowheads="1"/>
          </p:cNvSpPr>
          <p:nvPr/>
        </p:nvSpPr>
        <p:spPr bwMode="auto">
          <a:xfrm>
            <a:off x="473075" y="168275"/>
            <a:ext cx="298450" cy="298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 name="AutoShape 8" descr="data:image/png;base64,iVBORw0KGgoAAAANSUhEUgAAA0oAAAILCAYAAADWqWyQAAAABHNCSVQICAgIfAhkiAAAAAlwSFlzAAAPYQAAD2EBqD+naQAAADh0RVh0U29mdHdhcmUAbWF0cGxvdGxpYiB2ZXJzaW9uMy4xLjMsIGh0dHA6Ly9tYXRwbG90bGliLm9yZy+AADFEAAAgAElEQVR4nOzdd7hcVbn48e9LCAGkCjcERYrXjoJKEdGrVCteERvYCBcroqhXQcBLs6D8QBEURUXBgthQEaRXBRUVEVCUIlVIAqEECCmE9/fH2kOGnTk5M/vMOXOSfD/Ps585s9aavd+Z2TNnv7PWXjsyE0mSJEnSQssNOgBJkiRJGm9MlCRJkiSpxkRJkiRJkmpMlCRJkiSpxkRJkiRJkmpMlCRJkiSpxkRJkiRJkmpMlCRJkiSpxkRJkiRJkmpMlLRMi4ipEZERMSciNuhQf1FEXDOg2LapYnvTILbfq4jYMCLOiIh7qriPXkzbmyPi9A7l746IBRFxWkSsOLoRD061X2XbMici/h4Rn4qIFUZxu0+KiEMi4vmjtY1BWVqfW/Wc2veVRyPizoj4dUS8ZNDx9VP1HZIR8fGGj299Z27Tx5han9WzOtSNKN5+iIhPVDH89xD1Z1ffyU/q0/aeVW1v7xGsY42IOCgiroiIWRExNyJuiohvRsQmbe3eX21rSlvZu0aybalXJkpSMQn4zKCDWMJ9CXgR8D/Ai6v7XYuITwDfBH4A7JKZc/oe4fjyL8rr9GLgzcD1wKeBr4ziNp8EHAwsVclEZWl+bgCvouwrLwU+CkwBLoqIFw40qvHlCsprdMUorPuVEbHdKKx3pI4CfgscHxFPbK+IiPcCrwD2ysw7BhFcXUQ8C7gS+F/gHOCtlBgPA9YH/hoRk6rmp1Lez5ltq3gXYKKkMbP8oAOQxomzgLdFxJGZ+ddBBzOWImIlYE5m5ghX9Vzg8sz8RYMYPgfsDxwL7NOHWIiIAFbMzIdHuq5R8nBm/r51JyLOBP4O7B4RH15aE8WIWGkcvycDERErZ+bsYZr9OTPvrv6+LCIuB24E3kQfEoOImAAsn5lzR7quQcnMWcDvh23Yu+sox0tHRMQW/fh+6pfMfDQidgf+CnwV2A2gGiFxJPCTzDxlpNupvk8nDdtw8euYCPwCWA3YMjP/2VZ9MfCdqmfsUYDMnAHMGMk2pZGyR0kqjqD8avWFxTVqG2oxtUNdRsQhbfdbQ2Y2iYifRMT91RCIL0bE8hHxzIg4KyIeqIai7TvEZlesHjMtIh6OiIsj4gUdtr95NWTtnmoo118i4i21Nq2hhq+IiG9HxF3AbBbzDzAi1o+I70fEjGqIxLUR8b8RsVxVv01EJPA04NVtQ4Q2XNxrWT12uYj4GiVJOiwzP1w/CImIJ0bEcRHx74iYFxH/iojPtv3q2GqXEfGVarjGtcBcYPeqboUow9r+UT2HuyLiOxHxH7V1vDUizokytOnh6rl+PiKeUGt3YkQ8GBFPizIE6sGIuC0ijqrH1a3MfITyS+sKwBq17a0WEUdWw1PmVa/F0R3ienNE/KHa12ZXr9W3q7ptgD9WTb/T9j4dUtVvHhGnVPviw9XtD6M2JLW1X9fjb9u3NmwruzkiTo+IXar9cQ6l14eI+GBEXFLtVw9FxNURsW91MNW+3osi4pqI2CIiftP2vD7Zvg8O89yeWj23O6r3f3pEnB/DDNNre583rto/VO07X4mIlWttIyL2iogrq9fv3oj4aUQ8dYjn87KIuCwiZgPfXlwcQ7i/up1fW/9iP69Vm9b32L7V5+Imyudl2x7W0XGYWwzxHRkR74mI66r1/T0i3la9vjd3enIR8bFqf38wIn4XEVsN94J0iin681mdDxwIbEbpARkujikRcXxE3B7l83pTRBwcEcu3tfljRJxRe9zVVfxbtJXtUpU9b6jtZea/gI8Du0bEGyMigBOAh4AP1LaxdkR8I8p33LyIuDEiDm3/3EXEitU2j4yID0XEP4F5wK5DPN9J1edrVkS8YjEvzVuAZ1K+6//ZqUFmnpaZ86v1Pm7oXUT8HtgeeGbbZ3xOREyIiFsi4pcdYluj+twetZi4pCHZoyQVD1CG3n05IrbLzAv6uO4fA98Hjgd2BPYFJgI7AMdRfvV7G/CFiLghM0+tPf5zlF+M3w2sDhxCGXLzguofJBGxLaVX7A/A+ykHUbsCP4rya/WJtXV+GzgDeCfwBGoHWy1REonLKAfv/wfcDOxUxfyfwF4sHO7yc8ov3K3x+ncO87pMpAyzeyulF+mYDttfEbiw2tbBwFXAf1ESq+cDr609ZOeq/jBgGjCjOrj7ZVV+RPV8NgAOpbyOm7f1cDwd+DVwNOUg41nAfsCWQH3YzUTgNMoByVHAy6rX6P5q+01sBNwH3NX2GqxM+bV1Pcq+cBWwcbWN50XEDpmZEfFi4EfVcggwp3qerbivAPYAvkPZ11sHabdXtxsC/wROAe4B1qUcZP0xIp7T1pvRqxcCz662eRPldYXynp5clc0DNqUcjD6LMnyz3RTKvnIU5X17A3A4cAfw3S6e26+BCZTP3q3A2sDW1BLSIUysHn888PnqcZ+ivLava2t3PDAVOIayzzwROIjS+7NpZk5va7su5TvhCOAAql/QhzGhOtBejjJE6TOU5OanrQZdfl7bfZjSW/JxYBZwfYN1DCvKELDjgZ9Rhg2uTvk8D5WofBD4B/CR6v6ngV9HxEaZef8Qj1mcfnxWf0R5nT4TET9rHczXVQf1l1Pe08Mo34kvpuwzG1L2U4DzgL0jYmJmzo+IdSi98g9T/k+0Ev8dgOmZefXigsvM4yNiZ+BrwHMoCcXrMvOxYWtRfli5hPJdchDwN0pyfCDwPGCX2mp3pXyPHkT5Tlpk+F5ErEXpJdoIeGlmXrWYMFtJVM+jDip7Uj7jk1mYtD2amQsi4qvA4RGxQWbe0vaY/wFWorwuUu8y08VlmV0oBzYJbE45MLiR8g8qqvqLgGva2m9YtZ/aYV0JHNJ2/5Cq7GO1dn+pyt/QVrY8ZYjBz9rKtqna/bkVT1W+AeXA8pttZddSDhaXr23rV5R/bsvVnu9JXb4+h1ftt6yVH0c5EHhGW9nNwOldrvfmar0JfHYx7d5XtXlzrXzfqnzH2ut/H7Bmre2uVd0utfLNq/IPDLHtqN6Xl1XtNmmrO3GIuM4A/tHF878IuKZa//KURODQap3vq7X9JLAA2LxW/saq/aur+/9b3V99MdttPedF9t8ObSdQkugHgQ/X9+vFfJY2rL3Pj7TvJ0Nsa7nqdXhn1X7NtrqLhtgH/wacNdxzA9aqyvfpZt+sPbb1Pn+4Vn5AVf6S6v5WdP6sr0fpsf1Ch+ezXZcxHMLCz0r7cj9t3yHZw+eVhd9jNwATG65jm6rdNrV2rXVPbXtv7wR+X2u3PuV77OYOj70KmNBWvkVVvuswr9UiMdGnz2r19/bVuvauxfvxtvZfp/zwtn5tPa3P53Nq6/qv6v7bKcnqV4EL2h53HfCDLveVJ1F+5EjgWx3q96nqXlcrP6gWy4rV/buBVWttn9V6DSiJ83WUYX9P7iK+CynfZdHl83l/ta0pbWXndXrfgDUpP8J8vq0sqn38191sz8Wl0+LQO6mSmfMov/ptThki0C/12d2upXz5n9m27UcoX+gbdHj8yZmZbW1vofzi2xom8zTKP68fVPeXby2UX8LXpQx3aPezLmPfDvh7Zl5eKz+R8k9oJCc3X0n5dX/vxQyr2Y7yz++ntfITq9vta+UXZOa9tbKdKAnUr2qvzZWUX0u3aTWMMkTr5IiYRvmHPp/SmwOlV6RdUhLRdlfR+T3sZONq/fMpB5IHAYdn5vEd4r8GuLIW/9lVDK34W79A/zgi3hIRT+4yDgAiYpWI+EJE3BARj1ASlgcpyVL9uffiqsy8rsP2XhBlqOhMFr7W36UkaM+oNZ/WYR/s9rW+h/IDyCeq4VwviLYhZF36Qe3+ydXtttXtTpT34vu192ga5SBym9rj783ee613oCQMW1bbOw84JSLe0Nam18/rY8OcRrCO4TyT8kPAj9sLM/NW4NIhHnNGZi5ou9/qpej2s1U30s9qWUnm+ZQJCA6KiFWHaLYTJSG4o7YvtL7vX17dXkrp9d2hur8jJSk7C9g6IlaOiKdQernP6zK+Oyg9d1C+T+q2A+7JzPprcWJ1W/8+PSczHxhicy+inA92E6Un6d/dxDhaqu/97wN7tg2pfDUlmRvNCXK0lDNRkh7vFErPzGejdq7ECNxTuz8PmJ2Lnqw/j/JLXt20IcrWqv5ep7o9koUH3q3luKpu7drjhxsW17LWEG3vaKtv6t+UA8h7gbOroWOdtj+tPVGEx07yfaTD9jvFug5liNU8Fn19plC9NhGxCvAbygHAp6rYtmDhcJSVauvt9B7OpfN72MmNLDzwfTPlgHr/iKifB7AOsEmH2B+gHLiuDZCZl1CGHi5PSThuj3IuzG5dxnMy5VfibwGvrOLagjLkpv7ce7HIexIR61Ne6ydTfuX+r2pbH6ya1Lc3k0XN7Sauat/ZnpJY7kv5fN8VEccs5mC33SPZNnyp0vpMtn8GA5jOou/TVjT//LX7a2b+KTP/mJlnUPaZGyg9EC29fl47te33Z77VfnqHuk5lUHu/c+EEE033w5F+VtvtR3k/h5oSfB3KkMz6fvC3qr71eZ1DSZZaidL2wLmUZGkC5TOxY1XXVaJUab1W8zrU9WP/aHkV5bl8YzHJVN2tlOPOpgnvcI6pYmqdR7Y35Xv2zCEfIQ3Dc5SkNpmZEbEf5R/Wezs0af2zrU8kMJKEYThThihrHUy0zh05nDKdaif1E2ezY6tFzaT0SNW1rsnR9LyVEkTmTVFOvL6Qkiy9KjMvq23/RRER7clSREymfH/Vt9/ped1dredVQ4TR+ie/HeV5bZOZrV4kIqKb81iamJOZf6r+/mNEXEg5mDo6Ik7PzAerursp5y3Uz9uhrR6AzPwl8MvqF9WtKOdynRwRN2fm74YKJCJWp/wSfmhmfr6tfBLlXJvHxd2qy8fPkFZPBh4Lq0PZzpSeql2y7XyCGKVrIFXb2LPaxjMoPcaHUIbbvn+Yhy8fEWvVkqXWZ7L9M5iUg9tOs8bVy7r9/A0py2xnfwPeHBGTqx8Pev28doqj23V0/C5k0f2g9Rqtw6I6fbeNa5l5ZUT8EPgYpce+7m5Kb9WBQ6yi/Tyf84HDImJLyjDNczPzgYj4IyVJehJwXWbe1qfwZ1JGH9T1sn+0fIZy/uEpEfHO7G5mvbMp03vvTDkPtK8y828RcT5llMKllO/8T9R/aJN6YY+SVJOZ51ESpYOAVWrV0ykHCJvUyl8/iiHtFhHRuhNlFrKtKb88kmX2oOuBTatfnDst3f7iV3c+8JxY9Fot76L8E72w4Xofk5k3U3pv7gbOisdfRPN8ynuwc4ftt+qHczrll9IJQ7w2rSSy9c+0flD7vu6eychUB+KfpBxQfqit6nTK8JGZQ8R/c4d1za2Svf2qotYsiUP9Mp+UHpH6c3835dftdq3t1T8Dr6N7i7zW1T7+nh7WUddVr0NmXpeZnwGuphzodePttftvq24vqm5Pp7x+Tx7iPVrsifhNRJnO+3mU5z2rKu7H57Xbddxc3db3g/qFT/9J6YGrz8C5PuV7bEn0KUqSfXCHutMpkzLcOMS+0J4onUf5wefTwO2Z+Y+28h0oP9700ps0nPOBtSLi1bXyXr5PWxZQzkv8BvCDiBjqh5x2P6HsDwdFRH04OAARsdMwozmG60n+MqV3+puUH5iazCgpPcYeJamz/SiTKExm4ZCJVo/T94H/iYgbKcOltmThgdNomAz8PCK+SZkt6lBKsnZ4W5v3AWdGxNmU8eb/pvQEPBt4YWa+ueG2v0T5J3pGRBwE3EKZaW4v4Gudzj1pIjNvaetZOisiXpOZv6EMIfsgcFKUaaevplxw8wDKCbrdHEScQjnQ/XVEfJkyI9V8yi+42wK/zMyfU877uhf4ekQcWrV5O2U2trHyXcov1R+PiK9muS7M0ZSJGy6JiC9Rfq1uzXz2CuCozPxDRBxWPafzKbO9rUEZ1tZ+ntWNlIOHt0eZQv1B4I7MvCMiLqGcx3M35SD45ZRemPtqMf6aMpz0hGqfeIRywPSUHp7nuZShQT+MiCMoQ6A+QDkhu6mOz43Sw/EVykHa9dV2t6Mc4H++86oeZx7wv9XQzD+ycNa7MzPztwCZeWlEfIMyNfnmlJnFHqL0zLwUuDozRzrr1mYR0ZrxbR1KD+OzgC+1DSvrx+e1q3Vk5rSIOI8yXPTeqt321GZOq3q+DqZcEPWnlAPXNShJxp10N+PfuFL1hH+N8vmqO4jSG3RZRBxDSQxWpEz88Brg/ZnZmo3xz5TvnFdQZnNrOY8yK1/r7345gdKDenL13l5L+ZHqk8Cprf25W1VPzQcj4gHgWxGxSnaYvbSt/fwoM/OdDVweEcdRvptmU2bNezNlX1vckMirKZeheDflu/CRzGy/jtgZlO+CbSkTWtTPWZV6k+NgRgkXl0EttM1616HuB1XdNbXy1Si/Vk2jHIydRhlznXSe9W7t2uNPBB7ssL2LePwMe9tUj38H5VeyGZQE6RJgsw6P34Qyhe10ysHdnZSD5vd183wX8xqtX70Wd1fr/QdlfP5ytXY309usd4u0pRxs31C9ri+ryp5Imdr1DspB/82UabIn1R6bwFeG2N7ylFmnrqQcTD9AOUj4OvC0tnYvpiRMD1Wv9zcpvTGPzeI1zHt4CB1mhBvuva7Vvaba3kFtZU+g/Or8D8ovqvdRDhK+CKxTtXktJYm5vWoznXLQ8NLa+netnvu89n2Wcr7QTylJ0CzKuP6Nq9f7xNo6tqCcX/Fgtb1DKElVsuisdx33CcpQv9b7cTtlquxXseisZR1fq+o9uHm450b5oeE7VfmD1Xv/V8rU0xM6xVZ/nyk9NxdSDuhmUs79e0KH9ntQTnB/sGp7A3ASbZ/Xxb33Q8RwCIvOeDez2s4eLPo5HPbzSofZ2hp+5qdQEtCZlH3ye5RrDT3u81K1fQ8lUZ1LSR72oEwTfUU3cVH7fh0i7m067D8nMgqfVUoCfn+neKu6LwP/ql6/mcCfKMPVnlBre2q1jre1lU2s9qEFwBrd7iu1/WXtIer/g9ILNK2K7V+UacwntrVpzXp3ZIfHPzbrXa38wKr8gC5iXJOSKP+lep7zKJNCnAi8qK1dp1nv1q5es/uqujkd1t+auXHTXl47F5dOS2sKZEmS1CYiTgTelJn1Ibgaoercv+uAX2Rmp/NBpZ5VQ3ivpszu97JBx6Mln0PvJEnSqIlyEdYDKb1yMyk98B8FVqX0vEgjUk1IszHlYtQbU6YGl0bMREmSJI2muZRhdcdRhtLOpgwdfH9m/m0xj5O69WLKcOG7KcP/zhpwPFpKOPROkiRJkmqcHlySJEmSakyUJEmSJKnGREmSJEmSapaJyRyq6SKfRLl+hiRJkqRl26qUi64POWHDMpEoUZKk24dtJUmSJGlZsR7w76Eql5VE6QGA2267jdVWW23QsUiSJEkakFmzZvGUpzwFhhlttqwkSgCsttpqJkqSJEmShuVkDpIkSZJUY6IkSZIkSTUmSpIkSZJUs0ydozScBQsWMH/+/EGHMaYmTpzIhAkTBh2GJEmSNK6YKAGZybRp07jvvvsGHcpArLHGGkyZMoVyuSlJkiRJJkrwWJI0efJkVl555WUmYchMZs+ezYwZMwBYd911BxyRJEmSND4s84nSggULHkuS1lprrUGHM+ZWWmklAGbMmMHkyZMdhidJkiThZA6PnZO08sorDziSwWk992Xt/CxJkiRpKMt8otSyrAy362RZfu6SJElSJyZKkiRJklRjoiRJkiRJNcv8ZA5DiUPHdjhaHpw9P2bq1Kncd999/OIXv2Dq1KmcdNJJACy//PI88YlPZJNNNmG33XZj6tSpLLecObEkSZLULY+elyKvetWruPPOO7n55ps588wz2Xbbbdlnn33YaaedeOSRRwYdniRJkrTEsEdpKTJp0iSmTJkCwJOf/GRe+MIXstVWW7H99ttz4okn8u53v3vAEUqSJElLBnuUlnLbbbcdm266KaeeeuqgQ5EkSZKWGAPvUYqI5YFDgLcDU4A7gROBz2Tmo1WbAA4G3gusCfwB+GBm/m0AIS9xnvWsZ3HVVVcNOgxJkjQOjPV52Bp/mpwbvywaDz1K+wHvB/YGng3sC3wC+FBbm32Bj1VttgCmAedGxKpjG+qSKTO9VpIkSZLUg/GQKL0Y+GVmnpGZN2fmT4FzgM3hsd6kjwCfzcxTM/MaYHdgZeBtgwp6SXLttdey0UYbDToMSZIkaYkxHhKl3wLbR8QzACJiU+ClwK+r+o0oQ/LOaT0gM+cCFwNbj22oS54LLriAq6++mje+8Y2DDkWSJElaYgz8HCXgC8DqwD8iYgEwATgwM39Y1U+pbqfXHjcd2KDTCiNiEjCprWiZGKI3d+5cpk2bxoIFC5g+fTpnnXUWhx9+ODvttBPvete7Bh2eJEmStMQYD4nSW4F3UIbR/Q14PnB0RNyRmSe1taufdRYdylr2p0z+sEw566yzWHfddVl++eVZc8012XTTTTnmmGPYfffdveCsJEmS1IPIHOysFxFxG/D5zPxqW9mngHdk5rMi4qnAjcALM/MvbW1+CdyXmbt3WGenHqXb77//flZbbbXHtZ0zZw433XQTG220ESuuuGJfn9uSwtdAkqRlh7PeaVmf9W7WrFmsvvrqAKtn5qyh2o2HboaVgUdrZQtYGNtNlFnudmxVRsQKwMuByzqtMDPnZuas1gI80PeoJUmSJC21xsPQu18BB0bErZShdy+gTAX+bYDMzIg4GjggIq4HrgcOAGYDJw8mZEmSJElLs/GQKH0I+DRwHDAZuAM4Hjisrc0RwEpVm9YFZ1+RmfYUSZIkSeq7gSdKVbLzkWoZqk0Ch1SLJEmSJI2q8XCO0rgw6EktBmlZfu6SJElSJ8t8ojRx4kQAZs+ePeBIBqf13FuvhSRJkrSsG/jQu0GbMGECa6yxBjNmzABg5ZVXJmLZmDYzM5k9ezYzZsxgjTXWYMKECYMOSZIkSRoXlvlECWDKlCkAjyVLy5o11ljjsddAkiRJkokSABHBuuuuy+TJk5k/f/6gwxlTEydOtCdJkiRJqjFRajNhwgSTBkmSJElO5iBJkiRJdSZKkiRJklRjoiRJkiRJNSZKkiRJklRjoiRJkiRJNSZKkiRJklRjoiRJkiRJNSZKkiRJklRjoiRJkiRJNSZKkiRJklRjoiRJkiRJNSZKkiRJklRjoiRJkiRJNSZKkiRJklRjoiRJkiRJNSZKkiRJklRjoiRJkiRJNSZKkiRJklRjoiRJkiRJNSZKkiRJklRjoiRJkiRJNSZKkiRJklRjoiRJkiRJNSZKkiRJklRjoiRJkiRJNSZKkiRJklRjoiRJkiRJNSZKkiRJklQz8EQpIm6OiOywfLWqnxQRx0bE3RHxUEScFhHrDTpuSZIkSUuvgSdKwBbAum3LjlX5T6rbo4E3ALsCLwVWAU6PiAljHKckSZKkZcTygw4gM+9qvx8RnwRuBC6OiNWBPYF3ZuZ5Vf07gNuAHYCzxzhcSZIkScuAnnuUImLFiFitVvaWiPh8RGw/kmAiYgXgHcC3MzOBzYCJwDmtNpl5B3ANsPVi1jMpIlZrLcCqI4lLkiRJ0rKlydC77wHHtO5ExIeBU4B9gXMi4jUjiGdnYA3gxOr+FGBeZt5baze9qhvK/sD9bcvtI4hJkiRJ0jKmSaK0JXBW2/0PA9+nJDinAh8fQTx7AmdWvUaLE0Aupv5wYPW2xckfJEmSJHWtSaL0H8C/ASJiI+CpwLGZOQs4AXhuk0AiYgPKeUffaiueBqwQEWvWmk+m9Cp1lJlzM3NWawEeaBKTJEmSpGVTk0RpNqWXBuC/gAeBP1X351BmpWtiD2AGcEZb2Z+B+SycCY+IWJeSjF3WcDuSJEmStFhNZr27GvhgRNwC7AVcWE28ALA+pReoJxGxHCVROikzH2mVZ+b9EXECcFREzATuAY6sYjivQeySJEmSNKwmidKngdOBK4F5lOFyLa8Frmiwzh0oSda3O9R9FHgE+DGwEnA+MDUzFzTYjiRJkiQNq+dEKTMviIhnU6buvjIz/9VWfQElgep1nedQJmjoVDcH+FC1SJIkSdKoa3IdpZcBMzPz1FqSBPADYFJfIpMkSZKkAWkymcOFwHOGqHtmVS9JkiRJS6wmiVLHIXKVicCjDWORJEmSpHGhq3OUImI1ygVlW6ZExPq1ZisBu9Ng1jtJkiRJGk+6nczho8BB1d8J/HyIdgF8bqRBSZIkSdIgdZsonUO5sGwARwDHArfW2swFrs7Mi/sXniRJkiSNva4Spcz8HfA7gIh4AvDNzLxjNAOTJEmSpEFpch2lQ0cjEEmSJEkaL3pOlAAiYkPgLcAGlEkc2mVm7jmysCRJkiRpcHpOlCLitcCpwARgBuXcpHbZh7gkSZIkaWCa9Ch9FrgU2DUzZ/Q5HkmSJEkauCaJ0tOBXUySJEmSJC2tlmvwmFuAVfodiCRJkiSNF00Spc8BH4+IlfsdjCRJkiSNB02G3m0JTAZuiIgLgZm1+szMfUYcmSRJkiQNSJNEae+2v3frUJ+AiZIkSZKkJVaTC842Ga4nSZIkSUsMkx5JkiRJqjFRkiRJkqSaRolSRLwjIv4UEQ9FxIL60u8gJUmSJGks9ZwoRcR/A98B/gKsVP39Q+Ah4HrgsH4GKEmSJEljrUmP0ieBLwLvr+4fl5nvAJ4BTABu61NskiRJkjQQTRKlZwLnUaYBh2rmvMycBnwG+Fh/QpMkSZKkwWiSKE0A5mXmo5ThdlPa6m4FntqPwCRJkiRpUJokSjcBT6r+/iuPv+jsm4A7RxqUJEmSJA1Sk0TpfGCH6u8vA2+NiBsi4u+U85a+3q/gJEmSJGkQlm/wmAOBSQCZ+ZNqOvC3U85ZOiIzT+xfeJIkSZI09npKlCJiBeDlwD+AWQCZeSpwav9DkyRJkqTB6HXo3SPA6cDTRyEWSZIkSRoXekqUqpnubgdWG51wJEmSJGnwmvVOYfEAACAASURBVEzmcALwwYiY0O9gJEmSJGk8aDKZwzzKRWevjYjTKNOBZ1t9ZuaX+hGcJEmSJA1Ck0TpC21/f6xDfQImSpIkSZKWWE2G3m00zPLUXlcYEU+OiO9HxMyImB0RV0bEZm31ERGHRMQdEfFwRFwUERs3iF2SJEmShtVzj1Jm3tLPACJiTeBS4ELg1cAM4D+B+9qa7UvpvZoKXAd8Cjg3Ip6ZmQ/0Mx5JkiRJajL0rt/2A27LzD3aym5u/RERAXwE+Gx1zSYiYndgOvA24PixC1WSJEnSsqDnRCkibuLxkzfUZWb+Zw+r/G/g7Ij4CeVitv8GjsvMb1b1GwFTgHPaNjA3Ii4GtqZDohQRk4BJbUWr9hCPJEmSpGVckx6li1k0UVqbkrTMqup78VTgA8AXgc8BWwLHRMTczPwuJUmC0oPUbjqwwRDr3B84uMc4JEmSJAlodo7S1E7lEbEWcC5wRo+rXA74U2YeUN3/SzVRwweA77Zvur7JDmUth1MSr5ZVKRfKlSRJkqRhNZn1rqPMnAn8P3rvybkT+Hut7Fpg/ervadXtlFqbySzay9SKZW5mzmotgBM+SJIkSepa3xKlyt30Pj34pZQL2LZ7BtCaXe8mSrK0Y6syIlagnM90WbMwJUmSJGlofZv1LiImAu+hJDa9+BJwWUQcAPyYco7Se6uFzMyIOBo4ICKuB64HDgBmAyf3KXxJkiRJekyTWe8u6FA8idIL9ERg917Wl5l/jIg3UM4rOoiSaH0kM3/Q1uwIYCXgOGBN4A/AK7yGkiRJkqTR0KRHaTkWnURhFvBT4HuZ2fNwuMw8HTh9MfUJHFItkiRJkjSqmsx6t80oxCFJkiRJ40bPkzlExEER8aQh6taNiINGHpYkSZIkDU6TWe8OBtYbou5JeKFXSZIkSUu4JolSLKZuFWB+w1gkSZIkaVzo6hyliNgEeH5b0Wsi4lm1ZisBbwdu7FNskiRJkjQQ3U7m8AYWDqlLyjTenTwM7DHSoCRJkiRpkLpNlL5Bmb47gMspydA1tTZzgRsz8+H+hSdJkiRJY6+rRCkz7wTuBIiIbYErvNirJEmSpKVVk+soXVwvi4gXAS8ALs7Ma/sRmCRJkiQNSs+JUkR8C1g+M6dW93cFfkAZljcvIrbNzN/1NUpJkiRJGkNNpgffFrig7f6BwNmUWfEuAw7oQ1ySJEmSNDBNEqUpwC0AEfEkYGPg8My8CvgysHn/wpMkSZKksdckUZoPrFj9/RJgDvD76v69wBp9iEuSJEmSBqZJovQP4J0RsSqwJ3BpZs6v6tYD7upXcJIkSZI0CD1P5gAcBZwC7Fbd37mtbnvgqpEGJUmSJEmD1GR68J9ExG3A1sAfM/M3bdW3Az/rV3CSJEmSNAhNepTIzN+z8Lyk9vKDRxyRJEmSJA1Yk3OUAIiIV0bE4RHxzYhYvyrbIiL+o3/hSZIkSdLYa3LB2ZWBX1LOR8qq+GvArcDHgduqW0mSJElaIjXpUfos5VpJbwRWB6Kt7hxghz7EJUmSJEkD0+QcpTcD/5eZP4+ICbW6W4H1Rx6WJEmSJA1Okx6l/wD+NkTdo8BKzcORJEmSpMFrkij9G3jeEHWbADc1D0eSJEmSBq9JonQqcGBEvKCtLCNiA+CjwE/6EpkkSZIkDUiTROlQ4A7gcuBPlJnvvgNcA8wAPt+36CRJkiRpAHpOlDLzAWBr4P+AB4EbgdnA4cDLMvPhvkYoSZIkSWOsyax3VMnQ57H3SJIkSdJSqMnQuyFFxCoR8al+rlOSJEmSxlpPiVJErBARkyMiauUrR8R+lBnvDu1ngJIkSZI01rpKlCJiYkR8HbgfuBO4OyLeXdW9BbiBco7SHcBOoxSrJEmSJI2Jbs9R2hd4L3A9cCXwVOD4iNgQOACYDuwBfDczs/9hSpIkSdLY6TZRehvwS+BNmbkAICIOpcx8dyWwQ2beMzohSpIkSdLY6vYcpacC32olSZXjqtvPmCRJkiRJWpp0myhNAu6qld1d3d4ykgAi4pCIyNoyra0+qjZ3RMTDEXFRRGw8km1KkiRJ0uL0MuvdUOcePdqHOP4GrNu2PK+tbl/gY8DewBbANODciFi1D9uVJEmSpEX0csHZkyPi4Q7lP4qIOW33MzM37TGORzJzWr2wmob8I8BnM/PUqmx3yuQRbwOO73E7kiRJkjSsbhOlS+jco3Rxn+J4ekTcAcwF/gAckJn/AjYCpgDntBpm5tyIuBjYGhMlSZIkSaOgq0QpM7cZxRj+ALwLuA5YB/gUcFl1HtKUqs302mOmAxsMtcKImEQ5r6rFYXqSJEmSutbL0LtRkZlntt29OiJ+B9wI7A78vtWs9rDoUNZuf+DgvgUpSZIkaZnSy2QOYyIzHwKuBp5OmbgBFvYstUxm0V6mdocDq7ct6/U5TEmSJElLsXGXKFXD5p4N3AncREmWdmyrXwF4OXDZUOvIzLmZOau1AA+MbtSSJEmSliYDH3oXEUcCvwJupfQUfQpYDTgpMzMijgYOiIjrgeuBA4DZwMkDClmSJEnSUm7giRJlWNwPgbUpF7X9PbBVZrYuZHsEsBJwHLAmZfKHV2SmvUSSJEmSRsXAE6XM3HWY+gQOqRZJkiRJGnXj7hwlSZIkSRq0nhOliJgYEZ+KiL9HxEMRsaC2PDIagUqSJEnSWGky9O5w4KPAmcAvgLl9jUiSJEmSBqxJovQW4LDMPLTfwUiSJEnSeNDkHKU1gUv6HYgkSZIkjRdNEqVLgOf3OxBJkiRJGi+aJEofBvaMiF0iYoV+ByRJkiRJg9bkHKUrgYnAT4CMiNm1+szM1UccmSRJkiQNSJNE6WdA9jsQSZIkSRovek6UMnPqKMQhSZIkSeNGk3OUJEmSJGmp1mToHQAR8Vzg2cBK9brM/O5IgpIkSZKkQeo5UYqIlYHTgO0o5ypFVdV+3pKJkiRJkqQlVpOhd/8HbAi8nJIk7QLsCJwKXA+8sF/BSZIkSdIgNEmUXg98Abisun9rZp6fmW8GrgA+0K/gJEmSJGkQmiRKGwL/yMwFlOF2K7fV/QDYuQ9xSZIkSdLANEmU7gOeUP09A3h6W93EtjpJkiRJWiI1mfXuauAZwFnAhcABEXE9MA84CPhr/8KTJEmSpLHXJFE6gYW9SAcCvwUuru7fB7ymD3FJkiRJ0sD0nChl5o/b/r4pIp7BwqnCL8vMe/oYnyRJkiSNucYXnG3JzIeAX/UhFkmSJEkaF5pM5kBETIqI90XEDyPi3Ih4elX++oh4an9DlCRJkqSx1XOPUkSsTZnEYWNgGrAOsGpVvTPwSmCvfgUoSZIkSWOtSY/SEcAawObA+kC01V0IvLwPcUmSJEnSwDQ5R2knYL/MvCIiJtTqbgfWG3lYkiRJkjQ4TXqUVgNuGaJuIn2YIEKSJEmSBqlJonQT8OIh6rYE/tk8HEmSJEkavCaJ0g+A/SLi9Sw8PykjYgtgH+B7/QpOkiRJkgahyTC5LwAvAX4O3FuVnQ2sBZwFfLk/oUmSJEnSYPScKGXm/Ih4DfBW4LWU6cHvBk4HTsnMR/sboiRJkiSNrZ4SpYhYEXgX8JvMPAU4ZVSikiRJkqQB6ukcpcycAxwDTB6dcCRJkiRp8JpM5vAvYEq/A5EkSZKk8aJJovRl4JMRsVq/g5EkSZKk8aDJrHcbA2sDN0fEBcCdQLbVZ2bu0ySYiNgf+Bzw5cz8SFU2CTgS2A1YCTgf2Cszb2+yDUmSJEkaTpNEae+2v3fpUJ+U6yn1pLoO03uBq2pVRwOvA3YFZgJHAadHxGaZuaDX7UiSJEnScHoeepeZyw2zTOh1nRGxCuVCtu9h4bWZiIjVgT2B/83M8zLzL8A7gOcBO/S6HUmSJEnqRpNzlEbDV4EzMvO8WvlmwETgnFZBZt4BXANsPdTKImJSRKzWWoBVRyFmSZIkSUupJkPvAIiI7YHtgbUoF5w9PzMvaLCeXSkJ0eYdqqcA8zLz3lr5dBY/897+wMG9xiJJkiRJ0CBRiogVgJ8BrwECeKRazycj4gzgjZk5v8t1PYUyi94rqms0dR0Gj59Aou5w4Itt91cFnPxBkiRJUleaDL07CHgl8ElgncxcAVgH2K8qP6iHdW1GuXjtnyPikYh4BHg58OHq7+nAChGxZu1xk6u6jjJzbmbOai3AAz3EJEmSJGkZ1yRR2g34XGb+v8y8CyAz78rMIyk9OW/vYV3nUyZmeH7b8ifKxA6tv+cDO7YeEBHrAs8FLmsQuyRJkiQNq8k5SusBvxmi7jeU84O6kpkPUCZmeExEPATMzMxrqvsnAEdFxEzgHso1la4G6hM/SJIkSVJfNOlRuovSC9TJ86r6fvoo8Avgx8ClwGzgdV5DSZIkSdJoadKjdBpwWETcmpmntgoj4vXAIZRhc41l5ja1+3OAD1WLJEmSJI26JonSgcBLgJ9Uw+SmUSZzWIUyJO7A/oUnSZIkSWOv50QpM++NiC2BqcC2lOsoXUGZmOG7mTm3rxFKkiRJ0hjrKlGKiBUyc17rfpUMHV8t9bYvzczf9i9ESZIkSRpb3U7m8OOIGLZtRLwU+PXIQpIkSZKkweo2UdoJOGFxDSJia0qSNG2kQUmSJEnSIHWbKL0f2D0ivtSpMiK2As4EZlDOW5IkSZKkJVZX5yhl5rciYk3gCxFxb2Ye1qqLiBcBZwN3A9tk5r9HJ1RJkiRJGhtdz3qXmf+vSpYOjoiZmfnVtiRpJiVJun20ApUkSZKksdLT9OCZeUCVLH05IqZQLgJ7L7BtZt42GgFKkiRJ0lhrcsHZvYDVgQOAWyk9Sbf0NSpJkiRJGqBur6N0Wq1oIhDAPcCxEdFel5n5+v6EJ0mSJEljr9sepU2ArJXdAjyxWtrV20mSJEnSEqXbWe82HOU4JEmSJGnc6PY6SpIkSZK0zDBRkiRJkqQaEyVJkiRJqjFRkiRJkqQaEyVJkiRJqukqUYqIL0bEU6q/14+IiaMbliRJkiQNTrc9Sh8B1q3+vgl4weiEI0mSJEmD122idC+wTvV34EVlJUmSJC3FurrgLPB74ISIuLy6f1RE3DdE28zM1488NEmSJEkajG4Tpb2Ao4GNKb1JTwPmDtHW3iZJkiRJS7SuEqXMvAV4A0BEPArsnJmXL/5RkiRJkrRkajI9+LbA3/sdiCRJkiSNF90OvXtMZl4MEBFPA7YD1gLuBi7MzBv6G54kSZIkjb2eE6WICOBY4P08vkfq0Yg4LjM/3K/gJEmSJGkQmgy9+yhlcofjgRcBT6luvw7sFREf7V94kiRJkjT2eu5RAt4NHJuZ+7SV/Rv4Y0QsAN4DfKkfwUmSJEnSIDTpUXoqcPoQdadX9ZIkSZK0xGqSKN0PbDBE3QbArObhSJIkSdLgNUmUzgU+ExGbtRdGxPOBQ4Gz+xGYJEmSJA1Kk0Rpf+AR4PKIuDoizomIq4E/A49W9ZIkSZK0xOo5UcrM24DnA0cADwEbVbefB16Qmbf3sr6I+EBEXBURs6rldxHx6rb6SRFxbETcHREPRcRpEbFer3FLkiRJUreazHpHZt5N/3qObgc+CbQuVrs78MuIeEFm/g04GngdsCswEzgKOD0iNsvMBX2KQZIkSZIe0yhR6qfM/FWt6MCI+ACwVUTcDuwJvDMzzwOIiHcAtwE74PlQkiRJkkZBk3OURk1ETIiIXYEnAL8DNgMmAue02mTmHcA1wNaLWc+kiFittQCrjm7kkiRJkpYm4yJRiojnRcSDwFzg68AbMvPvwBRgXmbeW3vI9KpuKPtTpjFvLT2dNyVJkiRp2TYuEiXgn5QJIrYCvgacFBHPWUz7AHIx9YcDq7ctTv4gSZIkqWs9n6MUESsA8zNzcYlKTzJzHgsnc/hTRGwB7AP8CFghItas9SpNBi5bzPrmUnqnWjH3K1RJkiRJy4CeepQiYkXgYWDn0Qln4aaASZRrM80HdmyLYV3guSwmUZIkSZKkkeipRykz50TETMp1k/oiIj4HnEmZyW5VyjTg2wCvysz7I+IE4Khqu/cARwJXA+f1KwZJkiRJatdkevBfAW+gbSa6EVoH+B6wLmXihasoSdK5Vf1HgUeAHwMrAecDU72GkiRJkqTR0iRROgU4ISK+DZwK3EltYoXMvKLblWXmnsPUzwE+VC2SJEmSNOqaJEqti7xOBXav1bVmo5swgpgkSZIkaaCaJEp79D0KSZIkSRpHek6UMvOk0QhEkiRJksaLEV1wNiKeGREviYgn9CsgSZIkSRq0RolSRLwrIm4H/g5cAjyzKv9xRLynj/FJkiRJ0pjrOVGKiDcDJwJXAHtTJnBouQJ4S18ikyRJkqQBadKjtD/wncz8b+AbtbprgeeMOCpJkiRJGqAmidKzKddS6uQeYK3m4UiSJEnS4DVJlGYDqw9R92Tg3ubhSJIkSdLgNUmULgX2jojoUDcVuGgkAUmSJEnSoDW54OxhwG+By4GTgQR2iYhDgZcBW/YvPEmSJEkaez33KGXmn4BXA6sAR1FmvTsAeAbwmsy8pq8RSpIkSdIYa9KjRGZeCDw7Iv4TWAe4OzOv62tkkiRJkjQgjRKllsy8EbixT7FIkiRJ0rjQZDIHImLDiDg+Iq6LiJnV7fERsVG/A5QkSZKksdZzohQRzwf+Qpnh7t/AOdXtVOAvVb0kSZIkLbGaDL07GrgL2CEzb20VRsQGwLnAl4Bt+xOeJEmSJI29JkPvtgQObk+SADLzFuAQ4EV9iEuSJEmSBqZJonR/tXRyHzCreTiSJEmSNHhNEqWTgXcPUfce4IfNw5EkSZKkwevqHKWI2KXt7p+BN0XE5ZSkaBowBdgNmAz8pN9BSpIkSdJY6nYyh58CCUTb7VOAzTu0/R6l10mSJEmSlkjdJkrOYidJkiRpmdFVopSZF492IJIkSZI0XjSZzEGSJEmSlmpNLjhLROwMvB3YAFixVp2ZuelIA5MkSZKkQek5UYqITwBfAO4CbgAe6ndQkiRJkjRITXqU9gK+DbwvMxf0OR5JkiRJGrgm5yitBZxskiRJkiRpadUkUboUeHa/A5EkSZKk8aLJ0LuPAD+PiNuAszJzXp9jkiRJkqSBapIo3QCcB/wcyIiYXavPzFx9xJFJkiRJ0oA0SZSOAPYGrgSuBexRkiRJkrRUaZIoTQW+kJn79zkWSZIkSRoXmkzmMAE4t18BRMT+EfHHiHggImZExC8i4pm1NpMi4tiIuDsiHoqI0yJivX7FIEmSJEntmiRK5wBb9TGGlwNfrda5I6WX65yIeEJbm6OBNwC7Ai8FVgFOj4gJfYxDkiRJkoBmQ+8+DfwoIh4CzgDuqTfIzEXKhpKZr2q/HxF7ADOAzYBLImJ1YE/gnZl5XtXmHcBtwA7A2Q2egyRJkiQNqUmi9Nfq9ovV0slIenpaM+a1kq3NgImUniwAMvOOiLgG2JoOiVJETAImtRWtOoJ4JEmSJC1jmiRKhwHZ70AAIiIoyddvM/OaqngKMC8z7601n17VdbI/cPBoxChJkiRp6ddzopSZh4xCHC1fATahnIc0nGDohO1wHt/btSpw+8hCkyRJkrSsaNKjNCoi4ljgv4GXZWZ7UjMNWCEi1qz1Kk0GLuu0rsycC8xtW/coRCxJkiRpadVzohQRBw3TJDPz0z2sL4BjKbPabZOZN9Wa/BmYT5kR78fVY9YFngvs2+12JEmSJKlbTXqUDhmmPikz43Xrq8DbgNcDD0RE67yj+zPz4cy8PyJOAI6KiJmUSR6OBK4GzuspckmSJEnqQs/XUcrM5eoLsDbwbuAaYMMeV/kBykx3FwF3ti1vbWvzUeAXlB6lS4HZwOsyc0Gv8UuSJEnScPpyjlJ13aRvR8Rk4BjKMLpuHzvsCUSZOQf4ULVIkiRJ0qjquUdpGJcD2/d5nZIkSZI0pvqdKG0KPNjndUqSJEnSmGoy6927OhRPolz/6H+A7480KEmSJEkapCbnKJ04RPkcSpL08cbRSJIkSdI40CRR2qhD2ZzMnD7SYCRJkiRpPOg5UcrMW0YjEEmSJEkaL/o9mYMkSZIkLfG66lGKiKt6WGdm5qYN45EkSZKkget26N09QA7TZhVgsy7aSZIkSdK41lWilJnbDFUXEcsD7wUOoiRJJ/clMkmSJEkakBGdoxQRbwb+DhwL/BXYLDPf2Y/AJEmSJGlQGiVKEbFNRPwB+BEwC3hFZr4yM6/sa3SSJEmSNAA9JUoR8byI+DVwPrAW8LbM3Dwzzx+V6CRJkiRpALpKlCLiKRFxEnAFZcKGjwDPzsxTRjM4SZIkSRqEbme9uw5YATgLOAJ4AHheRHRsnJlX9CU6SZIkSRqAbhOlSdXtq4FXLaZdUGa+mzCSoCRJkiRpkLpNlPYY1SgkSZIkaRzp9jpKJ412IJIkSZI0XozoOkqSJEmStDTqduidJGkpEId2noRHy448OAcdgiQtEexRkiRJkqQaEyVJkiRJqjFRkiRJkqQaEyVJkiRJqjFRkiRJkqQaEyVJkiRJ+v/t3XnQZHV97/H3B5AdI4OySViMKHpFUAEJYlKKgEqMBL0gMWxWLriQkmjCVVLFoqE0LiyJEJIKIohUSHLFoEGWIGhQQy7K5oWgOOz7MizDMoPwvX+cM/Bw5pnhGWT69HP6/arq6u7f6T79GXjmPPPt39ZhoSRJkiRJHRZKkiRJktRhoSRJkiRJHRZKkiRJktRhoSRJkiRJHRZKkiRJktRhoSRJkiRJHb0XSkl+J8m3k9yepJLs3jmeJEe2xx9LcnGS/9FXXkmSJEnD13uhBKwBXAkcvITjhwKfaI9vC9wJXJBkrdHEkyRJkjRpVuo7QFV9F/guQJJnHUvTcAhwdFV9s23bD7gL+EPg70YaVpIkSdJEGIcepaXZDFgfOH9RQ1UtAL4P7LCkNyVZJcmLF90Ae58kSZIkzdi4F0rrt/d3ddrvmnJsOp8GHpxyu/WFjyZJkiRpqMa9UFqkOs8zTdtUnwN+Y8pto+WUS5IkSdIA9T5H6Tnc2d6vD9wxpX1dFu9lelo7PG/BoufduU+SJEmStDTj3qN0A02xtPOihiQrA78L/KivUJIkSZKGrfcepSRrAq+c0rRZkq2B+6vq5iTHAYcl+QXwC+Aw4FHgjNGnlSRJkjQJei+UgG2Ai6Y8P6a9PxXYH/gCsBpwIrA2cCmwS1U9PMKMkiRJkiZI74VSVV1MszjDko4XcGR7kyRJkqTlbtznKEmSJEnSyFkoSZIkSVJH70PvNBo5yiXSBXXE0rYfkyRJ0iL2KEmSJElSh4WSJEmSJHVYKEmSJElSh4WSJEmSJHVYKEmSJElSh4WSJEmSJHVYKEmSJElSh4WSJEmSJHVYKEmSJElSh4WSJEmSJHVYKEmSJElSh4WSJEmSJHVYKEmSJElSh4WSJEmSJHVYKEmSJElSh4WSJEmSJHVYKEmSJElSh4WSJEmSJHVYKEmSJElSh4WSJEmSJHVYKEmSJElSh4WSJEmSJHVYKEmSJElSh4WSJEmSJHVYKEmSJElSh4WSJEmSJHVYKEmSJElSh4WSJEmSJHVYKEmSJElSh4WSJEmSJHXMmkIpyUeT3JDk8SQ/SfLWvjNJkiRJGqZZUSgl2Qs4DjgaeAPwH8B3k2zcazBJkiRJgzQrCiXgE8DJVfUPVXVtVR0C3AJ8pOdckiRJkgZo7AulJCsDbwLO7xw6H9hh9IkkSZIkDd1KfQeYgZcCKwJ3ddrvAtaf7g1JVgFWmdK0FsBDDz20PPLNDo/3HUDjYKL/DqjhtWDieR2Q1wFN+nVgpn/+VNVyjvLrSbIhcBuwQ1X9eEr7XwD7VNUW07znSOCIkYWUJEmSNNtsVFW3LengbOhRuhd4ksV7j9Zl8V6mRT4HHNNpmwPc/8JG0yyyFnArsBHwcM9ZJPXD64Ak8FqgxlrA7Ut7wdgXSlW1MMlPgJ2Bs6Yc2hn41yW8ZwGwoNM82X2MEy7JoocPV5U/C9IE8jogCbwW6GnP+f9+7Aul1jHA15NcBvwYOBDYGDip11SSJEmSBmlWFEpVdWaSdYDDgQ2AnwHvrqqb+k0mSZIkaYhmRaEEUFUnAif2nUOz1gLgKBYfkilpcngdkAReCzRDY7/qnSRJkiSN2thvOCtJkiRJo2ahJEmSJEkdFkqSJEmS1GGhJEmSJEkdFkqSJEmS1GGhJEmSpEFL8s4kO055/rEkVyQ5I8nafWbT+HJ5cA1akhWAVwLr0vlioKp+0EsoSZI0UkmuBv53VZ2TZEvg/wLHAG8Hrq2qA3oNqLE0azaclZZVku2BM4BNgHQOF7DiyENJGrkk6wFfAnai+dLkWdeDqvJaIA3fZsA17eP3Ad+pqsOSvBE4p79YGmcWShqyk4DLgN2AO2iKI0mT52vAxsBn8VogTaqFwOrt43cAp7WP7wde3EsijT0LJQ3Z5sD7q+r6voNI6tWOwFur6oq+g0jqzSXAMUl+CGwH7NW2vwq4tbdUGmsu5qAhu5RmfpKkyXYLiw+/lTRZDgZ+Bbwf+EhV3da2vws4t7dUGmsu5qDBSvIHwF8CXwSuBp6Yeryqruojl6TRSrIL8EngoKq6sec4kqRZwkJJg5XkqWmai+ab5XICtzQZksyjmZuwEvAoi39pMqePXJJGy5Vwtayco6Qh26zvAJLGwiF9B5DUL1fC1fNhj5IGK8kaVfVI3zkkSVK/klwB/Bw4gmlWv6yqB/vIpfFmoaTBSjIf+Cfgq1V1Sd95JPUvyWrAi6a2VdVDPcWRNCJJHgG2ciVcLQtXvdOQ7Q38BnBhkp8n+VSSDfsOJWm0kqyR5CtJ7gbmA/M6N0nD50q4Wmb2KGnwkqwD7AvsD7wWOA/4KnB2Vf2qx2iSRiDJCcDbgMNpNpn8GPBy4CDgU1X1jR7jSRoBV8LV82GhpImS5E9oLpIrA/cCJwGfr6pHew0mablJcjOwb1VdnOQh4I1VdX2SfYC9q+rdPUeUtJy5Eq6e7oIiBwAADntJREFUD1e90+AlWZ+mR+kAYGPgX4CTgQ2BTwHbA7v0FlDS8jYHuKF9/FD7HOAS4G97SSRp1FwJV8vMQkmDlWQPmuJoV+Aa4ATg9Kp6YMprrgAu7yehpBGZC2wK3ERzLdgT+C/gPcADS36bpKGoqpv6zqDZx8UcNGSnALcDb6mqravqK1OLpNZc4OjRR5M0QqcAW7WPPwd8NMkC4FiaobiSJkCSfZL8MMntSTZp2w5J8t6+s2k8OUdJg5VkdeceSepKsjGwDfDLqrqy7zySlr8kHwE+AxwH/AXwuqqam2R/YL+qeluf+TSeLJQ0KElePNPXuneKNBmS7AucWVULOu0rAx+oqtP6SSZpVJJcAxxWVd9K8jDNnkpzk7wOuLiqXtpzRI0hCyUNSruqzXP9ULvCjTRBkjwJbFBVd3fa1wHu9logDV+Sx4AtquqmTqG0OXBVVa3Wc0SNIRdz0NDYdS6pK0z/BcpGwIMjziKpHzcAW9Ms6jLVu2gWeZEWY6GkQamq7y96nGTlqlo43euS2MUuDVySy2kKpAIuTDJ1g+kVaZYLPrePbJJG7ovACUlWpfnyZLskewOfBv6412QaWxZKGrJ/SrJHVT1rk7kk6wEXAq/rJ5akEflWe781cB4wf8qxhcCNwP8ZcSZJPaiqU5KsBHwBWB04A7gN+HhV/WOv4TS2nKOkwUpyKXBNVR0wpW0D4HvA/6uq9/cWTtLIJNkP+MfuYg6SJlM7qmSF7rxFqct9lDRk76bpWj8WIMnLgYuBq2k2nJQ0GY4A1uw2JnlJkrk95JHUgyQrJXkH8D7gsbZtwySLXR8kcOidBqyq7kuyK3BJEoDdgJ8CH+wOx5M0aJvSzEnqWgV4+WijSOpDu8HsucDGNH/3LwAeBg4FVgU+3F86jSsLJQ1aVd2aZGfgEpqL4j7leFNpIiT5/SlPd00ydYW7FYGdaOYpSRq+44HLgK2A+6a0nwX8Qy+JNPaco6RBSTKP6ZcBXh1YADy5qKGq5owql6TRa/dVg+aakM7hJ2iKpE9W1XdGmUvS6CW5F3hLVV3X2UdpU5r5zKv3GlBjyR4lDc0hfQeQNB6qagWAJDcA21bVvT1HktSfFZh+CO5GNEPwpMXYoyRJkqRBS3Im8GBVHdj2KL0euAf4V+DmqSvkSotYKGnQkqwI7A68hmb4zTXA2VX15FLfKGlQkqwB/C7NRO6Vpx6rqr/uJZSkkUmyIXARzRD8zWnmK20O3Av8jkuFazoWShqsJK8EzqFZ1eo6mjkKrwJuAXarql/2GE/SiCR5A821YHVgDeB+4KXAo8DdVfWKHuNJGpEkqwF7A2+kGYr3U+AbVfVYr8E0tiyUNFhJzqEpjj5YVfe3besApwNPVdVufeaTNBpJLgZ+DnwEeIBm1asnaK4Fx1fVN/tLJ0kaVxZKGqwkjwDbV9XVnfatgB9WlRvMSRMgyQPAm9vVrh4Afruqrk3yZuDUqtqi54iSlrMk+y7teFWdNqosmj1c9U5DtgBYa5r2NYGFI84iqT9P8My2AXfRzFO6FniwfSxp+I7vPH8RzXDchTTDcC2UtJgV+g4gLUffAf4+yZvzjO2Bk4Cze84maXQuB7ZpH18EfCbJB4HjgKuX+C5Jg1FVa3duawKvptmQfu+e42lMOfROg5XkJcCpwHtovlGGphf1bGD/qnqwr2ySRifJNsBaVXVRkpfRXBd2BK4HDqiqK3sNKKk37fXhdIfgajoWShq8JJvTLA8Oze7b1/eZR5IkjYd2VczvV9WL+86i8WOhpImQJADlD7wkSRMnye93m4ANgIOBW6rqXaNPpXFnoaRBa1e5+XOaTeWgWSL4i1X19f5SSRqlJOsBXwJ2Atal+QfS06pqxT5ySRqdJE91mgq4B/ge8MmqumP0qTTuXPVOg5XkE8Bnga8AP6T5x9FbgJOSvLSqju0zn6SR+RrN6nafBe7gmRXwJE2IqloBoJ2nuNB5ypoJe5Q0WEluAI7o7o2QZD/gyKrarJ9kkkYpycPAW6vqir6zSBq9dnGno4G9gLXb5nuAU4DPVtWjfWXTeLNHSUO2AfCjadp/1B6TNBluoTPcTtJkSDIH+DHwcuAbNHuohWaRpz8Bdk6yI7AVzcbUf91XVo0f91HSkF0P7DlN+17AL0acRVJ/DgE+n2TTnnNIGr3DaTaV/a2qOqiqjquqY6vqQOCVwMrA14HzaTahlp7m0DsNVpL3AWcC/04zR6lo9k7ZCdizqs7qMZ6k5SjJPJ49F2kNmlEUj/LMvmoAVNWcEUaTNEJJbgQOqqrzlnD8ncA5wFFVddQos2n8WShp0JK8CfhTmi72ANcAX66qy3sNJmm5aucizkhVnbo8s0jqT5IFNL1Jty7h+EbAjVXldBQtxh8KDVKSlYAPAudV1R/1nUfSaFn8SGrdC2wKTFsoAZsBd48sjWYVe5Q0WEkeBV5TVTf1nUVSv5KsQDMfYV0683Or6ge9hJK03CU5mebv/s5VtbBzbBXgPGBuVX2oj3wabxZKGqwkFwHHV9W3+s4iqT9JtgfOADZh8dXvyg1npeFqh9ZdBiwATgD+uz30WuCjwCrAtlV1cz8JNc4slDRYSf4n8HngWOAnwCNTj1fVVX3kkjRaSa4Afg4cwTQbzrrxpDRsSTYDTgR24ZkvSwq4ADi4qq7vK5vGm4WSBivJU0s57LfI0oRI8giwlf8YkiZbkrWBzdun11fV/X3m0fhzMQcN2WZ9B5A0Fi6lmaNgoSRNsKqaB/xX3zk0e1goacjmV9V9AEl+E/hfwGrA2VX1H70mkzRKfwN8Ocn6wNUsvo+Sw3AlSYtx6J0GJ8mWwLeB3wR+AXwAOJdmw8mn2vv3u8iDNBmWMAy3aOYqOAxXkjQtCyUNTpLvAr8C/gr4I+D3gPOBP25f8jfAm6pq+34SShqlJJss7bhbCEiSpmOhpMFJci/w9qq6KsmawEPAdlV1WXt8C+A/q+olfeaUJEnS+HKOkoZoDnAnQFXNb1e8mrqyzTxgrT6CSepPktcCGwMrT22vqrP7SSRJGmcWShqqblepXafShEryCuAsYEuemZsEz1wXnKMkSVqMhZKG6mtJFrSPVwVOanuWoNmFW9LkOB64AXgHMBfYDlgH+DLwZz3mkiSNMecoaXCSnDKT11XVAcs7i6T+deYtPkgzZ/G6JG8HvlxVb+g5oiRpDNmjpMGxAJLUsSIwv318L7AhcB1wE/DqvkJJksabhZIkaeh+BryeZtjdpcChSRYCB7ZtkiQtxqF3kqRBS7IrsEZVfbNd2OE7wBbAfcAHqurCXgNKksaShZIkaeIkmQPMK38JSpKWwEJJkjRISb46k9dV1YeWdxZJ0uxjoSRJGqQkT9Es2HA5z+ydtJiq+oORhZIkzRou5iBJGqqTgA8ArwC+CpxeVff3G0mSNFvYoyRJGqwkqwB7AB8CdgD+DTgZON/5SZKkpbFQkiRNhCSbAPsD+wIvAl5bVfOX+iZJ0sRaoe8AkiSNSLW34O8/SdJz8BeFJGmwkqySZO8kFwDXAVsCBwMb25skSVoaF3OQJA1SkhNpFnO4GTiFZnPZ+/pNJUmaLZyjJEkapHZ58Jtplgdf4i+7qtpjZKEkSbOGPUqSpKE6jaUUSJIkLY09SpIkSZLU4WIOkiRJktRhoSRJkiRJHRZKkiRJktRhoSRJGokk+yepzu2eJBcn+b2+872Q2j/bV/rOIUl6/iyUJEmjdgDw28AOwIHAk8C3k7yn11SSJE3h8uCSpFH7WVVdtuhJknOBecDewLd/nRMnCbBqVT3260WUJE06e5QkSX17HFgIPLGoIcmcJCcmuS3JwiRzkxydZJWpb1w0xC3Jh5NcCywA9pvpOZJs2p5j/26otv3ITtt7k1yVZEF7vo8nOTLJtHttJNknybVJHk1y5dCGGErSkNmjJEkatRWTrAQEWA/4c2AN4AyAJKsCFwG/BRwBXAW8Ffg0sDWwW+d8u7fHPwPcCdz9PM7xnJK8E/gm8ANgL5rfoX/W/hmmsxuwLXA4MB84FDgryaurau6yfr4kabQslCRJo/afnecLgIOr6rz2+X7A64E9q+qf27YLkswH/irJzlV1wZT3rwlsWVXzFjUkOWgZzzETnwFuA3atqoXt55wL3LiE168GvKOqHm5f+1PgdmBP4PPL+NmSpBFz6J0kadT2pelp2RZ4F3AqcEKSg9vjbwceAf6l876vtfc7ddq/N7VIep7nWKokawDbAN9aVCQBVNV8ljyv6qJFRVL72ruAu4FNluWzJUn9sEdJkjRq105dzAE4N8kmwBeSnA6sA9xZVc+a91NVdyf5VXt8qjum+YxlPcdzWZtmqOBd0xybrg3gvmnaFtD0NEmSxpw9SpKkcXAVTQHxKpoCY712BbunJVmX5gu+ezvvnW4hhZme4/H2vrtIRLeQmtd+znTzkdafpk2SNMtZKEmSxsHW7f09wIU0845277xm3/b+whmcb6bnuIumWHp953Xvnfqkqh4BLgN2T7LyovYkawKuZCdJA+TQO0nSqL2uXfUOmiFwewA7A2dV1Q1JTgM+BpyaZFPgamBH4DDgnKr69xl8xozOUVXVDvf7UJJfAlcC2wF/OM05Dwf+DTgvyfHAijQr9s0H5izLfwBJ0vizUJIkjdopUx4/CNwAfAI4EaCqHk/yNuBomkLkZTSrzX0JOGomH7CM5/hke38oTS/U92h6iW7snPPcJO+jWf3uTJqlyE8ENgT2mUkuSdLskc48V0mSNENJXgRcAdxWVbv0nUeS9MKxR0mSpBlKcjJwAc1Ke+sDHwZeA3y8z1ySpBeehZIkSTO3Fs3wvZcBTwA/Bd49w3lTkqRZxKF3kiRJktTh8uCSJEmS1GGhJEmSJEkdFkqSJEmS1GGhJEmSJEkdFkqSJEmS1GGhJEmSJEkdFkqSJEmS1GGhJEmSJEkdFkqSJEmS1PH/Ac/Ee+RkxG7EAAAAAElFTkSuQmCC"/>
          <p:cNvSpPr>
            <a:spLocks noChangeAspect="1" noChangeArrowheads="1"/>
          </p:cNvSpPr>
          <p:nvPr/>
        </p:nvSpPr>
        <p:spPr bwMode="auto">
          <a:xfrm>
            <a:off x="625475" y="320675"/>
            <a:ext cx="298450" cy="298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2" name="내용 개체 틀 6"/>
          <p:cNvSpPr>
            <a:spLocks noGrp="1"/>
          </p:cNvSpPr>
          <p:nvPr>
            <p:ph idx="1"/>
          </p:nvPr>
        </p:nvSpPr>
        <p:spPr>
          <a:xfrm>
            <a:off x="457200" y="1200151"/>
            <a:ext cx="8291264" cy="3394472"/>
          </a:xfrm>
        </p:spPr>
        <p:txBody>
          <a:bodyPr>
            <a:normAutofit/>
          </a:bodyPr>
          <a:lstStyle/>
          <a:p>
            <a:r>
              <a:rPr lang="en-US" altLang="ko-KR" sz="1600" b="1" dirty="0" smtClean="0"/>
              <a:t>The best rating restaurant is </a:t>
            </a:r>
            <a:r>
              <a:rPr lang="en-US" altLang="ko-KR" sz="1600" b="1" dirty="0" err="1" smtClean="0"/>
              <a:t>Kinchin</a:t>
            </a:r>
            <a:r>
              <a:rPr lang="en-US" altLang="ko-KR" sz="1600" b="1" dirty="0" smtClean="0"/>
              <a:t> </a:t>
            </a:r>
            <a:r>
              <a:rPr lang="en-US" altLang="ko-KR" sz="1600" b="1" dirty="0" err="1" smtClean="0"/>
              <a:t>Bushwick</a:t>
            </a:r>
            <a:r>
              <a:rPr lang="en-US" altLang="ko-KR" sz="1600" b="1" dirty="0" smtClean="0"/>
              <a:t>, Brooklyn</a:t>
            </a:r>
          </a:p>
          <a:p>
            <a:endParaRPr lang="en-US" altLang="ko-KR" sz="1600" b="1" dirty="0" smtClean="0"/>
          </a:p>
          <a:p>
            <a:r>
              <a:rPr lang="en-US" altLang="ko-KR" sz="1600" b="1" dirty="0" smtClean="0"/>
              <a:t>The best likes restaurant is BCD Tofu House Murray Hill, Manhattan</a:t>
            </a:r>
          </a:p>
          <a:p>
            <a:endParaRPr lang="en-US" altLang="ko-KR" sz="1600" b="1"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0881" y="2670947"/>
            <a:ext cx="4144963" cy="193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594" y="2713809"/>
            <a:ext cx="4205287" cy="1897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2870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noAutofit/>
          </a:bodyPr>
          <a:lstStyle/>
          <a:p>
            <a:r>
              <a:rPr lang="en-US" altLang="ko-KR" sz="3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Rating Korean restaurants in NYC</a:t>
            </a:r>
            <a:endParaRPr lang="ko-KR" altLang="en-US" sz="3200" dirty="0">
              <a:latin typeface="Microsoft Sans Serif" panose="020B0604020202020204" pitchFamily="34" charset="0"/>
              <a:cs typeface="Microsoft Sans Serif" panose="020B0604020202020204" pitchFamily="34" charset="0"/>
            </a:endParaRPr>
          </a:p>
        </p:txBody>
      </p:sp>
      <p:sp>
        <p:nvSpPr>
          <p:cNvPr id="3" name="AutoShape 2" descr="data:image/png;base64,iVBORw0KGgoAAAANSUhEUgAAA0oAAAILCAYAAADWqWyQAAAABHNCSVQICAgIfAhkiAAAAAlwSFlzAAAPYQAAD2EBqD+naQAAADh0RVh0U29mdHdhcmUAbWF0cGxvdGxpYiB2ZXJzaW9uMy4xLjMsIGh0dHA6Ly9tYXRwbG90bGliLm9yZy+AADFEAAAgAElEQVR4nOzdd7hcVbn48e9LCAGkCjcERYrXjoJKEdGrVCteERvYCBcroqhXQcBLs6D8QBEURUXBgthQEaRXBRUVEVCUIlVIAqEECCmE9/fH2kOGnTk5M/vMOXOSfD/Ps585s9aavd+Z2TNnv7PWXjsyE0mSJEnSQssNOgBJkiRJGm9MlCRJkiSpxkRJkiRJkmpMlCRJkiSpxkRJkiRJkmpMlCRJkiSpxkRJkiRJkmpMlCRJkiSpxkRJkiRJkmpMlLRMi4ipEZERMSciNuhQf1FEXDOg2LapYnvTILbfq4jYMCLOiIh7qriPXkzbmyPi9A7l746IBRFxWkSsOLoRD061X2XbMici/h4Rn4qIFUZxu0+KiEMi4vmjtY1BWVqfW/Wc2veVRyPizoj4dUS8ZNDx9VP1HZIR8fGGj299Z27Tx5han9WzOtSNKN5+iIhPVDH89xD1Z1ffyU/q0/aeVW1v7xGsY42IOCgiroiIWRExNyJuiohvRsQmbe3eX21rSlvZu0aybalXJkpSMQn4zKCDWMJ9CXgR8D/Ai6v7XYuITwDfBH4A7JKZc/oe4fjyL8rr9GLgzcD1wKeBr4ziNp8EHAwsVclEZWl+bgCvouwrLwU+CkwBLoqIFw40qvHlCsprdMUorPuVEbHdKKx3pI4CfgscHxFPbK+IiPcCrwD2ysw7BhFcXUQ8C7gS+F/gHOCtlBgPA9YH/hoRk6rmp1Lez5ltq3gXYKKkMbP8oAOQxomzgLdFxJGZ+ddBBzOWImIlYE5m5ghX9Vzg8sz8RYMYPgfsDxwL7NOHWIiIAFbMzIdHuq5R8nBm/r51JyLOBP4O7B4RH15aE8WIWGkcvycDERErZ+bsYZr9OTPvrv6+LCIuB24E3kQfEoOImAAsn5lzR7quQcnMWcDvh23Yu+sox0tHRMQW/fh+6pfMfDQidgf+CnwV2A2gGiFxJPCTzDxlpNupvk8nDdtw8euYCPwCWA3YMjP/2VZ9MfCdqmfsUYDMnAHMGMk2pZGyR0kqjqD8avWFxTVqG2oxtUNdRsQhbfdbQ2Y2iYifRMT91RCIL0bE8hHxzIg4KyIeqIai7TvEZlesHjMtIh6OiIsj4gUdtr95NWTtnmoo118i4i21Nq2hhq+IiG9HxF3AbBbzDzAi1o+I70fEjGqIxLUR8b8RsVxVv01EJPA04NVtQ4Q2XNxrWT12uYj4GiVJOiwzP1w/CImIJ0bEcRHx74iYFxH/iojPtv3q2GqXEfGVarjGtcBcYPeqboUow9r+UT2HuyLiOxHxH7V1vDUizokytOnh6rl+PiKeUGt3YkQ8GBFPizIE6sGIuC0ijqrH1a3MfITyS+sKwBq17a0WEUdWw1PmVa/F0R3ienNE/KHa12ZXr9W3q7ptgD9WTb/T9j4dUtVvHhGnVPviw9XtD6M2JLW1X9fjb9u3NmwruzkiTo+IXar9cQ6l14eI+GBEXFLtVw9FxNURsW91MNW+3osi4pqI2CIiftP2vD7Zvg8O89yeWj23O6r3f3pEnB/DDNNre583rto/VO07X4mIlWttIyL2iogrq9fv3oj4aUQ8dYjn87KIuCwiZgPfXlwcQ7i/up1fW/9iP69Vm9b32L7V5+Imyudl2x7W0XGYWwzxHRkR74mI66r1/T0i3la9vjd3enIR8bFqf38wIn4XEVsN94J0iin681mdDxwIbEbpARkujikRcXxE3B7l83pTRBwcEcu3tfljRJxRe9zVVfxbtJXtUpU9b6jtZea/gI8Du0bEGyMigBOAh4AP1LaxdkR8I8p33LyIuDEiDm3/3EXEitU2j4yID0XEP4F5wK5DPN9J1edrVkS8YjEvzVuAZ1K+6//ZqUFmnpaZ86v1Pm7oXUT8HtgeeGbbZ3xOREyIiFsi4pcdYluj+twetZi4pCHZoyQVD1CG3n05IrbLzAv6uO4fA98Hjgd2BPYFJgI7AMdRfvV7G/CFiLghM0+tPf5zlF+M3w2sDhxCGXLzguofJBGxLaVX7A/A+ykHUbsCP4rya/WJtXV+GzgDeCfwBGoHWy1REonLKAfv/wfcDOxUxfyfwF4sHO7yc8ov3K3x+ncO87pMpAyzeyulF+mYDttfEbiw2tbBwFXAf1ESq+cDr609ZOeq/jBgGjCjOrj7ZVV+RPV8NgAOpbyOm7f1cDwd+DVwNOUg41nAfsCWQH3YzUTgNMoByVHAy6rX6P5q+01sBNwH3NX2GqxM+bV1Pcq+cBWwcbWN50XEDpmZEfFi4EfVcggwp3qerbivAPYAvkPZ11sHabdXtxsC/wROAe4B1qUcZP0xIp7T1pvRqxcCz662eRPldYXynp5clc0DNqUcjD6LMnyz3RTKvnIU5X17A3A4cAfw3S6e26+BCZTP3q3A2sDW1BLSIUysHn888PnqcZ+ivLava2t3PDAVOIayzzwROIjS+7NpZk5va7su5TvhCOAAql/QhzGhOtBejjJE6TOU5OanrQZdfl7bfZjSW/JxYBZwfYN1DCvKELDjgZ9Rhg2uTvk8D5WofBD4B/CR6v6ngV9HxEaZef8Qj1mcfnxWf0R5nT4TET9rHczXVQf1l1Pe08Mo34kvpuwzG1L2U4DzgL0jYmJmzo+IdSi98g9T/k+0Ev8dgOmZefXigsvM4yNiZ+BrwHMoCcXrMvOxYWtRfli5hPJdchDwN0pyfCDwPGCX2mp3pXyPHkT5Tlpk+F5ErEXpJdoIeGlmXrWYMFtJVM+jDip7Uj7jk1mYtD2amQsi4qvA4RGxQWbe0vaY/wFWorwuUu8y08VlmV0oBzYJbE45MLiR8g8qqvqLgGva2m9YtZ/aYV0JHNJ2/5Cq7GO1dn+pyt/QVrY8ZYjBz9rKtqna/bkVT1W+AeXA8pttZddSDhaXr23rV5R/bsvVnu9JXb4+h1ftt6yVH0c5EHhGW9nNwOldrvfmar0JfHYx7d5XtXlzrXzfqnzH2ut/H7Bmre2uVd0utfLNq/IPDLHtqN6Xl1XtNmmrO3GIuM4A/tHF878IuKZa//KURODQap3vq7X9JLAA2LxW/saq/aur+/9b3V99MdttPedF9t8ObSdQkugHgQ/X9+vFfJY2rL3Pj7TvJ0Nsa7nqdXhn1X7NtrqLhtgH/wacNdxzA9aqyvfpZt+sPbb1Pn+4Vn5AVf6S6v5WdP6sr0fpsf1Ch+ezXZcxHMLCz0r7cj9t3yHZw+eVhd9jNwATG65jm6rdNrV2rXVPbXtv7wR+X2u3PuV77OYOj70KmNBWvkVVvuswr9UiMdGnz2r19/bVuvauxfvxtvZfp/zwtn5tPa3P53Nq6/qv6v7bKcnqV4EL2h53HfCDLveVJ1F+5EjgWx3q96nqXlcrP6gWy4rV/buBVWttn9V6DSiJ83WUYX9P7iK+CynfZdHl83l/ta0pbWXndXrfgDUpP8J8vq0sqn38191sz8Wl0+LQO6mSmfMov/ptThki0C/12d2upXz5n9m27UcoX+gbdHj8yZmZbW1vofzi2xom8zTKP68fVPeXby2UX8LXpQx3aPezLmPfDvh7Zl5eKz+R8k9oJCc3X0n5dX/vxQyr2Y7yz++ntfITq9vta+UXZOa9tbKdKAnUr2qvzZWUX0u3aTWMMkTr5IiYRvmHPp/SmwOlV6RdUhLRdlfR+T3sZONq/fMpB5IHAYdn5vEd4r8GuLIW/9lVDK34W79A/zgi3hIRT+4yDgAiYpWI+EJE3BARj1ASlgcpyVL9uffiqsy8rsP2XhBlqOhMFr7W36UkaM+oNZ/WYR/s9rW+h/IDyCeq4VwviLYhZF36Qe3+ydXtttXtTpT34vu192ga5SBym9rj783ee613oCQMW1bbOw84JSLe0Nam18/rY8OcRrCO4TyT8kPAj9sLM/NW4NIhHnNGZi5ou9/qpej2s1U30s9qWUnm+ZQJCA6KiFWHaLYTJSG4o7YvtL7vX17dXkrp9d2hur8jJSk7C9g6IlaOiKdQernP6zK+Oyg9d1C+T+q2A+7JzPprcWJ1W/8+PSczHxhicy+inA92E6Un6d/dxDhaqu/97wN7tg2pfDUlmRvNCXK0lDNRkh7vFErPzGejdq7ECNxTuz8PmJ2Lnqw/j/JLXt20IcrWqv5ep7o9koUH3q3luKpu7drjhxsW17LWEG3vaKtv6t+UA8h7gbOroWOdtj+tPVGEx07yfaTD9jvFug5liNU8Fn19plC9NhGxCvAbygHAp6rYtmDhcJSVauvt9B7OpfN72MmNLDzwfTPlgHr/iKifB7AOsEmH2B+gHLiuDZCZl1CGHi5PSThuj3IuzG5dxnMy5VfibwGvrOLagjLkpv7ce7HIexIR61Ne6ydTfuX+r2pbH6ya1Lc3k0XN7Sauat/ZnpJY7kv5fN8VEccs5mC33SPZNnyp0vpMtn8GA5jOou/TVjT//LX7a2b+KTP/mJlnUPaZGyg9EC29fl47te33Z77VfnqHuk5lUHu/c+EEE033w5F+VtvtR3k/h5oSfB3KkMz6fvC3qr71eZ1DSZZaidL2wLmUZGkC5TOxY1XXVaJUab1W8zrU9WP/aHkV5bl8YzHJVN2tlOPOpgnvcI6pYmqdR7Y35Xv2zCEfIQ3Dc5SkNpmZEbEf5R/Wezs0af2zrU8kMJKEYThThihrHUy0zh05nDKdaif1E2ezY6tFzaT0SNW1rsnR9LyVEkTmTVFOvL6Qkiy9KjMvq23/RRER7clSREymfH/Vt9/ped1dredVQ4TR+ie/HeV5bZOZrV4kIqKb81iamJOZf6r+/mNEXEg5mDo6Ik7PzAerursp5y3Uz9uhrR6AzPwl8MvqF9WtKOdynRwRN2fm74YKJCJWp/wSfmhmfr6tfBLlXJvHxd2qy8fPkFZPBh4Lq0PZzpSeql2y7XyCGKVrIFXb2LPaxjMoPcaHUIbbvn+Yhy8fEWvVkqXWZ7L9M5iUg9tOs8bVy7r9/A0py2xnfwPeHBGTqx8Pev28doqj23V0/C5k0f2g9Rqtw6I6fbeNa5l5ZUT8EPgYpce+7m5Kb9WBQ6yi/Tyf84HDImJLyjDNczPzgYj4IyVJehJwXWbe1qfwZ1JGH9T1sn+0fIZy/uEpEfHO7G5mvbMp03vvTDkPtK8y828RcT5llMKllO/8T9R/aJN6YY+SVJOZ51ESpYOAVWrV0ykHCJvUyl8/iiHtFhHRuhNlFrKtKb88kmX2oOuBTatfnDst3f7iV3c+8JxY9Fot76L8E72w4Xofk5k3U3pv7gbOisdfRPN8ynuwc4ftt+qHczrll9IJQ7w2rSSy9c+0flD7vu6eychUB+KfpBxQfqit6nTK8JGZQ8R/c4d1za2Svf2qotYsiUP9Mp+UHpH6c3835dftdq3t1T8Dr6N7i7zW1T7+nh7WUddVr0NmXpeZnwGuphzodePttftvq24vqm5Pp7x+Tx7iPVrsifhNRJnO+3mU5z2rKu7H57Xbddxc3db3g/qFT/9J6YGrz8C5PuV7bEn0KUqSfXCHutMpkzLcOMS+0J4onUf5wefTwO2Z+Y+28h0oP9700ps0nPOBtSLi1bXyXr5PWxZQzkv8BvCDiBjqh5x2P6HsDwdFRH04OAARsdMwozmG60n+MqV3+puUH5iazCgpPcYeJamz/SiTKExm4ZCJVo/T94H/iYgbKcOltmThgdNomAz8PCK+SZkt6lBKsnZ4W5v3AWdGxNmU8eb/pvQEPBt4YWa+ueG2v0T5J3pGRBwE3EKZaW4v4Gudzj1pIjNvaetZOisiXpOZv6EMIfsgcFKUaaevplxw8wDKCbrdHEScQjnQ/XVEfJkyI9V8yi+42wK/zMyfU877uhf4ekQcWrV5O2U2trHyXcov1R+PiK9muS7M0ZSJGy6JiC9Rfq1uzXz2CuCozPxDRBxWPafzKbO9rUEZ1tZ+ntWNlIOHt0eZQv1B4I7MvCMiLqGcx3M35SD45ZRemPtqMf6aMpz0hGqfeIRywPSUHp7nuZShQT+MiCMoQ6A+QDkhu6mOz43Sw/EVykHa9dV2t6Mc4H++86oeZx7wv9XQzD+ycNa7MzPztwCZeWlEfIMyNfnmlJnFHqL0zLwUuDozRzrr1mYR0ZrxbR1KD+OzgC+1DSvrx+e1q3Vk5rSIOI8yXPTeqt321GZOq3q+DqZcEPWnlAPXNShJxp10N+PfuFL1hH+N8vmqO4jSG3RZRBxDSQxWpEz88Brg/ZnZmo3xz5TvnFdQZnNrOY8yK1/r7345gdKDenL13l5L+ZHqk8Cprf25W1VPzQcj4gHgWxGxSnaYvbSt/fwoM/OdDVweEcdRvptmU2bNezNlX1vckMirKZeheDflu/CRzGy/jtgZlO+CbSkTWtTPWZV6k+NgRgkXl0EttM1616HuB1XdNbXy1Si/Vk2jHIydRhlznXSe9W7t2uNPBB7ssL2LePwMe9tUj38H5VeyGZQE6RJgsw6P34Qyhe10ysHdnZSD5vd183wX8xqtX70Wd1fr/QdlfP5ytXY309usd4u0pRxs31C9ri+ryp5Imdr1DspB/82UabIn1R6bwFeG2N7ylFmnrqQcTD9AOUj4OvC0tnYvpiRMD1Wv9zcpvTGPzeI1zHt4CB1mhBvuva7Vvaba3kFtZU+g/Or8D8ovqvdRDhK+CKxTtXktJYm5vWoznXLQ8NLa+netnvu89n2Wcr7QTylJ0CzKuP6Nq9f7xNo6tqCcX/Fgtb1DKElVsuisdx33CcpQv9b7cTtlquxXseisZR1fq+o9uHm450b5oeE7VfmD1Xv/V8rU0xM6xVZ/nyk9NxdSDuhmUs79e0KH9ntQTnB/sGp7A3ASbZ/Xxb33Q8RwCIvOeDez2s4eLPo5HPbzSofZ2hp+5qdQEtCZlH3ye5RrDT3u81K1fQ8lUZ1LSR72oEwTfUU3cVH7fh0i7m067D8nMgqfVUoCfn+neKu6LwP/ql6/mcCfKMPVnlBre2q1jre1lU2s9qEFwBrd7iu1/WXtIer/g9ILNK2K7V+UacwntrVpzXp3ZIfHPzbrXa38wKr8gC5iXJOSKP+lep7zKJNCnAi8qK1dp1nv1q5es/uqujkd1t+auXHTXl47F5dOS2sKZEmS1CYiTgTelJn1Ibgaoercv+uAX2Rmp/NBpZ5VQ3ivpszu97JBx6Mln0PvJEnSqIlyEdYDKb1yMyk98B8FVqX0vEgjUk1IszHlYtQbU6YGl0bMREmSJI2muZRhdcdRhtLOpgwdfH9m/m0xj5O69WLKcOG7KcP/zhpwPFpKOPROkiRJkmqcHlySJEmSakyUJEmSJKnGREmSJEmSapaJyRyq6SKfRLl+hiRJkqRl26qUi64POWHDMpEoUZKk24dtJUmSJGlZsR7w76Eql5VE6QGA2267jdVWW23QsUiSJEkakFmzZvGUpzwFhhlttqwkSgCsttpqJkqSJEmShuVkDpIkSZJUY6IkSZIkSTUmSpIkSZJUs0ydozScBQsWMH/+/EGHMaYmTpzIhAkTBh2GJEmSNK6YKAGZybRp07jvvvsGHcpArLHGGkyZMoVyuSlJkiRJJkrwWJI0efJkVl555WUmYchMZs+ezYwZMwBYd911BxyRJEmSND4s84nSggULHkuS1lprrUGHM+ZWWmklAGbMmMHkyZMdhidJkiThZA6PnZO08sorDziSwWk992Xt/CxJkiRpKMt8otSyrAy362RZfu6SJElSJyZKkiRJklRjoiRJkiRJNcv8ZA5DiUPHdjhaHpw9P2bq1Kncd999/OIXv2Dq1KmcdNJJACy//PI88YlPZJNNNmG33XZj6tSpLLecObEkSZLULY+elyKvetWruPPOO7n55ps588wz2Xbbbdlnn33YaaedeOSRRwYdniRJkrTEsEdpKTJp0iSmTJkCwJOf/GRe+MIXstVWW7H99ttz4okn8u53v3vAEUqSJElLBnuUlnLbbbcdm266KaeeeuqgQ5EkSZKWGAPvUYqI5YFDgLcDU4A7gROBz2Tmo1WbAA4G3gusCfwB+GBm/m0AIS9xnvWsZ3HVVVcNOgxJkjQOjPV52Bp/mpwbvywaDz1K+wHvB/YGng3sC3wC+FBbm32Bj1VttgCmAedGxKpjG+qSKTO9VpIkSZLUg/GQKL0Y+GVmnpGZN2fmT4FzgM3hsd6kjwCfzcxTM/MaYHdgZeBtgwp6SXLttdey0UYbDToMSZIkaYkxHhKl3wLbR8QzACJiU+ClwK+r+o0oQ/LOaT0gM+cCFwNbj22oS54LLriAq6++mje+8Y2DDkWSJElaYgz8HCXgC8DqwD8iYgEwATgwM39Y1U+pbqfXHjcd2KDTCiNiEjCprWiZGKI3d+5cpk2bxoIFC5g+fTpnnXUWhx9+ODvttBPvete7Bh2eJEmStMQYD4nSW4F3UIbR/Q14PnB0RNyRmSe1taufdRYdylr2p0z+sEw566yzWHfddVl++eVZc8012XTTTTnmmGPYfffdveCsJEmS1IPIHOysFxFxG/D5zPxqW9mngHdk5rMi4qnAjcALM/MvbW1+CdyXmbt3WGenHqXb77//flZbbbXHtZ0zZw433XQTG220ESuuuGJfn9uSwtdAkqRlh7PeaVmf9W7WrFmsvvrqAKtn5qyh2o2HboaVgUdrZQtYGNtNlFnudmxVRsQKwMuByzqtMDPnZuas1gI80PeoJUmSJC21xsPQu18BB0bErZShdy+gTAX+bYDMzIg4GjggIq4HrgcOAGYDJw8mZEmSJElLs/GQKH0I+DRwHDAZuAM4Hjisrc0RwEpVm9YFZ1+RmfYUSZIkSeq7gSdKVbLzkWoZqk0Ch1SLJEmSJI2q8XCO0rgw6EktBmlZfu6SJElSJ8t8ojRx4kQAZs+ePeBIBqf13FuvhSRJkrSsG/jQu0GbMGECa6yxBjNmzABg5ZVXJmLZmDYzM5k9ezYzZsxgjTXWYMKECYMOSZIkSRoXlvlECWDKlCkAjyVLy5o11ljjsddAkiRJkokSABHBuuuuy+TJk5k/f/6gwxlTEydOtCdJkiRJqjFRajNhwgSTBkmSJElO5iBJkiRJdSZKkiRJklRjoiRJkiRJNSZKkiRJklRjoiRJkiRJNSZKkiRJklRjoiRJkiRJNSZKkiRJklRjoiRJkiRJNSZKkiRJklRjoiRJkiRJNSZKkiRJklRjoiRJkiRJNSZKkiRJklRjoiRJkiRJNSZKkiRJklRjoiRJkiRJNSZKkiRJklRjoiRJkiRJNSZKkiRJklRjoiRJkiRJNSZKkiRJklRjoiRJkiRJNSZKkiRJklRjoiRJkiRJNSZKkiRJklRjoiRJkiRJNSZKkiRJklQz8EQpIm6OiOywfLWqnxQRx0bE3RHxUEScFhHrDTpuSZIkSUuvgSdKwBbAum3LjlX5T6rbo4E3ALsCLwVWAU6PiAljHKckSZKkZcTygw4gM+9qvx8RnwRuBC6OiNWBPYF3ZuZ5Vf07gNuAHYCzxzhcSZIkScuAnnuUImLFiFitVvaWiPh8RGw/kmAiYgXgHcC3MzOBzYCJwDmtNpl5B3ANsPVi1jMpIlZrLcCqI4lLkiRJ0rKlydC77wHHtO5ExIeBU4B9gXMi4jUjiGdnYA3gxOr+FGBeZt5baze9qhvK/sD9bcvtI4hJkiRJ0jKmSaK0JXBW2/0PA9+nJDinAh8fQTx7AmdWvUaLE0Aupv5wYPW2xckfJEmSJHWtSaL0H8C/ASJiI+CpwLGZOQs4AXhuk0AiYgPKeUffaiueBqwQEWvWmk+m9Cp1lJlzM3NWawEeaBKTJEmSpGVTk0RpNqWXBuC/gAeBP1X351BmpWtiD2AGcEZb2Z+B+SycCY+IWJeSjF3WcDuSJEmStFhNZr27GvhgRNwC7AVcWE28ALA+pReoJxGxHCVROikzH2mVZ+b9EXECcFREzATuAY6sYjivQeySJEmSNKwmidKngdOBK4F5lOFyLa8Frmiwzh0oSda3O9R9FHgE+DGwEnA+MDUzFzTYjiRJkiQNq+dEKTMviIhnU6buvjIz/9VWfQElgep1nedQJmjoVDcH+FC1SJIkSdKoa3IdpZcBMzPz1FqSBPADYFJfIpMkSZKkAWkymcOFwHOGqHtmVS9JkiRJS6wmiVLHIXKVicCjDWORJEmSpHGhq3OUImI1ygVlW6ZExPq1ZisBu9Ng1jtJkiRJGk+6nczho8BB1d8J/HyIdgF8bqRBSZIkSdIgdZsonUO5sGwARwDHArfW2swFrs7Mi/sXniRJkiSNva4Spcz8HfA7gIh4AvDNzLxjNAOTJEmSpEFpch2lQ0cjEEmSJEkaL3pOlAAiYkPgLcAGlEkc2mVm7jmysCRJkiRpcHpOlCLitcCpwARgBuXcpHbZh7gkSZIkaWCa9Ch9FrgU2DUzZ/Q5HkmSJEkauCaJ0tOBXUySJEmSJC2tlmvwmFuAVfodiCRJkiSNF00Spc8BH4+IlfsdjCRJkiSNB02G3m0JTAZuiIgLgZm1+szMfUYcmSRJkiQNSJNEae+2v3frUJ+AiZIkSZKkJVaTC842Ga4nSZIkSUsMkx5JkiRJqjFRkiRJkqSaRolSRLwjIv4UEQ9FxIL60u8gJUmSJGks9ZwoRcR/A98B/gKsVP39Q+Ah4HrgsH4GKEmSJEljrUmP0ieBLwLvr+4fl5nvAJ4BTABu61NskiRJkjQQTRKlZwLnUaYBh2rmvMycBnwG+Fh/QpMkSZKkwWiSKE0A5mXmo5ThdlPa6m4FntqPwCRJkiRpUJokSjcBT6r+/iuPv+jsm4A7RxqUJEmSJA1Sk0TpfGCH6u8vA2+NiBsi4u+U85a+3q/gJEmSJGkQlm/wmAOBSQCZ+ZNqOvC3U85ZOiIzT+xfeJIkSZI09npKlCJiBeDlwD+AWQCZeSpwav9DkyRJkqTB6HXo3SPA6cDTRyEWSZIkSRoXekqUqpnubgdWG51wJEmSJGnwmvVOYfEAACAASURBVEzmcALwwYiY0O9gJEmSJGk8aDKZwzzKRWevjYjTKNOBZ1t9ZuaX+hGcJEmSJA1Ck0TpC21/f6xDfQImSpIkSZKWWE2G3m00zPLUXlcYEU+OiO9HxMyImB0RV0bEZm31ERGHRMQdEfFwRFwUERs3iF2SJEmShtVzj1Jm3tLPACJiTeBS4ELg1cAM4D+B+9qa7UvpvZoKXAd8Cjg3Ip6ZmQ/0Mx5JkiRJajL0rt/2A27LzD3aym5u/RERAXwE+Gx1zSYiYndgOvA24PixC1WSJEnSsqDnRCkibuLxkzfUZWb+Zw+r/G/g7Ij4CeVitv8GjsvMb1b1GwFTgHPaNjA3Ii4GtqZDohQRk4BJbUWr9hCPJEmSpGVckx6li1k0UVqbkrTMqup78VTgA8AXgc8BWwLHRMTczPwuJUmC0oPUbjqwwRDr3B84uMc4JEmSJAlodo7S1E7lEbEWcC5wRo+rXA74U2YeUN3/SzVRwweA77Zvur7JDmUth1MSr5ZVKRfKlSRJkqRhNZn1rqPMnAn8P3rvybkT+Hut7Fpg/ervadXtlFqbySzay9SKZW5mzmotgBM+SJIkSepa3xKlyt30Pj34pZQL2LZ7BtCaXe8mSrK0Y6syIlagnM90WbMwJUmSJGlofZv1LiImAu+hJDa9+BJwWUQcAPyYco7Se6uFzMyIOBo4ICKuB64HDgBmAyf3KXxJkiRJekyTWe8u6FA8idIL9ERg917Wl5l/jIg3UM4rOoiSaH0kM3/Q1uwIYCXgOGBN4A/AK7yGkiRJkqTR0KRHaTkWnURhFvBT4HuZ2fNwuMw8HTh9MfUJHFItkiRJkjSqmsx6t80oxCFJkiRJ40bPkzlExEER8aQh6taNiINGHpYkSZIkDU6TWe8OBtYbou5JeKFXSZIkSUu4JolSLKZuFWB+w1gkSZIkaVzo6hyliNgEeH5b0Wsi4lm1ZisBbwdu7FNskiRJkjQQ3U7m8AYWDqlLyjTenTwM7DHSoCRJkiRpkLpNlL5Bmb47gMspydA1tTZzgRsz8+H+hSdJkiRJY6+rRCkz7wTuBIiIbYErvNirJEmSpKVVk+soXVwvi4gXAS8ALs7Ma/sRmCRJkiQNSs+JUkR8C1g+M6dW93cFfkAZljcvIrbNzN/1NUpJkiRJGkNNpgffFrig7f6BwNmUWfEuAw7oQ1ySJEmSNDBNEqUpwC0AEfEkYGPg8My8CvgysHn/wpMkSZKksdckUZoPrFj9/RJgDvD76v69wBp9iEuSJEmSBqZJovQP4J0RsSqwJ3BpZs6v6tYD7upXcJIkSZI0CD1P5gAcBZwC7Fbd37mtbnvgqpEGJUmSJEmD1GR68J9ExG3A1sAfM/M3bdW3Az/rV3CSJEmSNAhNepTIzN+z8Lyk9vKDRxyRJEmSJA1Yk3OUAIiIV0bE4RHxzYhYvyrbIiL+o3/hSZIkSdLYa3LB2ZWBX1LOR8qq+GvArcDHgduqW0mSJElaIjXpUfos5VpJbwRWB6Kt7hxghz7EJUmSJEkD0+QcpTcD/5eZP4+ICbW6W4H1Rx6WJEmSJA1Okx6l/wD+NkTdo8BKzcORJEmSpMFrkij9G3jeEHWbADc1D0eSJEmSBq9JonQqcGBEvKCtLCNiA+CjwE/6EpkkSZIkDUiTROlQ4A7gcuBPlJnvvgNcA8wAPt+36CRJkiRpAHpOlDLzAWBr4P+AB4EbgdnA4cDLMvPhvkYoSZIkSWOsyax3VMnQ57H3SJIkSdJSqMnQuyFFxCoR8al+rlOSJEmSxlpPiVJErBARkyMiauUrR8R+lBnvDu1ngJIkSZI01rpKlCJiYkR8HbgfuBO4OyLeXdW9BbiBco7SHcBOoxSrJEmSJI2Jbs9R2hd4L3A9cCXwVOD4iNgQOACYDuwBfDczs/9hSpIkSdLY6TZRehvwS+BNmbkAICIOpcx8dyWwQ2beMzohSpIkSdLY6vYcpacC32olSZXjqtvPmCRJkiRJWpp0myhNAu6qld1d3d4ykgAi4pCIyNoyra0+qjZ3RMTDEXFRRGw8km1KkiRJ0uL0MuvdUOcePdqHOP4GrNu2PK+tbl/gY8DewBbANODciFi1D9uVJEmSpEX0csHZkyPi4Q7lP4qIOW33MzM37TGORzJzWr2wmob8I8BnM/PUqmx3yuQRbwOO73E7kiRJkjSsbhOlS+jco3Rxn+J4ekTcAcwF/gAckJn/AjYCpgDntBpm5tyIuBjYGhMlSZIkSaOgq0QpM7cZxRj+ALwLuA5YB/gUcFl1HtKUqs302mOmAxsMtcKImEQ5r6rFYXqSJEmSutbL0LtRkZlntt29OiJ+B9wI7A78vtWs9rDoUNZuf+DgvgUpSZIkaZnSy2QOYyIzHwKuBp5OmbgBFvYstUxm0V6mdocDq7ct6/U5TEmSJElLsXGXKFXD5p4N3AncREmWdmyrXwF4OXDZUOvIzLmZOau1AA+MbtSSJEmSliYDH3oXEUcCvwJupfQUfQpYDTgpMzMijgYOiIjrgeuBA4DZwMkDClmSJEnSUm7giRJlWNwPgbUpF7X9PbBVZrYuZHsEsBJwHLAmZfKHV2SmvUSSJEmSRsXAE6XM3HWY+gQOqRZJkiRJGnXj7hwlSZIkSRq0nhOliJgYEZ+KiL9HxEMRsaC2PDIagUqSJEnSWGky9O5w4KPAmcAvgLl9jUiSJEmSBqxJovQW4LDMPLTfwUiSJEnSeNDkHKU1gUv6HYgkSZIkjRdNEqVLgOf3OxBJkiRJGi+aJEofBvaMiF0iYoV+ByRJkiRJg9bkHKUrgYnAT4CMiNm1+szM1UccmSRJkiQNSJNE6WdA9jsQSZIkSRovek6UMnPqKMQhSZIkSeNGk3OUJEmSJGmp1mToHQAR8Vzg2cBK9brM/O5IgpIkSZKkQeo5UYqIlYHTgO0o5ypFVdV+3pKJkiRJkqQlVpOhd/8HbAi8nJIk7QLsCJwKXA+8sF/BSZIkSdIgNEmUXg98Abisun9rZp6fmW8GrgA+0K/gJEmSJGkQmiRKGwL/yMwFlOF2K7fV/QDYuQ9xSZIkSdLANEmU7gOeUP09A3h6W93EtjpJkiRJWiI1mfXuauAZwFnAhcABEXE9MA84CPhr/8KTJEmSpLHXJFE6gYW9SAcCvwUuru7fB7ymD3FJkiRJ0sD0nChl5o/b/r4pIp7BwqnCL8vMe/oYnyRJkiSNucYXnG3JzIeAX/UhFkmSJEkaF5pM5kBETIqI90XEDyPi3Ih4elX++oh4an9DlCRJkqSx1XOPUkSsTZnEYWNgGrAOsGpVvTPwSmCvfgUoSZIkSWOtSY/SEcAawObA+kC01V0IvLwPcUmSJEnSwDQ5R2knYL/MvCIiJtTqbgfWG3lYkiRJkjQ4TXqUVgNuGaJuIn2YIEKSJEmSBqlJonQT8OIh6rYE/tk8HEmSJEkavCaJ0g+A/SLi9Sw8PykjYgtgH+B7/QpOkiRJkgahyTC5LwAvAX4O3FuVnQ2sBZwFfLk/oUmSJEnSYPScKGXm/Ih4DfBW4LWU6cHvBk4HTsnMR/sboiRJkiSNrZ4SpYhYEXgX8JvMPAU4ZVSikiRJkqQB6ukcpcycAxwDTB6dcCRJkiRp8JpM5vAvYEq/A5EkSZKk8aJJovRl4JMRsVq/g5EkSZKk8aDJrHcbA2sDN0fEBcCdQLbVZ2bu0ySYiNgf+Bzw5cz8SFU2CTgS2A1YCTgf2Cszb2+yDUmSJEkaTpNEae+2v3fpUJ+U6yn1pLoO03uBq2pVRwOvA3YFZgJHAadHxGaZuaDX7UiSJEnScHoeepeZyw2zTOh1nRGxCuVCtu9h4bWZiIjVgT2B/83M8zLzL8A7gOcBO/S6HUmSJEnqRpNzlEbDV4EzMvO8WvlmwETgnFZBZt4BXANsPdTKImJSRKzWWoBVRyFmSZIkSUupJkPvAIiI7YHtgbUoF5w9PzMvaLCeXSkJ0eYdqqcA8zLz3lr5dBY/897+wMG9xiJJkiRJ0CBRiogVgJ8BrwECeKRazycj4gzgjZk5v8t1PYUyi94rqms0dR0Gj59Aou5w4Itt91cFnPxBkiRJUleaDL07CHgl8ElgncxcAVgH2K8qP6iHdW1GuXjtnyPikYh4BHg58OHq7+nAChGxZu1xk6u6jjJzbmbOai3AAz3EJEmSJGkZ1yRR2g34XGb+v8y8CyAz78rMIyk9OW/vYV3nUyZmeH7b8ifKxA6tv+cDO7YeEBHrAs8FLmsQuyRJkiQNq8k5SusBvxmi7jeU84O6kpkPUCZmeExEPATMzMxrqvsnAEdFxEzgHso1la4G6hM/SJIkSVJfNOlRuovSC9TJ86r6fvoo8Avgx8ClwGzgdV5DSZIkSdJoadKjdBpwWETcmpmntgoj4vXAIZRhc41l5ja1+3OAD1WLJEmSJI26JonSgcBLgJ9Uw+SmUSZzWIUyJO7A/oUnSZIkSWOv50QpM++NiC2BqcC2lOsoXUGZmOG7mTm3rxFKkiRJ0hjrKlGKiBUyc17rfpUMHV8t9bYvzczf9i9ESZIkSRpb3U7m8OOIGLZtRLwU+PXIQpIkSZKkweo2UdoJOGFxDSJia0qSNG2kQUmSJEnSIHWbKL0f2D0ivtSpMiK2As4EZlDOW5IkSZKkJVZX5yhl5rciYk3gCxFxb2Ye1qqLiBcBZwN3A9tk5r9HJ1RJkiRJGhtdz3qXmf+vSpYOjoiZmfnVtiRpJiVJun20ApUkSZKksdLT9OCZeUCVLH05IqZQLgJ7L7BtZt42GgFKkiRJ0lhrcsHZvYDVgQOAWyk9Sbf0NSpJkiRJGqBur6N0Wq1oIhDAPcCxEdFel5n5+v6EJ0mSJEljr9sepU2ArJXdAjyxWtrV20mSJEnSEqXbWe82HOU4JEmSJGnc6PY6SpIkSZK0zDBRkiRJkqQaEyVJkiRJqjFRkiRJkqQaEyVJkiRJqukqUYqIL0bEU6q/14+IiaMbliRJkiQNTrc9Sh8B1q3+vgl4weiEI0mSJEmD122idC+wTvV34EVlJUmSJC3FurrgLPB74ISIuLy6f1RE3DdE28zM1488NEmSJEkajG4Tpb2Ao4GNKb1JTwPmDtHW3iZJkiRJS7SuEqXMvAV4A0BEPArsnJmXL/5RkiRJkrRkajI9+LbA3/sdiCRJkiSNF90OvXtMZl4MEBFPA7YD1gLuBi7MzBv6G54kSZIkjb2eE6WICOBY4P08vkfq0Yg4LjM/3K/gJEmSJGkQmgy9+yhlcofjgRcBT6luvw7sFREf7V94kiRJkjT2eu5RAt4NHJuZ+7SV/Rv4Y0QsAN4DfKkfwUmSJEnSIDTpUXoqcPoQdadX9ZIkSZK0xGqSKN0PbDBE3QbArObhSJIkSdLgNUmUzgU+ExGbtRdGxPOBQ4Gz+xGYJEmSJA1Kk0Rpf+AR4PKIuDoizomIq4E/A49W9ZIkSZK0xOo5UcrM24DnA0cADwEbVbefB16Qmbf3sr6I+EBEXBURs6rldxHx6rb6SRFxbETcHREPRcRpEbFer3FLkiRJUreazHpHZt5N/3qObgc+CbQuVrs78MuIeEFm/g04GngdsCswEzgKOD0iNsvMBX2KQZIkSZIe0yhR6qfM/FWt6MCI+ACwVUTcDuwJvDMzzwOIiHcAtwE74PlQkiRJkkZBk3OURk1ETIiIXYEnAL8DNgMmAue02mTmHcA1wNaLWc+kiFittQCrjm7kkiRJkpYm4yJRiojnRcSDwFzg68AbMvPvwBRgXmbeW3vI9KpuKPtTpjFvLT2dNyVJkiRp2TYuEiXgn5QJIrYCvgacFBHPWUz7AHIx9YcDq7ctTv4gSZIkqWs9n6MUESsA8zNzcYlKTzJzHgsnc/hTRGwB7AP8CFghItas9SpNBi5bzPrmUnqnWjH3K1RJkiRJy4CeepQiYkXgYWDn0Qln4aaASZRrM80HdmyLYV3guSwmUZIkSZKkkeipRykz50TETMp1k/oiIj4HnEmZyW5VyjTg2wCvysz7I+IE4Khqu/cARwJXA+f1KwZJkiRJatdkevBfAW+gbSa6EVoH+B6wLmXihasoSdK5Vf1HgUeAHwMrAecDU72GkiRJkqTR0iRROgU4ISK+DZwK3EltYoXMvKLblWXmnsPUzwE+VC2SJEmSNOqaJEqti7xOBXav1bVmo5swgpgkSZIkaaCaJEp79D0KSZIkSRpHek6UMvOk0QhEkiRJksaLEV1wNiKeGREviYgn9CsgSZIkSRq0RolSRLwrIm4H/g5cAjyzKv9xRLynj/FJkiRJ0pjrOVGKiDcDJwJXAHtTJnBouQJ4S18ikyRJkqQBadKjtD/wncz8b+AbtbprgeeMOCpJkiRJGqAmidKzKddS6uQeYK3m4UiSJEnS4DVJlGYDqw9R92Tg3ubhSJIkSdLgNUmULgX2jojoUDcVuGgkAUmSJEnSoDW54OxhwG+By4GTgQR2iYhDgZcBW/YvPEmSJEkaez33KGXmn4BXA6sAR1FmvTsAeAbwmsy8pq8RSpIkSdIYa9KjRGZeCDw7Iv4TWAe4OzOv62tkkiRJkjQgjRKllsy8EbixT7FIkiRJ0rjQZDIHImLDiDg+Iq6LiJnV7fERsVG/A5QkSZKksdZzohQRzwf+Qpnh7t/AOdXtVOAvVb0kSZIkLbGaDL07GrgL2CEzb20VRsQGwLnAl4Bt+xOeJEmSJI29JkPvtgQObk+SADLzFuAQ4EV9iEuSJEmSBqZJonR/tXRyHzCreTiSJEmSNHhNEqWTgXcPUfce4IfNw5EkSZKkwevqHKWI2KXt7p+BN0XE5ZSkaBowBdgNmAz8pN9BSpIkSdJY6nYyh58CCUTb7VOAzTu0/R6l10mSJEmSlkjdJkrOYidJkiRpmdFVopSZF492IJIkSZI0XjSZzEGSJEmSlmpNLjhLROwMvB3YAFixVp2ZuelIA5MkSZKkQek5UYqITwBfAO4CbgAe6ndQkiRJkjRITXqU9gK+DbwvMxf0OR5JkiRJGrgm5yitBZxskiRJkiRpadUkUboUeHa/A5EkSZKk8aLJ0LuPAD+PiNuAszJzXp9jkiRJkqSBapIo3QCcB/wcyIiYXavPzFx9xJFJkiRJ0oA0SZSOAPYGrgSuBexRkiRJkrRUaZIoTQW+kJn79zkWSZIkSRoXmkzmMAE4t18BRMT+EfHHiHggImZExC8i4pm1NpMi4tiIuDsiHoqI0yJivX7FIEmSJEntmiRK5wBb9TGGlwNfrda5I6WX65yIeEJbm6OBNwC7Ai8FVgFOj4gJfYxDkiRJkoBmQ+8+DfwoIh4CzgDuqTfIzEXKhpKZr2q/HxF7ADOAzYBLImJ1YE/gnZl5XtXmHcBtwA7A2Q2egyRJkiQNqUmi9Nfq9ovV0slIenpaM+a1kq3NgImUniwAMvOOiLgG2JoOiVJETAImtRWtOoJ4JEmSJC1jmiRKhwHZ70AAIiIoyddvM/OaqngKMC8z7601n17VdbI/cPBoxChJkiRp6ddzopSZh4xCHC1fATahnIc0nGDohO1wHt/btSpw+8hCkyRJkrSsaNKjNCoi4ljgv4GXZWZ7UjMNWCEi1qz1Kk0GLuu0rsycC8xtW/coRCxJkiRpadVzohQRBw3TJDPz0z2sL4BjKbPabZOZN9Wa/BmYT5kR78fVY9YFngvs2+12JEmSJKlbTXqUDhmmPikz43Xrq8DbgNcDD0RE67yj+zPz4cy8PyJOAI6KiJmUSR6OBK4GzuspckmSJEnqQs/XUcrM5eoLsDbwbuAaYMMeV/kBykx3FwF3ti1vbWvzUeAXlB6lS4HZwOsyc0Gv8UuSJEnScPpyjlJ13aRvR8Rk4BjKMLpuHzvsCUSZOQf4ULVIkiRJ0qjquUdpGJcD2/d5nZIkSZI0pvqdKG0KPNjndUqSJEnSmGoy6927OhRPolz/6H+A7480KEmSJEkapCbnKJ04RPkcSpL08cbRSJIkSdI40CRR2qhD2ZzMnD7SYCRJkiRpPOg5UcrMW0YjEEmSJEkaL/o9mYMkSZIkLfG66lGKiKt6WGdm5qYN45EkSZKkget26N09QA7TZhVgsy7aSZIkSdK41lWilJnbDFUXEcsD7wUOoiRJJ/clMkmSJEkakBGdoxQRbwb+DhwL/BXYLDPf2Y/AJEmSJGlQGiVKEbFNRPwB+BEwC3hFZr4yM6/sa3SSJEmSNAA9JUoR8byI+DVwPrAW8LbM3Dwzzx+V6CRJkiRpALpKlCLiKRFxEnAFZcKGjwDPzsxTRjM4SZIkSRqEbme9uw5YATgLOAJ4AHheRHRsnJlX9CU6SZIkSRqAbhOlSdXtq4FXLaZdUGa+mzCSoCRJkiRpkLpNlPYY1SgkSZIkaRzp9jpKJ412IJIkSZI0XozoOkqSJEmStDTqduidJGkpEId2noRHy448OAcdgiQtEexRkiRJkqQaEyVJkiRJqjFRkiRJkqQaEyVJkiRJqjFRkiRJkqQaEyVJkiRJ+v/t3XnQZHV97/H3B5AdI4OySViMKHpFUAEJYlKKgEqMBL0gMWxWLriQkmjCVVLFoqE0LiyJEJIKIohUSHLFoEGWIGhQQy7K5oWgOOz7MizDMoPwvX+cM/Bw5pnhGWT69HP6/arq6u7f6T79GXjmPPPt39ZhoSRJkiRJHRZKkiRJktRhoSRJkiRJHRZKkiRJktRhoSRJkiRJHRZKkiRJktRhoSRJkiRJHb0XSkl+J8m3k9yepJLs3jmeJEe2xx9LcnGS/9FXXkmSJEnD13uhBKwBXAkcvITjhwKfaI9vC9wJXJBkrdHEkyRJkjRpVuo7QFV9F/guQJJnHUvTcAhwdFV9s23bD7gL+EPg70YaVpIkSdJEGIcepaXZDFgfOH9RQ1UtAL4P7LCkNyVZJcmLF90Ae58kSZIkzdi4F0rrt/d3ddrvmnJsOp8GHpxyu/WFjyZJkiRpqMa9UFqkOs8zTdtUnwN+Y8pto+WUS5IkSdIA9T5H6Tnc2d6vD9wxpX1dFu9lelo7PG/BoufduU+SJEmStDTj3qN0A02xtPOihiQrA78L/KivUJIkSZKGrfcepSRrAq+c0rRZkq2B+6vq5iTHAYcl+QXwC+Aw4FHgjNGnlSRJkjQJei+UgG2Ai6Y8P6a9PxXYH/gCsBpwIrA2cCmwS1U9PMKMkiRJkiZI74VSVV1MszjDko4XcGR7kyRJkqTlbtznKEmSJEnSyFkoSZIkSVJH70PvNBo5yiXSBXXE0rYfkyRJ0iL2KEmSJElSh4WSJEmSJHVYKEmSJElSh4WSJEmSJHVYKEmSJElSh4WSJEmSJHVYKEmSJElSh4WSJEmSJHVYKEmSJElSh4WSJEmSJHVYKEmSJElSh4WSJEmSJHVYKEmSJElSh4WSJEmSJHVYKEmSJElSh4WSJEmSJHVYKEmSJElSh4WSJEmSJHVYKEmSJElSh4WSJEmSJHVYKEmSJElSh4WSJEmSJHVYKEmSJElSh4WSJEmSJHVYKEmSJElSh4WSJEmSJHVYKEmSJElSh4WSJEmSJHVYKEmSJElSh4WSJEmSJHXMmkIpyUeT3JDk8SQ/SfLWvjNJkiRJGqZZUSgl2Qs4DjgaeAPwH8B3k2zcazBJkiRJgzQrCiXgE8DJVfUPVXVtVR0C3AJ8pOdckiRJkgZo7AulJCsDbwLO7xw6H9hh9IkkSZIkDd1KfQeYgZcCKwJ3ddrvAtaf7g1JVgFWmdK0FsBDDz20PPLNDo/3HUDjYKL/DqjhtWDieR2Q1wFN+nVgpn/+VNVyjvLrSbIhcBuwQ1X9eEr7XwD7VNUW07znSOCIkYWUJEmSNNtsVFW3LengbOhRuhd4ksV7j9Zl8V6mRT4HHNNpmwPc/8JG0yyyFnArsBHwcM9ZJPXD64Ak8FqgxlrA7Ut7wdgXSlW1MMlPgJ2Bs6Yc2hn41yW8ZwGwoNM82X2MEy7JoocPV5U/C9IE8jogCbwW6GnP+f9+7Aul1jHA15NcBvwYOBDYGDip11SSJEmSBmlWFEpVdWaSdYDDgQ2AnwHvrqqb+k0mSZIkaYhmRaEEUFUnAif2nUOz1gLgKBYfkilpcngdkAReCzRDY7/qnSRJkiSN2thvOCtJkiRJo2ahJEmSJEkdFkqSJEmS1GGhJEmSJEkdFkqSJEmS1GGhJEmSpEFL8s4kO055/rEkVyQ5I8nafWbT+HJ5cA1akhWAVwLr0vlioKp+0EsoSZI0UkmuBv53VZ2TZEvg/wLHAG8Hrq2qA3oNqLE0azaclZZVku2BM4BNgHQOF7DiyENJGrkk6wFfAnai+dLkWdeDqvJaIA3fZsA17eP3Ad+pqsOSvBE4p79YGmcWShqyk4DLgN2AO2iKI0mT52vAxsBn8VogTaqFwOrt43cAp7WP7wde3EsijT0LJQ3Z5sD7q+r6voNI6tWOwFur6oq+g0jqzSXAMUl+CGwH7NW2vwq4tbdUGmsu5qAhu5RmfpKkyXYLiw+/lTRZDgZ+Bbwf+EhV3da2vws4t7dUGmsu5qDBSvIHwF8CXwSuBp6Yeryqruojl6TRSrIL8EngoKq6sec4kqRZwkJJg5XkqWmai+ab5XICtzQZksyjmZuwEvAoi39pMqePXJJGy5Vwtayco6Qh26zvAJLGwiF9B5DUL1fC1fNhj5IGK8kaVfVI3zkkSVK/klwB/Bw4gmlWv6yqB/vIpfFmoaTBSjIf+Cfgq1V1Sd95JPUvyWrAi6a2VdVDPcWRNCJJHgG2ciVcLQtXvdOQ7Q38BnBhkp8n+VSSDfsOJWm0kqyR5CtJ7gbmA/M6N0nD50q4Wmb2KGnwkqwD7AvsD7wWOA/4KnB2Vf2qx2iSRiDJCcDbgMNpNpn8GPBy4CDgU1X1jR7jSRoBV8LV82GhpImS5E9oLpIrA/cCJwGfr6pHew0mablJcjOwb1VdnOQh4I1VdX2SfYC9q+rdPUeUtJy5Eq6e7oIiBwAADntJREFUD1e90+AlWZ+mR+kAYGPgX4CTgQ2BTwHbA7v0FlDS8jYHuKF9/FD7HOAS4G97SSRp1FwJV8vMQkmDlWQPmuJoV+Aa4ATg9Kp6YMprrgAu7yehpBGZC2wK3ERzLdgT+C/gPcADS36bpKGoqpv6zqDZx8UcNGSnALcDb6mqravqK1OLpNZc4OjRR5M0QqcAW7WPPwd8NMkC4FiaobiSJkCSfZL8MMntSTZp2w5J8t6+s2k8OUdJg5VkdeceSepKsjGwDfDLqrqy7zySlr8kHwE+AxwH/AXwuqqam2R/YL+qeluf+TSeLJQ0KElePNPXuneKNBmS7AucWVULOu0rAx+oqtP6SSZpVJJcAxxWVd9K8jDNnkpzk7wOuLiqXtpzRI0hCyUNSruqzXP9ULvCjTRBkjwJbFBVd3fa1wHu9logDV+Sx4AtquqmTqG0OXBVVa3Wc0SNIRdz0NDYdS6pK0z/BcpGwIMjziKpHzcAW9Ms6jLVu2gWeZEWY6GkQamq7y96nGTlqlo43euS2MUuDVySy2kKpAIuTDJ1g+kVaZYLPrePbJJG7ovACUlWpfnyZLskewOfBv6412QaWxZKGrJ/SrJHVT1rk7kk6wEXAq/rJ5akEflWe781cB4wf8qxhcCNwP8ZcSZJPaiqU5KsBHwBWB04A7gN+HhV/WOv4TS2nKOkwUpyKXBNVR0wpW0D4HvA/6uq9/cWTtLIJNkP+MfuYg6SJlM7qmSF7rxFqct9lDRk76bpWj8WIMnLgYuBq2k2nJQ0GY4A1uw2JnlJkrk95JHUgyQrJXkH8D7gsbZtwySLXR8kcOidBqyq7kuyK3BJEoDdgJ8CH+wOx5M0aJvSzEnqWgV4+WijSOpDu8HsucDGNH/3LwAeBg4FVgU+3F86jSsLJQ1aVd2aZGfgEpqL4j7leFNpIiT5/SlPd00ydYW7FYGdaOYpSRq+44HLgK2A+6a0nwX8Qy+JNPaco6RBSTKP6ZcBXh1YADy5qKGq5owql6TRa/dVg+aakM7hJ2iKpE9W1XdGmUvS6CW5F3hLVV3X2UdpU5r5zKv3GlBjyR4lDc0hfQeQNB6qagWAJDcA21bVvT1HktSfFZh+CO5GNEPwpMXYoyRJkqRBS3Im8GBVHdj2KL0euAf4V+DmqSvkSotYKGnQkqwI7A68hmb4zTXA2VX15FLfKGlQkqwB/C7NRO6Vpx6rqr/uJZSkkUmyIXARzRD8zWnmK20O3Av8jkuFazoWShqsJK8EzqFZ1eo6mjkKrwJuAXarql/2GE/SiCR5A821YHVgDeB+4KXAo8DdVfWKHuNJGpEkqwF7A2+kGYr3U+AbVfVYr8E0tiyUNFhJzqEpjj5YVfe3besApwNPVdVufeaTNBpJLgZ+DnwEeIBm1asnaK4Fx1fVN/tLJ0kaVxZKGqwkjwDbV9XVnfatgB9WlRvMSRMgyQPAm9vVrh4Afruqrk3yZuDUqtqi54iSlrMk+y7teFWdNqosmj1c9U5DtgBYa5r2NYGFI84iqT9P8My2AXfRzFO6FniwfSxp+I7vPH8RzXDchTTDcC2UtJgV+g4gLUffAf4+yZvzjO2Bk4Cze84maXQuB7ZpH18EfCbJB4HjgKuX+C5Jg1FVa3duawKvptmQfu+e42lMOfROg5XkJcCpwHtovlGGphf1bGD/qnqwr2ySRifJNsBaVXVRkpfRXBd2BK4HDqiqK3sNKKk37fXhdIfgajoWShq8JJvTLA8Oze7b1/eZR5IkjYd2VczvV9WL+86i8WOhpImQJADlD7wkSRMnye93m4ANgIOBW6rqXaNPpXFnoaRBa1e5+XOaTeWgWSL4i1X19f5SSRqlJOsBXwJ2Atal+QfS06pqxT5ySRqdJE91mgq4B/ge8MmqumP0qTTuXPVOg5XkE8Bnga8AP6T5x9FbgJOSvLSqju0zn6SR+RrN6nafBe7gmRXwJE2IqloBoJ2nuNB5ypoJe5Q0WEluAI7o7o2QZD/gyKrarJ9kkkYpycPAW6vqir6zSBq9dnGno4G9gLXb5nuAU4DPVtWjfWXTeLNHSUO2AfCjadp/1B6TNBluoTPcTtJkSDIH+DHwcuAbNHuohWaRpz8Bdk6yI7AVzcbUf91XVo0f91HSkF0P7DlN+17AL0acRVJ/DgE+n2TTnnNIGr3DaTaV/a2qOqiqjquqY6vqQOCVwMrA14HzaTahlp7m0DsNVpL3AWcC/04zR6lo9k7ZCdizqs7qMZ6k5SjJPJ49F2kNmlEUj/LMvmoAVNWcEUaTNEJJbgQOqqrzlnD8ncA5wFFVddQos2n8WShp0JK8CfhTmi72ANcAX66qy3sNJmm5aucizkhVnbo8s0jqT5IFNL1Jty7h+EbAjVXldBQtxh8KDVKSlYAPAudV1R/1nUfSaFn8SGrdC2wKTFsoAZsBd48sjWYVe5Q0WEkeBV5TVTf1nUVSv5KsQDMfYV0683Or6ge9hJK03CU5mebv/s5VtbBzbBXgPGBuVX2oj3wabxZKGqwkFwHHV9W3+s4iqT9JtgfOADZh8dXvyg1npeFqh9ZdBiwATgD+uz30WuCjwCrAtlV1cz8JNc4slDRYSf4n8HngWOAnwCNTj1fVVX3kkjRaSa4Afg4cwTQbzrrxpDRsSTYDTgR24ZkvSwq4ADi4qq7vK5vGm4WSBivJU0s57LfI0oRI8giwlf8YkiZbkrWBzdun11fV/X3m0fhzMQcN2WZ9B5A0Fi6lmaNgoSRNsKqaB/xX3zk0e1goacjmV9V9AEl+E/hfwGrA2VX1H70mkzRKfwN8Ocn6wNUsvo+Sw3AlSYtx6J0GJ8mWwLeB3wR+AXwAOJdmw8mn2vv3u8iDNBmWMAy3aOYqOAxXkjQtCyUNTpLvAr8C/gr4I+D3gPOBP25f8jfAm6pq+34SShqlJJss7bhbCEiSpmOhpMFJci/w9qq6KsmawEPAdlV1WXt8C+A/q+olfeaUJEnS+HKOkoZoDnAnQFXNb1e8mrqyzTxgrT6CSepPktcCGwMrT22vqrP7SSRJGmcWShqqblepXafShEryCuAsYEuemZsEz1wXnKMkSVqMhZKG6mtJFrSPVwVOanuWoNmFW9LkOB64AXgHMBfYDlgH+DLwZz3mkiSNMecoaXCSnDKT11XVAcs7i6T+deYtPkgzZ/G6JG8HvlxVb+g5oiRpDNmjpMGxAJLUsSIwv318L7AhcB1wE/DqvkJJksabhZIkaeh+BryeZtjdpcChSRYCB7ZtkiQtxqF3kqRBS7IrsEZVfbNd2OE7wBbAfcAHqurCXgNKksaShZIkaeIkmQPMK38JSpKWwEJJkjRISb46k9dV1YeWdxZJ0uxjoSRJGqQkT9Es2HA5z+ydtJiq+oORhZIkzRou5iBJGqqTgA8ArwC+CpxeVff3G0mSNFvYoyRJGqwkqwB7AB8CdgD+DTgZON/5SZKkpbFQkiRNhCSbAPsD+wIvAl5bVfOX+iZJ0sRaoe8AkiSNSLW34O8/SdJz8BeFJGmwkqySZO8kFwDXAVsCBwMb25skSVoaF3OQJA1SkhNpFnO4GTiFZnPZ+/pNJUmaLZyjJEkapHZ58Jtplgdf4i+7qtpjZKEkSbOGPUqSpKE6jaUUSJIkLY09SpIkSZLU4WIOkiRJktRhoSRJkiRJHRZKkiRJktRhoSRJGokk+yepzu2eJBcn+b2+872Q2j/bV/rOIUl6/iyUJEmjdgDw28AOwIHAk8C3k7yn11SSJE3h8uCSpFH7WVVdtuhJknOBecDewLd/nRMnCbBqVT3260WUJE06e5QkSX17HFgIPLGoIcmcJCcmuS3JwiRzkxydZJWpb1w0xC3Jh5NcCywA9pvpOZJs2p5j/26otv3ITtt7k1yVZEF7vo8nOTLJtHttJNknybVJHk1y5dCGGErSkNmjJEkatRWTrAQEWA/4c2AN4AyAJKsCFwG/BRwBXAW8Ffg0sDWwW+d8u7fHPwPcCdz9PM7xnJK8E/gm8ANgL5rfoX/W/hmmsxuwLXA4MB84FDgryaurau6yfr4kabQslCRJo/afnecLgIOr6rz2+X7A64E9q+qf27YLkswH/irJzlV1wZT3rwlsWVXzFjUkOWgZzzETnwFuA3atqoXt55wL3LiE168GvKOqHm5f+1PgdmBP4PPL+NmSpBFz6J0kadT2pelp2RZ4F3AqcEKSg9vjbwceAf6l876vtfc7ddq/N7VIep7nWKokawDbAN9aVCQBVNV8ljyv6qJFRVL72ruAu4FNluWzJUn9sEdJkjRq105dzAE4N8kmwBeSnA6sA9xZVc+a91NVdyf5VXt8qjum+YxlPcdzWZtmqOBd0xybrg3gvmnaFtD0NEmSxpw9SpKkcXAVTQHxKpoCY712BbunJVmX5gu+ezvvnW4hhZme4/H2vrtIRLeQmtd+znTzkdafpk2SNMtZKEmSxsHW7f09wIU0845277xm3/b+whmcb6bnuIumWHp953Xvnfqkqh4BLgN2T7LyovYkawKuZCdJA+TQO0nSqL2uXfUOmiFwewA7A2dV1Q1JTgM+BpyaZFPgamBH4DDgnKr69xl8xozOUVXVDvf7UJJfAlcC2wF/OM05Dwf+DTgvyfHAijQr9s0H5izLfwBJ0vizUJIkjdopUx4/CNwAfAI4EaCqHk/yNuBomkLkZTSrzX0JOGomH7CM5/hke38oTS/U92h6iW7snPPcJO+jWf3uTJqlyE8ENgT2mUkuSdLskc48V0mSNENJXgRcAdxWVbv0nUeS9MKxR0mSpBlKcjJwAc1Ke+sDHwZeA3y8z1ySpBeehZIkSTO3Fs3wvZcBTwA/Bd49w3lTkqRZxKF3kiRJktTh8uCSJEmS1GGhJEmSJEkdFkqSJEmS1GGhJEmSJEkdFkqSJEmS1GGhJEmSJEkdFkqSJEmS1GGhJEmSJEkdFkqSJEmS1PH/Ac/Ee+RkxG7EAAAAAElFTkSuQmCC"/>
          <p:cNvSpPr>
            <a:spLocks noChangeAspect="1" noChangeArrowheads="1"/>
          </p:cNvSpPr>
          <p:nvPr/>
        </p:nvSpPr>
        <p:spPr bwMode="auto">
          <a:xfrm>
            <a:off x="168275" y="-136525"/>
            <a:ext cx="298450" cy="298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4" name="AutoShape 4" descr="data:image/png;base64,iVBORw0KGgoAAAANSUhEUgAAA0oAAAILCAYAAADWqWyQAAAABHNCSVQICAgIfAhkiAAAAAlwSFlzAAAPYQAAD2EBqD+naQAAADh0RVh0U29mdHdhcmUAbWF0cGxvdGxpYiB2ZXJzaW9uMy4xLjMsIGh0dHA6Ly9tYXRwbG90bGliLm9yZy+AADFEAAAgAElEQVR4nOzdd7hcVbn48e9LCAGkCjcERYrXjoJKEdGrVCteERvYCBcroqhXQcBLs6D8QBEURUXBgthQEaRXBRUVEVCUIlVIAqEECCmE9/fH2kOGnTk5M/vMOXOSfD/Ps585s9aavd+Z2TNnv7PWXjsyE0mSJEnSQssNOgBJkiRJGm9MlCRJkiSpxkRJkiRJkmpMlCRJkiSpxkRJkiRJkmpMlCRJkiSpxkRJkiRJkmpMlCRJkiSpxkRJkiRJkmpMlLRMi4ipEZERMSciNuhQf1FEXDOg2LapYnvTILbfq4jYMCLOiIh7qriPXkzbmyPi9A7l746IBRFxWkSsOLoRD061X2XbMici/h4Rn4qIFUZxu0+KiEMi4vmjtY1BWVqfW/Wc2veVRyPizoj4dUS8ZNDx9VP1HZIR8fGGj299Z27Tx5han9WzOtSNKN5+iIhPVDH89xD1Z1ffyU/q0/aeVW1v7xGsY42IOCgiroiIWRExNyJuiohvRsQmbe3eX21rSlvZu0aybalXJkpSMQn4zKCDWMJ9CXgR8D/Ai6v7XYuITwDfBH4A7JKZc/oe4fjyL8rr9GLgzcD1wKeBr4ziNp8EHAwsVclEZWl+bgCvouwrLwU+CkwBLoqIFw40qvHlCsprdMUorPuVEbHdKKx3pI4CfgscHxFPbK+IiPcCrwD2ysw7BhFcXUQ8C7gS+F/gHOCtlBgPA9YH/hoRk6rmp1Lez5ltq3gXYKKkMbP8oAOQxomzgLdFxJGZ+ddBBzOWImIlYE5m5ghX9Vzg8sz8RYMYPgfsDxwL7NOHWIiIAFbMzIdHuq5R8nBm/r51JyLOBP4O7B4RH15aE8WIWGkcvycDERErZ+bsYZr9OTPvrv6+LCIuB24E3kQfEoOImAAsn5lzR7quQcnMWcDvh23Yu+sox0tHRMQW/fh+6pfMfDQidgf+CnwV2A2gGiFxJPCTzDxlpNupvk8nDdtw8euYCPwCWA3YMjP/2VZ9MfCdqmfsUYDMnAHMGMk2pZGyR0kqjqD8avWFxTVqG2oxtUNdRsQhbfdbQ2Y2iYifRMT91RCIL0bE8hHxzIg4KyIeqIai7TvEZlesHjMtIh6OiIsj4gUdtr95NWTtnmoo118i4i21Nq2hhq+IiG9HxF3AbBbzDzAi1o+I70fEjGqIxLUR8b8RsVxVv01EJPA04NVtQ4Q2XNxrWT12uYj4GiVJOiwzP1w/CImIJ0bEcRHx74iYFxH/iojPtv3q2GqXEfGVarjGtcBcYPeqboUow9r+UT2HuyLiOxHxH7V1vDUizokytOnh6rl+PiKeUGt3YkQ8GBFPizIE6sGIuC0ijqrH1a3MfITyS+sKwBq17a0WEUdWw1PmVa/F0R3ienNE/KHa12ZXr9W3q7ptgD9WTb/T9j4dUtVvHhGnVPviw9XtD6M2JLW1X9fjb9u3NmwruzkiTo+IXar9cQ6l14eI+GBEXFLtVw9FxNURsW91MNW+3osi4pqI2CIiftP2vD7Zvg8O89yeWj23O6r3f3pEnB/DDNNre583rto/VO07X4mIlWttIyL2iogrq9fv3oj4aUQ8dYjn87KIuCwiZgPfXlwcQ7i/up1fW/9iP69Vm9b32L7V5+Imyudl2x7W0XGYWwzxHRkR74mI66r1/T0i3la9vjd3enIR8bFqf38wIn4XEVsN94J0iin681mdDxwIbEbpARkujikRcXxE3B7l83pTRBwcEcu3tfljRJxRe9zVVfxbtJXtUpU9b6jtZea/gI8Du0bEGyMigBOAh4AP1LaxdkR8I8p33LyIuDEiDm3/3EXEitU2j4yID0XEP4F5wK5DPN9J1edrVkS8YjEvzVuAZ1K+6//ZqUFmnpaZ86v1Pm7oXUT8HtgeeGbbZ3xOREyIiFsi4pcdYluj+twetZi4pCHZoyQVD1CG3n05IrbLzAv6uO4fA98Hjgd2BPYFJgI7AMdRfvV7G/CFiLghM0+tPf5zlF+M3w2sDhxCGXLzguofJBGxLaVX7A/A+ykHUbsCP4rya/WJtXV+GzgDeCfwBGoHWy1REonLKAfv/wfcDOxUxfyfwF4sHO7yc8ov3K3x+ncO87pMpAyzeyulF+mYDttfEbiw2tbBwFXAf1ESq+cDr609ZOeq/jBgGjCjOrj7ZVV+RPV8NgAOpbyOm7f1cDwd+DVwNOUg41nAfsCWQH3YzUTgNMoByVHAy6rX6P5q+01sBNwH3NX2GqxM+bV1Pcq+cBWwcbWN50XEDpmZEfFi4EfVcggwp3qerbivAPYAvkPZ11sHabdXtxsC/wROAe4B1qUcZP0xIp7T1pvRqxcCz662eRPldYXynp5clc0DNqUcjD6LMnyz3RTKvnIU5X17A3A4cAfw3S6e26+BCZTP3q3A2sDW1BLSIUysHn888PnqcZ+ivLava2t3PDAVOIayzzwROIjS+7NpZk5va7su5TvhCOAAql/QhzGhOtBejjJE6TOU5OanrQZdfl7bfZjSW/JxYBZwfYN1DCvKELDjgZ9Rhg2uTvk8D5WofBD4B/CR6v6ngV9HxEaZef8Qj1mcfnxWf0R5nT4TET9rHczXVQf1l1Pe08Mo34kvpuwzG1L2U4DzgL0jYmJmzo+IdSi98g9T/k+0Ev8dgOmZefXigsvM4yNiZ+BrwHMoCcXrMvOxYWtRfli5hPJdchDwN0pyfCDwPGCX2mp3pXyPHkT5Tlpk+F5ErEXpJdoIeGlmXrWYMFtJVM+jDip7Uj7jk1mYtD2amQsi4qvA4RGxQWbe0vaY/wFWorwuUu8y08VlmV0oBzYJbE45MLiR8g8qqvqLgGva2m9YtZ/aYV0JHNJ2/5Cq7GO1dn+pyt/QVrY8ZYjBz9rKtqna/bkVT1W+AeXA8pttZddSDhaXr23rV5R/bsvVnu9JXb4+h1ftt6yVH0c5EHhGW9nNwOldrvfmar0JfHYx7d5XtXlzrXzfqnzH2ut/H7Bmre2uVd0utfLNq/IPDLHtqN6Xl1XtNmmrO3GIuM4A/tHF878IuKZa//KURODQap3vq7X9JLAA2LxW/saq/aur+/9b3V99MdttPedF9t8ObSdQkugHgQ/X9+vFfJY2rL3Pj7TvJ0Nsa7nqdXhn1X7NtrqLhtgH/wacNdxzA9aqyvfpZt+sPbb1Pn+4Vn5AVf6S6v5WdP6sr0fpsf1Ch+ezXZcxHMLCz0r7cj9t3yHZw+eVhd9jNwATG65jm6rdNrV2rXVPbXtv7wR+X2u3PuV77OYOj70KmNBWvkVVvuswr9UiMdGnz2r19/bVuvauxfvxtvZfp/zwtn5tPa3P53Nq6/qv6v7bKcnqV4EL2h53HfCDLveVJ1F+5EjgWx3q96nqXlcrP6gWy4rV/buBVWttn9V6DSiJ83WUYX9P7iK+CynfZdHl83l/ta0pbWXndXrfgDUpP8J8vq0sqn38191sz8Wl0+LQO6mSmfMov/ptThki0C/12d2upXz5n9m27UcoX+gbdHj8yZmZbW1vofzi2xom8zTKP68fVPeXby2UX8LXpQx3aPezLmPfDvh7Zl5eKz+R8k9oJCc3X0n5dX/vxQyr2Y7yz++ntfITq9vta+UXZOa9tbKdKAnUr2qvzZWUX0u3aTWMMkTr5IiYRvmHPp/SmwOlV6RdUhLRdlfR+T3sZONq/fMpB5IHAYdn5vEd4r8GuLIW/9lVDK34W79A/zgi3hIRT+4yDgAiYpWI+EJE3BARj1ASlgcpyVL9uffiqsy8rsP2XhBlqOhMFr7W36UkaM+oNZ/WYR/s9rW+h/IDyCeq4VwviLYhZF36Qe3+ydXtttXtTpT34vu192ga5SBym9rj783ee613oCQMW1bbOw84JSLe0Nam18/rY8OcRrCO4TyT8kPAj9sLM/NW4NIhHnNGZi5ou9/qpej2s1U30s9qWUnm+ZQJCA6KiFWHaLYTJSG4o7YvtL7vX17dXkrp9d2hur8jJSk7C9g6IlaOiKdQernP6zK+Oyg9d1C+T+q2A+7JzPprcWJ1W/8+PSczHxhicy+inA92E6Un6d/dxDhaqu/97wN7tg2pfDUlmRvNCXK0lDNRkh7vFErPzGejdq7ECNxTuz8PmJ2Lnqw/j/JLXt20IcrWqv5ep7o9koUH3q3luKpu7drjhxsW17LWEG3vaKtv6t+UA8h7gbOroWOdtj+tPVGEx07yfaTD9jvFug5liNU8Fn19plC9NhGxCvAbygHAp6rYtmDhcJSVauvt9B7OpfN72MmNLDzwfTPlgHr/iKifB7AOsEmH2B+gHLiuDZCZl1CGHi5PSThuj3IuzG5dxnMy5VfibwGvrOLagjLkpv7ce7HIexIR61Ne6ydTfuX+r2pbH6ya1Lc3k0XN7Sauat/ZnpJY7kv5fN8VEccs5mC33SPZNnyp0vpMtn8GA5jOou/TVjT//LX7a2b+KTP/mJlnUPaZGyg9EC29fl47te33Z77VfnqHuk5lUHu/c+EEE033w5F+VtvtR3k/h5oSfB3KkMz6fvC3qr71eZ1DSZZaidL2wLmUZGkC5TOxY1XXVaJUab1W8zrU9WP/aHkV5bl8YzHJVN2tlOPOpgnvcI6pYmqdR7Y35Xv2zCEfIQ3Dc5SkNpmZEbEf5R/Wezs0af2zrU8kMJKEYThThihrHUy0zh05nDKdaif1E2ezY6tFzaT0SNW1rsnR9LyVEkTmTVFOvL6Qkiy9KjMvq23/RRER7clSREymfH/Vt9/ped1dredVQ4TR+ie/HeV5bZOZrV4kIqKb81iamJOZf6r+/mNEXEg5mDo6Ik7PzAerursp5y3Uz9uhrR6AzPwl8MvqF9WtKOdynRwRN2fm74YKJCJWp/wSfmhmfr6tfBLlXJvHxd2qy8fPkFZPBh4Lq0PZzpSeql2y7XyCGKVrIFXb2LPaxjMoPcaHUIbbvn+Yhy8fEWvVkqXWZ7L9M5iUg9tOs8bVy7r9/A0py2xnfwPeHBGTqx8Pev28doqj23V0/C5k0f2g9Rqtw6I6fbeNa5l5ZUT8EPgYpce+7m5Kb9WBQ6yi/Tyf84HDImJLyjDNczPzgYj4IyVJehJwXWbe1qfwZ1JGH9T1sn+0fIZy/uEpEfHO7G5mvbMp03vvTDkPtK8y828RcT5llMKllO/8T9R/aJN6YY+SVJOZ51ESpYOAVWrV0ykHCJvUyl8/iiHtFhHRuhNlFrKtKb88kmX2oOuBTatfnDst3f7iV3c+8JxY9Fot76L8E72w4Xofk5k3U3pv7gbOisdfRPN8ynuwc4ftt+qHczrll9IJQ7w2rSSy9c+0flD7vu6eychUB+KfpBxQfqit6nTK8JGZQ8R/c4d1za2Svf2qotYsiUP9Mp+UHpH6c3835dftdq3t1T8Dr6N7i7zW1T7+nh7WUddVr0NmXpeZnwGuphzodePttftvq24vqm5Pp7x+Tx7iPVrsifhNRJnO+3mU5z2rKu7H57Xbddxc3db3g/qFT/9J6YGrz8C5PuV7bEn0KUqSfXCHutMpkzLcOMS+0J4onUf5wefTwO2Z+Y+28h0oP9700ps0nPOBtSLi1bXyXr5PWxZQzkv8BvCDiBjqh5x2P6HsDwdFRH04OAARsdMwozmG60n+MqV3+puUH5iazCgpPcYeJamz/SiTKExm4ZCJVo/T94H/iYgbKcOltmThgdNomAz8PCK+SZkt6lBKsnZ4W5v3AWdGxNmU8eb/pvQEPBt4YWa+ueG2v0T5J3pGRBwE3EKZaW4v4Gudzj1pIjNvaetZOisiXpOZv6EMIfsgcFKUaaevplxw8wDKCbrdHEScQjnQ/XVEfJkyI9V8yi+42wK/zMyfU877uhf4ekQcWrV5O2U2trHyXcov1R+PiK9muS7M0ZSJGy6JiC9Rfq1uzXz2CuCozPxDRBxWPafzKbO9rUEZ1tZ+ntWNlIOHt0eZQv1B4I7MvCMiLqGcx3M35SD45ZRemPtqMf6aMpz0hGqfeIRywPSUHp7nuZShQT+MiCMoQ6A+QDkhu6mOz43Sw/EVykHa9dV2t6Mc4H++86oeZx7wv9XQzD+ycNa7MzPztwCZeWlEfIMyNfnmlJnFHqL0zLwUuDozRzrr1mYR0ZrxbR1KD+OzgC+1DSvrx+e1q3Vk5rSIOI8yXPTeqt321GZOq3q+DqZcEPWnlAPXNShJxp10N+PfuFL1hH+N8vmqO4jSG3RZRBxDSQxWpEz88Brg/ZnZmo3xz5TvnFdQZnNrOY8yK1/r7345gdKDenL13l5L+ZHqk8Cprf25W1VPzQcj4gHgWxGxSnaYvbSt/fwoM/OdDVweEcdRvptmU2bNezNlX1vckMirKZeheDflu/CRzGy/jtgZlO+CbSkTWtTPWZV6k+NgRgkXl0EttM1616HuB1XdNbXy1Si/Vk2jHIydRhlznXSe9W7t2uNPBB7ssL2LePwMe9tUj38H5VeyGZQE6RJgsw6P34Qyhe10ysHdnZSD5vd183wX8xqtX70Wd1fr/QdlfP5ytXY309usd4u0pRxs31C9ri+ryp5Imdr1DspB/82UabIn1R6bwFeG2N7ylFmnrqQcTD9AOUj4OvC0tnYvpiRMD1Wv9zcpvTGPzeI1zHt4CB1mhBvuva7Vvaba3kFtZU+g/Or8D8ovqvdRDhK+CKxTtXktJYm5vWoznXLQ8NLa+netnvu89n2Wcr7QTylJ0CzKuP6Nq9f7xNo6tqCcX/Fgtb1DKElVsuisdx33CcpQv9b7cTtlquxXseisZR1fq+o9uHm450b5oeE7VfmD1Xv/V8rU0xM6xVZ/nyk9NxdSDuhmUs79e0KH9ntQTnB/sGp7A3ASbZ/Xxb33Q8RwCIvOeDez2s4eLPo5HPbzSofZ2hp+5qdQEtCZlH3ye5RrDT3u81K1fQ8lUZ1LSR72oEwTfUU3cVH7fh0i7m067D8nMgqfVUoCfn+neKu6LwP/ql6/mcCfKMPVnlBre2q1jre1lU2s9qEFwBrd7iu1/WXtIer/g9ILNK2K7V+UacwntrVpzXp3ZIfHPzbrXa38wKr8gC5iXJOSKP+lep7zKJNCnAi8qK1dp1nv1q5es/uqujkd1t+auXHTXl47F5dOS2sKZEmS1CYiTgTelJn1Ibgaoercv+uAX2Rmp/NBpZ5VQ3ivpszu97JBx6Mln0PvJEnSqIlyEdYDKb1yMyk98B8FVqX0vEgjUk1IszHlYtQbU6YGl0bMREmSJI2muZRhdcdRhtLOpgwdfH9m/m0xj5O69WLKcOG7KcP/zhpwPFpKOPROkiRJkmqcHlySJEmSakyUJEmSJKnGREmSJEmSapaJyRyq6SKfRLl+hiRJkqRl26qUi64POWHDMpEoUZKk24dtJUmSJGlZsR7w76Eql5VE6QGA2267jdVWW23QsUiSJEkakFmzZvGUpzwFhhlttqwkSgCsttpqJkqSJEmShuVkDpIkSZJUY6IkSZIkSTUmSpIkSZJUs0ydozScBQsWMH/+/EGHMaYmTpzIhAkTBh2GJEmSNK6YKAGZybRp07jvvvsGHcpArLHGGkyZMoVyuSlJkiRJJkrwWJI0efJkVl555WUmYchMZs+ezYwZMwBYd911BxyRJEmSND4s84nSggULHkuS1lprrUGHM+ZWWmklAGbMmMHkyZMdhidJkiThZA6PnZO08sorDziSwWk992Xt/CxJkiRpKMt8otSyrAy362RZfu6SJElSJyZKkiRJklRjoiRJkiRJNcv8ZA5DiUPHdjhaHpw9P2bq1Kncd999/OIXv2Dq1KmcdNJJACy//PI88YlPZJNNNmG33XZj6tSpLLecObEkSZLULY+elyKvetWruPPOO7n55ps588wz2Xbbbdlnn33YaaedeOSRRwYdniRJkrTEsEdpKTJp0iSmTJkCwJOf/GRe+MIXstVWW7H99ttz4okn8u53v3vAEUqSJElLBnuUlnLbbbcdm266KaeeeuqgQ5EkSZKWGAPvUYqI5YFDgLcDU4A7gROBz2Tmo1WbAA4G3gusCfwB+GBm/m0AIS9xnvWsZ3HVVVcNOgxJkjQOjPV52Bp/mpwbvywaDz1K+wHvB/YGng3sC3wC+FBbm32Bj1VttgCmAedGxKpjG+qSKTO9VpIkSZLUg/GQKL0Y+GVmnpGZN2fmT4FzgM3hsd6kjwCfzcxTM/MaYHdgZeBtgwp6SXLttdey0UYbDToMSZIkaYkxHhKl3wLbR8QzACJiU+ClwK+r+o0oQ/LOaT0gM+cCFwNbj22oS54LLriAq6++mje+8Y2DDkWSJElaYgz8HCXgC8DqwD8iYgEwATgwM39Y1U+pbqfXHjcd2KDTCiNiEjCprWiZGKI3d+5cpk2bxoIFC5g+fTpnnXUWhx9+ODvttBPvete7Bh2eJEmStMQYD4nSW4F3UIbR/Q14PnB0RNyRmSe1taufdRYdylr2p0z+sEw566yzWHfddVl++eVZc8012XTTTTnmmGPYfffdveCsJEmS1IPIHOysFxFxG/D5zPxqW9mngHdk5rMi4qnAjcALM/MvbW1+CdyXmbt3WGenHqXb77//flZbbbXHtZ0zZw433XQTG220ESuuuGJfn9uSwtdAkqRlh7PeaVmf9W7WrFmsvvrqAKtn5qyh2o2HboaVgUdrZQtYGNtNlFnudmxVRsQKwMuByzqtMDPnZuas1gI80PeoJUmSJC21xsPQu18BB0bErZShdy+gTAX+bYDMzIg4GjggIq4HrgcOAGYDJw8mZEmSJElLs/GQKH0I+DRwHDAZuAM4Hjisrc0RwEpVm9YFZ1+RmfYUSZIkSeq7gSdKVbLzkWoZqk0Ch1SLJEmSJI2q8XCO0rgw6EktBmlZfu6SJElSJ8t8ojRx4kQAZs+ePeBIBqf13FuvhSRJkrSsG/jQu0GbMGECa6yxBjNmzABg5ZVXJmLZmDYzM5k9ezYzZsxgjTXWYMKECYMOSZIkSRoXlvlECWDKlCkAjyVLy5o11ljjsddAkiRJkokSABHBuuuuy+TJk5k/f/6gwxlTEydOtCdJkiRJqjFRajNhwgSTBkmSJElO5iBJkiRJdSZKkiRJklRjoiRJkiRJNSZKkiRJklRjoiRJkiRJNSZKkiRJklRjoiRJkiRJNSZKkiRJklRjoiRJkiRJNSZKkiRJklRjoiRJkiRJNSZKkiRJklRjoiRJkiRJNSZKkiRJklRjoiRJkiRJNSZKkiRJklRjoiRJkiRJNSZKkiRJklRjoiRJkiRJNSZKkiRJklRjoiRJkiRJNSZKkiRJklRjoiRJkiRJNSZKkiRJklRjoiRJkiRJNSZKkiRJklRjoiRJkiRJNSZKkiRJklQz8EQpIm6OiOywfLWqnxQRx0bE3RHxUEScFhHrDTpuSZIkSUuvgSdKwBbAum3LjlX5T6rbo4E3ALsCLwVWAU6PiAljHKckSZKkZcTygw4gM+9qvx8RnwRuBC6OiNWBPYF3ZuZ5Vf07gNuAHYCzxzhcSZIkScuAnnuUImLFiFitVvaWiPh8RGw/kmAiYgXgHcC3MzOBzYCJwDmtNpl5B3ANsPVi1jMpIlZrLcCqI4lLkiRJ0rKlydC77wHHtO5ExIeBU4B9gXMi4jUjiGdnYA3gxOr+FGBeZt5baze9qhvK/sD9bcvtI4hJkiRJ0jKmSaK0JXBW2/0PA9+nJDinAh8fQTx7AmdWvUaLE0Aupv5wYPW2xckfJEmSJHWtSaL0H8C/ASJiI+CpwLGZOQs4AXhuk0AiYgPKeUffaiueBqwQEWvWmk+m9Cp1lJlzM3NWawEeaBKTJEmSpGVTk0RpNqWXBuC/gAeBP1X351BmpWtiD2AGcEZb2Z+B+SycCY+IWJeSjF3WcDuSJEmStFhNZr27GvhgRNwC7AVcWE28ALA+pReoJxGxHCVROikzH2mVZ+b9EXECcFREzATuAY6sYjivQeySJEmSNKwmidKngdOBK4F5lOFyLa8Frmiwzh0oSda3O9R9FHgE+DGwEnA+MDUzFzTYjiRJkiQNq+dEKTMviIhnU6buvjIz/9VWfQElgep1nedQJmjoVDcH+FC1SJIkSdKoa3IdpZcBMzPz1FqSBPADYFJfIpMkSZKkAWkymcOFwHOGqHtmVS9JkiRJS6wmiVLHIXKVicCjDWORJEmSpHGhq3OUImI1ygVlW6ZExPq1ZisBu9Ng1jtJkiRJGk+6nczho8BB1d8J/HyIdgF8bqRBSZIkSdIgdZsonUO5sGwARwDHArfW2swFrs7Mi/sXniRJkiSNva4Spcz8HfA7gIh4AvDNzLxjNAOTJEmSpEFpch2lQ0cjEEmSJEkaL3pOlAAiYkPgLcAGlEkc2mVm7jmysCRJkiRpcHpOlCLitcCpwARgBuXcpHbZh7gkSZIkaWCa9Ch9FrgU2DUzZ/Q5HkmSJEkauCaJ0tOBXUySJEmSJC2tlmvwmFuAVfodiCRJkiSNF00Spc8BH4+IlfsdjCRJkiSNB02G3m0JTAZuiIgLgZm1+szMfUYcmSRJkiQNSJNEae+2v3frUJ+AiZIkSZKkJVaTC842Ga4nSZIkSUsMkx5JkiRJqjFRkiRJkqSaRolSRLwjIv4UEQ9FxIL60u8gJUmSJGks9ZwoRcR/A98B/gKsVP39Q+Ah4HrgsH4GKEmSJEljrUmP0ieBLwLvr+4fl5nvAJ4BTABu61NskiRJkjQQTRKlZwLnUaYBh2rmvMycBnwG+Fh/QpMkSZKkwWiSKE0A5mXmo5ThdlPa6m4FntqPwCRJkiRpUJokSjcBT6r+/iuPv+jsm4A7RxqUJEmSJA1Sk0TpfGCH6u8vA2+NiBsi4u+U85a+3q/gJEmSJGkQlm/wmAOBSQCZ+ZNqOvC3U85ZOiIzT+xfeJIkSZI09npKlCJiBeDlwD+AWQCZeSpwav9DkyRJkqTB6HXo3SPA6cDTRyEWSZIkSRoXekqUqpnubgdWG51wJEmSJGnwmvVOYfEAACAASURBVEzmcALwwYiY0O9gJEmSJGk8aDKZwzzKRWevjYjTKNOBZ1t9ZuaX+hGcJEmSJA1Ck0TpC21/f6xDfQImSpIkSZKWWE2G3m00zPLUXlcYEU+OiO9HxMyImB0RV0bEZm31ERGHRMQdEfFwRFwUERs3iF2SJEmShtVzj1Jm3tLPACJiTeBS4ELg1cAM4D+B+9qa7UvpvZoKXAd8Cjg3Ip6ZmQ/0Mx5JkiRJajL0rt/2A27LzD3aym5u/RERAXwE+Gx1zSYiYndgOvA24PixC1WSJEnSsqDnRCkibuLxkzfUZWb+Zw+r/G/g7Ij4CeVitv8GjsvMb1b1GwFTgHPaNjA3Ii4GtqZDohQRk4BJbUWr9hCPJEmSpGVckx6li1k0UVqbkrTMqup78VTgA8AXgc8BWwLHRMTczPwuJUmC0oPUbjqwwRDr3B84uMc4JEmSJAlodo7S1E7lEbEWcC5wRo+rXA74U2YeUN3/SzVRwweA77Zvur7JDmUth1MSr5ZVKRfKlSRJkqRhNZn1rqPMnAn8P3rvybkT+Hut7Fpg/ervadXtlFqbySzay9SKZW5mzmotgBM+SJIkSepa3xKlyt30Pj34pZQL2LZ7BtCaXe8mSrK0Y6syIlagnM90WbMwJUmSJGlofZv1LiImAu+hJDa9+BJwWUQcAPyYco7Se6uFzMyIOBo4ICKuB64HDgBmAyf3KXxJkiRJekyTWe8u6FA8idIL9ERg917Wl5l/jIg3UM4rOoiSaH0kM3/Q1uwIYCXgOGBN4A/AK7yGkiRJkqTR0KRHaTkWnURhFvBT4HuZ2fNwuMw8HTh9MfUJHFItkiRJkjSqmsx6t80oxCFJkiRJ40bPkzlExEER8aQh6taNiINGHpYkSZIkDU6TWe8OBtYbou5JeKFXSZIkSUu4JolSLKZuFWB+w1gkSZIkaVzo6hyliNgEeH5b0Wsi4lm1ZisBbwdu7FNskiRJkjQQ3U7m8AYWDqlLyjTenTwM7DHSoCRJkiRpkLpNlL5Bmb47gMspydA1tTZzgRsz8+H+hSdJkiRJY6+rRCkz7wTuBIiIbYErvNirJEmSpKVVk+soXVwvi4gXAS8ALs7Ma/sRmCRJkiQNSs+JUkR8C1g+M6dW93cFfkAZljcvIrbNzN/1NUpJkiRJGkNNpgffFrig7f6BwNmUWfEuAw7oQ1ySJEmSNDBNEqUpwC0AEfEkYGPg8My8CvgysHn/wpMkSZKksdckUZoPrFj9/RJgDvD76v69wBp9iEuSJEmSBqZJovQP4J0RsSqwJ3BpZs6v6tYD7upXcJIkSZI0CD1P5gAcBZwC7Fbd37mtbnvgqpEGJUmSJEmD1GR68J9ExG3A1sAfM/M3bdW3Az/rV3CSJEmSNAhNepTIzN+z8Lyk9vKDRxyRJEmSJA1Yk3OUAIiIV0bE4RHxzYhYvyrbIiL+o3/hSZIkSdLYa3LB2ZWBX1LOR8qq+GvArcDHgduqW0mSJElaIjXpUfos5VpJbwRWB6Kt7hxghz7EJUmSJEkD0+QcpTcD/5eZP4+ICbW6W4H1Rx6WJEmSJA1Okx6l/wD+NkTdo8BKzcORJEmSpMFrkij9G3jeEHWbADc1D0eSJEmSBq9JonQqcGBEvKCtLCNiA+CjwE/6EpkkSZIkDUiTROlQ4A7gcuBPlJnvvgNcA8wAPt+36CRJkiRpAHpOlDLzAWBr4P+AB4EbgdnA4cDLMvPhvkYoSZIkSWOsyax3VMnQ57H3SJIkSdJSqMnQuyFFxCoR8al+rlOSJEmSxlpPiVJErBARkyMiauUrR8R+lBnvDu1ngJIkSZI01rpKlCJiYkR8HbgfuBO4OyLeXdW9BbiBco7SHcBOoxSrJEmSJI2Jbs9R2hd4L3A9cCXwVOD4iNgQOACYDuwBfDczs/9hSpIkSdLY6TZRehvwS+BNmbkAICIOpcx8dyWwQ2beMzohSpIkSdLY6vYcpacC32olSZXjqtvPmCRJkiRJWpp0myhNAu6qld1d3d4ykgAi4pCIyNoyra0+qjZ3RMTDEXFRRGw8km1KkiRJ0uL0MuvdUOcePdqHOP4GrNu2PK+tbl/gY8DewBbANODciFi1D9uVJEmSpEX0csHZkyPi4Q7lP4qIOW33MzM37TGORzJzWr2wmob8I8BnM/PUqmx3yuQRbwOO73E7kiRJkjSsbhOlS+jco3Rxn+J4ekTcAcwF/gAckJn/AjYCpgDntBpm5tyIuBjYGhMlSZIkSaOgq0QpM7cZxRj+ALwLuA5YB/gUcFl1HtKUqs302mOmAxsMtcKImEQ5r6rFYXqSJEmSutbL0LtRkZlntt29OiJ+B9wI7A78vtWs9rDoUNZuf+DgvgUpSZIkaZnSy2QOYyIzHwKuBp5OmbgBFvYstUxm0V6mdocDq7ct6/U5TEmSJElLsXGXKFXD5p4N3AncREmWdmyrXwF4OXDZUOvIzLmZOau1AA+MbtSSJEmSliYDH3oXEUcCvwJupfQUfQpYDTgpMzMijgYOiIjrgeuBA4DZwMkDClmSJEnSUm7giRJlWNwPgbUpF7X9PbBVZrYuZHsEsBJwHLAmZfKHV2SmvUSSJEmSRsXAE6XM3HWY+gQOqRZJkiRJGnXj7hwlSZIkSRq0nhOliJgYEZ+KiL9HxEMRsaC2PDIagUqSJEnSWGky9O5w4KPAmcAvgLl9jUiSJEmSBqxJovQW4LDMPLTfwUiSJEnSeNDkHKU1gUv6HYgkSZIkjRdNEqVLgOf3OxBJkiRJGi+aJEofBvaMiF0iYoV+ByRJkiRJg9bkHKUrgYnAT4CMiNm1+szM1UccmSRJkiQNSJNE6WdA9jsQSZIkSRovek6UMnPqKMQhSZIkSeNGk3OUJEmSJGmp1mToHQAR8Vzg2cBK9brM/O5IgpIkSZKkQeo5UYqIlYHTgO0o5ypFVdV+3pKJkiRJkqQlVpOhd/8HbAi8nJIk7QLsCJwKXA+8sF/BSZIkSdIgNEmUXg98Abisun9rZp6fmW8GrgA+0K/gJEmSJGkQmiRKGwL/yMwFlOF2K7fV/QDYuQ9xSZIkSdLANEmU7gOeUP09A3h6W93EtjpJkiRJWiI1mfXuauAZwFnAhcABEXE9MA84CPhr/8KTJEmSpLHXJFE6gYW9SAcCvwUuru7fB7ymD3FJkiRJ0sD0nChl5o/b/r4pIp7BwqnCL8vMe/oYnyRJkiSNucYXnG3JzIeAX/UhFkmSJEkaF5pM5kBETIqI90XEDyPi3Ih4elX++oh4an9DlCRJkqSx1XOPUkSsTZnEYWNgGrAOsGpVvTPwSmCvfgUoSZIkSWOtSY/SEcAawObA+kC01V0IvLwPcUmSJEnSwDQ5R2knYL/MvCIiJtTqbgfWG3lYkiRJkjQ4TXqUVgNuGaJuIn2YIEKSJEmSBqlJonQT8OIh6rYE/tk8HEmSJEkavCaJ0g+A/SLi9Sw8PykjYgtgH+B7/QpOkiRJkgahyTC5LwAvAX4O3FuVnQ2sBZwFfLk/oUmSJEnSYPScKGXm/Ih4DfBW4LWU6cHvBk4HTsnMR/sboiRJkiSNrZ4SpYhYEXgX8JvMPAU4ZVSikiRJkqQB6ukcpcycAxwDTB6dcCRJkiRp8JpM5vAvYEq/A5EkSZKk8aJJovRl4JMRsVq/g5EkSZKk8aDJrHcbA2sDN0fEBcCdQLbVZ2bu0ySYiNgf+Bzw5cz8SFU2CTgS2A1YCTgf2Cszb2+yDUmSJEkaTpNEae+2v3fpUJ+U6yn1pLoO03uBq2pVRwOvA3YFZgJHAadHxGaZuaDX7UiSJEnScHoeepeZyw2zTOh1nRGxCuVCtu9h4bWZiIjVgT2B/83M8zLzL8A7gOcBO/S6HUmSJEnqRpNzlEbDV4EzMvO8WvlmwETgnFZBZt4BXANsPdTKImJSRKzWWoBVRyFmSZIkSUupJkPvAIiI7YHtgbUoF5w9PzMvaLCeXSkJ0eYdqqcA8zLz3lr5dBY/897+wMG9xiJJkiRJ0CBRiogVgJ8BrwECeKRazycj4gzgjZk5v8t1PYUyi94rqms0dR0Gj59Aou5w4Itt91cFnPxBkiRJUleaDL07CHgl8ElgncxcAVgH2K8qP6iHdW1GuXjtnyPikYh4BHg58OHq7+nAChGxZu1xk6u6jjJzbmbOai3AAz3EJEmSJGkZ1yRR2g34XGb+v8y8CyAz78rMIyk9OW/vYV3nUyZmeH7b8ifKxA6tv+cDO7YeEBHrAs8FLmsQuyRJkiQNq8k5SusBvxmi7jeU84O6kpkPUCZmeExEPATMzMxrqvsnAEdFxEzgHso1la4G6hM/SJIkSVJfNOlRuovSC9TJ86r6fvoo8Avgx8ClwGzgdV5DSZIkSdJoadKjdBpwWETcmpmntgoj4vXAIZRhc41l5ja1+3OAD1WLJEmSJI26JonSgcBLgJ9Uw+SmUSZzWIUyJO7A/oUnSZIkSWOv50QpM++NiC2BqcC2lOsoXUGZmOG7mTm3rxFKkiRJ0hjrKlGKiBUyc17rfpUMHV8t9bYvzczf9i9ESZIkSRpb3U7m8OOIGLZtRLwU+PXIQpIkSZKkweo2UdoJOGFxDSJia0qSNG2kQUmSJEnSIHWbKL0f2D0ivtSpMiK2As4EZlDOW5IkSZKkJVZX5yhl5rciYk3gCxFxb2Ye1qqLiBcBZwN3A9tk5r9HJ1RJkiRJGhtdz3qXmf+vSpYOjoiZmfnVtiRpJiVJun20ApUkSZKksdLT9OCZeUCVLH05IqZQLgJ7L7BtZt42GgFKkiRJ0lhrcsHZvYDVgQOAWyk9Sbf0NSpJkiRJGqBur6N0Wq1oIhDAPcCxEdFel5n5+v6EJ0mSJEljr9sepU2ArJXdAjyxWtrV20mSJEnSEqXbWe82HOU4JEmSJGnc6PY6SpIkSZK0zDBRkiRJkqQaEyVJkiRJqjFRkiRJkqQaEyVJkiRJqukqUYqIL0bEU6q/14+IiaMbliRJkiQNTrc9Sh8B1q3+vgl4weiEI0mSJEmD122idC+wTvV34EVlJUmSJC3FurrgLPB74ISIuLy6f1RE3DdE28zM1488NEmSJEkajG4Tpb2Ao4GNKb1JTwPmDtHW3iZJkiRJS7SuEqXMvAV4A0BEPArsnJmXL/5RkiRJkrRkajI9+LbA3/sdiCRJkiSNF90OvXtMZl4MEBFPA7YD1gLuBi7MzBv6G54kSZIkjb2eE6WICOBY4P08vkfq0Yg4LjM/3K/gJEmSJGkQmgy9+yhlcofjgRcBT6luvw7sFREf7V94kiRJkjT2eu5RAt4NHJuZ+7SV/Rv4Y0QsAN4DfKkfwUmSJEnSIDTpUXoqcPoQdadX9ZIkSZK0xGqSKN0PbDBE3QbArObhSJIkSdLgNUmUzgU+ExGbtRdGxPOBQ4Gz+xGYJEmSJA1Kk0Rpf+AR4PKIuDoizomIq4E/A49W9ZIkSZK0xOo5UcrM24DnA0cADwEbVbefB16Qmbf3sr6I+EBEXBURs6rldxHx6rb6SRFxbETcHREPRcRpEbFer3FLkiRJUreazHpHZt5N/3qObgc+CbQuVrs78MuIeEFm/g04GngdsCswEzgKOD0iNsvMBX2KQZIkSZIe0yhR6qfM/FWt6MCI+ACwVUTcDuwJvDMzzwOIiHcAtwE74PlQkiRJkkZBk3OURk1ETIiIXYEnAL8DNgMmAue02mTmHcA1wNaLWc+kiFittQCrjm7kkiRJkpYm4yJRiojnRcSDwFzg68AbMvPvwBRgXmbeW3vI9KpuKPtTpjFvLT2dNyVJkiRp2TYuEiXgn5QJIrYCvgacFBHPWUz7AHIx9YcDq7ctTv4gSZIkqWs9n6MUESsA8zNzcYlKTzJzHgsnc/hTRGwB7AP8CFghItas9SpNBi5bzPrmUnqnWjH3K1RJkiRJy4CeepQiYkXgYWDn0Qln4aaASZRrM80HdmyLYV3guSwmUZIkSZKkkeipRykz50TETMp1k/oiIj4HnEmZyW5VyjTg2wCvysz7I+IE4Khqu/cARwJXA+f1KwZJkiRJatdkevBfAW+gbSa6EVoH+B6wLmXihasoSdK5Vf1HgUeAHwMrAecDU72GkiRJkqTR0iRROgU4ISK+DZwK3EltYoXMvKLblWXmnsPUzwE+VC2SJEmSNOqaJEqti7xOBXav1bVmo5swgpgkSZIkaaCaJEp79D0KSZIkSRpHek6UMvOk0QhEkiRJksaLEV1wNiKeGREviYgn9CsgSZIkSRq0RolSRLwrIm4H/g5cAjyzKv9xRLynj/FJkiRJ0pjrOVGKiDcDJwJXAHtTJnBouQJ4S18ikyRJkqQBadKjtD/wncz8b+AbtbprgeeMOCpJkiRJGqAmidKzKddS6uQeYK3m4UiSJEnS4DVJlGYDqw9R92Tg3ubhSJIkSdLgNUmULgX2jojoUDcVuGgkAUmSJEnSoDW54OxhwG+By4GTgQR2iYhDgZcBW/YvPEmSJEkaez33KGXmn4BXA6sAR1FmvTsAeAbwmsy8pq8RSpIkSdIYa9KjRGZeCDw7Iv4TWAe4OzOv62tkkiRJkjQgjRKllsy8EbixT7FIkiRJ0rjQZDIHImLDiDg+Iq6LiJnV7fERsVG/A5QkSZKksdZzohQRzwf+Qpnh7t/AOdXtVOAvVb0kSZIkLbGaDL07GrgL2CEzb20VRsQGwLnAl4Bt+xOeJEmSJI29JkPvtgQObk+SADLzFuAQ4EV9iEuSJEmSBqZJonR/tXRyHzCreTiSJEmSNHhNEqWTgXcPUfce4IfNw5EkSZKkwevqHKWI2KXt7p+BN0XE5ZSkaBowBdgNmAz8pN9BSpIkSdJY6nYyh58CCUTb7VOAzTu0/R6l10mSJEmSlkjdJkrOYidJkiRpmdFVopSZF492IJIkSZI0XjSZzEGSJEmSlmpNLjhLROwMvB3YAFixVp2ZuelIA5MkSZKkQek5UYqITwBfAO4CbgAe6ndQkiRJkjRITXqU9gK+DbwvMxf0OR5JkiRJGrgm5yitBZxskiRJkiRpadUkUboUeHa/A5EkSZKk8aLJ0LuPAD+PiNuAszJzXp9jkiRJkqSBapIo3QCcB/wcyIiYXavPzFx9xJFJkiRJ0oA0SZSOAPYGrgSuBexRkiRJkrRUaZIoTQW+kJn79zkWSZIkSRoXmkzmMAE4t18BRMT+EfHHiHggImZExC8i4pm1NpMi4tiIuDsiHoqI0yJivX7FIEmSJEntmiRK5wBb9TGGlwNfrda5I6WX65yIeEJbm6OBNwC7Ai8FVgFOj4gJfYxDkiRJkoBmQ+8+DfwoIh4CzgDuqTfIzEXKhpKZr2q/HxF7ADOAzYBLImJ1YE/gnZl5XtXmHcBtwA7A2Q2egyRJkiQNqUmi9Nfq9ovV0slIenpaM+a1kq3NgImUniwAMvOOiLgG2JoOiVJETAImtRWtOoJ4JEmSJC1jmiRKhwHZ70AAIiIoyddvM/OaqngKMC8z7601n17VdbI/cPBoxChJkiRp6ddzopSZh4xCHC1fATahnIc0nGDohO1wHt/btSpw+8hCkyRJkrSsaNKjNCoi4ljgv4GXZWZ7UjMNWCEi1qz1Kk0GLuu0rsycC8xtW/coRCxJkiRpadVzohQRBw3TJDPz0z2sL4BjKbPabZOZN9Wa/BmYT5kR78fVY9YFngvs2+12JEmSJKlbTXqUDhmmPikz43Xrq8DbgNcDD0RE67yj+zPz4cy8PyJOAI6KiJmUSR6OBK4GzuspckmSJEnqQs/XUcrM5eoLsDbwbuAaYMMeV/kBykx3FwF3ti1vbWvzUeAXlB6lS4HZwOsyc0Gv8UuSJEnScPpyjlJ13aRvR8Rk4BjKMLpuHzvsCUSZOQf4ULVIkiRJ0qjquUdpGJcD2/d5nZIkSZI0pvqdKG0KPNjndUqSJEnSmGoy6927OhRPolz/6H+A7480KEmSJEkapCbnKJ04RPkcSpL08cbRSJIkSdI40CRR2qhD2ZzMnD7SYCRJkiRpPOg5UcrMW0YjEEmSJEkaL/o9mYMkSZIkLfG66lGKiKt6WGdm5qYN45EkSZKkget26N09QA7TZhVgsy7aSZIkSdK41lWilJnbDFUXEcsD7wUOoiRJJ/clMkmSJEkakBGdoxQRbwb+DhwL/BXYLDPf2Y/AJEmSJGlQGiVKEbFNRPwB+BEwC3hFZr4yM6/sa3SSJEmSNAA9JUoR8byI+DVwPrAW8LbM3Dwzzx+V6CRJkiRpALpKlCLiKRFxEnAFZcKGjwDPzsxTRjM4SZIkSRqEbme9uw5YATgLOAJ4AHheRHRsnJlX9CU6SZIkSRqAbhOlSdXtq4FXLaZdUGa+mzCSoCRJkiRpkLpNlPYY1SgkSZIkaRzp9jpKJ412IJIkSZI0XozoOkqSJEmStDTqduidJGkpEId2noRHy448OAcdgiQtEexRkiRJkqQaEyVJkiRJqjFRkiRJkqQaEyVJkiRJqjFRkiRJkqQaEyVJkiRJ+v/t3XnQZHV97/H3B5AdI4OySViMKHpFUAEJYlKKgEqMBL0gMWxWLriQkmjCVVLFoqE0LiyJEJIKIohUSHLFoEGWIGhQQy7K5oWgOOz7MizDMoPwvX+cM/Bw5pnhGWT69HP6/arq6u7f6T79GXjmPPPt39ZhoSRJkiRJHRZKkiRJktRhoSRJkiRJHRZKkiRJktRhoSRJkiRJHRZKkiRJktRhoSRJkiRJHb0XSkl+J8m3k9yepJLs3jmeJEe2xx9LcnGS/9FXXkmSJEnD13uhBKwBXAkcvITjhwKfaI9vC9wJXJBkrdHEkyRJkjRpVuo7QFV9F/guQJJnHUvTcAhwdFV9s23bD7gL+EPg70YaVpIkSdJEGIcepaXZDFgfOH9RQ1UtAL4P7LCkNyVZJcmLF90Ae58kSZIkzdi4F0rrt/d3ddrvmnJsOp8GHpxyu/WFjyZJkiRpqMa9UFqkOs8zTdtUnwN+Y8pto+WUS5IkSdIA9T5H6Tnc2d6vD9wxpX1dFu9lelo7PG/BoufduU+SJEmStDTj3qN0A02xtPOihiQrA78L/KivUJIkSZKGrfcepSRrAq+c0rRZkq2B+6vq5iTHAYcl+QXwC+Aw4FHgjNGnlSRJkjQJei+UgG2Ai6Y8P6a9PxXYH/gCsBpwIrA2cCmwS1U9PMKMkiRJkiZI74VSVV1MszjDko4XcGR7kyRJkqTlbtznKEmSJEnSyFkoSZIkSVJH70PvNBo5yiXSBXXE0rYfkyRJ0iL2KEmSJElSh4WSJEmSJHVYKEmSJElSh4WSJEmSJHVYKEmSJElSh4WSJEmSJHVYKEmSJElSh4WSJEmSJHVYKEmSJElSh4WSJEmSJHVYKEmSJElSh4WSJEmSJHVYKEmSJElSh4WSJEmSJHVYKEmSJElSh4WSJEmSJHVYKEmSJElSh4WSJEmSJHVYKEmSJElSh4WSJEmSJHVYKEmSJElSh4WSJEmSJHVYKEmSJElSh4WSJEmSJHVYKEmSJElSh4WSJEmSJHVYKEmSJElSh4WSJEmSJHVYKEmSJElSh4WSJEmSJHXMmkIpyUeT3JDk8SQ/SfLWvjNJkiRJGqZZUSgl2Qs4DjgaeAPwH8B3k2zcazBJkiRJgzQrCiXgE8DJVfUPVXVtVR0C3AJ8pOdckiRJkgZo7AulJCsDbwLO7xw6H9hh9IkkSZIkDd1KfQeYgZcCKwJ3ddrvAtaf7g1JVgFWmdK0FsBDDz20PPLNDo/3HUDjYKL/DqjhtWDieR2Q1wFN+nVgpn/+VNVyjvLrSbIhcBuwQ1X9eEr7XwD7VNUW07znSOCIkYWUJEmSNNtsVFW3LengbOhRuhd4ksV7j9Zl8V6mRT4HHNNpmwPc/8JG0yyyFnArsBHwcM9ZJPXD64Ak8FqgxlrA7Ut7wdgXSlW1MMlPgJ2Bs6Yc2hn41yW8ZwGwoNM82X2MEy7JoocPV5U/C9IE8jogCbwW6GnP+f9+7Aul1jHA15NcBvwYOBDYGDip11SSJEmSBmlWFEpVdWaSdYDDgQ2AnwHvrqqb+k0mSZIkaYhmRaEEUFUnAif2nUOz1gLgKBYfkilpcngdkAReCzRDY7/qnSRJkiSN2thvOCtJkiRJo2ahJEmSJEkdFkqSJEmS1GGhJEmSJEkdFkqSJEmS1GGhJEmSpEFL8s4kO055/rEkVyQ5I8nafWbT+HJ5cA1akhWAVwLr0vlioKp+0EsoSZI0UkmuBv53VZ2TZEvg/wLHAG8Hrq2qA3oNqLE0azaclZZVku2BM4BNgHQOF7DiyENJGrkk6wFfAnai+dLkWdeDqvJaIA3fZsA17eP3Ad+pqsOSvBE4p79YGmcWShqyk4DLgN2AO2iKI0mT52vAxsBn8VogTaqFwOrt43cAp7WP7wde3EsijT0LJQ3Z5sD7q+r6voNI6tWOwFur6oq+g0jqzSXAMUl+CGwH7NW2vwq4tbdUGmsu5qAhu5RmfpKkyXYLiw+/lTRZDgZ+Bbwf+EhV3da2vws4t7dUGmsu5qDBSvIHwF8CXwSuBp6Yeryqruojl6TRSrIL8EngoKq6sec4kqRZwkJJg5XkqWmai+ab5XICtzQZksyjmZuwEvAoi39pMqePXJJGy5Vwtayco6Qh26zvAJLGwiF9B5DUL1fC1fNhj5IGK8kaVfVI3zkkSVK/klwB/Bw4gmlWv6yqB/vIpfFmoaTBSjIf+Cfgq1V1Sd95JPUvyWrAi6a2VdVDPcWRNCJJHgG2ciVcLQtXvdOQ7Q38BnBhkp8n+VSSDfsOJWm0kqyR5CtJ7gbmA/M6N0nD50q4Wmb2KGnwkqwD7AvsD7wWOA/4KnB2Vf2qx2iSRiDJCcDbgMNpNpn8GPBy4CDgU1X1jR7jSRoBV8LV82GhpImS5E9oLpIrA/cCJwGfr6pHew0mablJcjOwb1VdnOQh4I1VdX2SfYC9q+rdPUeUtJy5Eq6e7oIiBwAADntJREFUD1e90+AlWZ+mR+kAYGPgX4CTgQ2BTwHbA7v0FlDS8jYHuKF9/FD7HOAS4G97SSRp1FwJV8vMQkmDlWQPmuJoV+Aa4ATg9Kp6YMprrgAu7yehpBGZC2wK3ERzLdgT+C/gPcADS36bpKGoqpv6zqDZx8UcNGSnALcDb6mqravqK1OLpNZc4OjRR5M0QqcAW7WPPwd8NMkC4FiaobiSJkCSfZL8MMntSTZp2w5J8t6+s2k8OUdJg5VkdeceSepKsjGwDfDLqrqy7zySlr8kHwE+AxwH/AXwuqqam2R/YL+qeluf+TSeLJQ0KElePNPXuneKNBmS7AucWVULOu0rAx+oqtP6SSZpVJJcAxxWVd9K8jDNnkpzk7wOuLiqXtpzRI0hCyUNSruqzXP9ULvCjTRBkjwJbFBVd3fa1wHu9logDV+Sx4AtquqmTqG0OXBVVa3Wc0SNIRdz0NDYdS6pK0z/BcpGwIMjziKpHzcAW9Ms6jLVu2gWeZEWY6GkQamq7y96nGTlqlo43euS2MUuDVySy2kKpAIuTDJ1g+kVaZYLPrePbJJG7ovACUlWpfnyZLskewOfBv6412QaWxZKGrJ/SrJHVT1rk7kk6wEXAq/rJ5akEflWe781cB4wf8qxhcCNwP8ZcSZJPaiqU5KsBHwBWB04A7gN+HhV/WOv4TS2nKOkwUpyKXBNVR0wpW0D4HvA/6uq9/cWTtLIJNkP+MfuYg6SJlM7qmSF7rxFqct9lDRk76bpWj8WIMnLgYuBq2k2nJQ0GY4A1uw2JnlJkrk95JHUgyQrJXkH8D7gsbZtwySLXR8kcOidBqyq7kuyK3BJEoDdgJ8CH+wOx5M0aJvSzEnqWgV4+WijSOpDu8HsucDGNH/3LwAeBg4FVgU+3F86jSsLJQ1aVd2aZGfgEpqL4j7leFNpIiT5/SlPd00ydYW7FYGdaOYpSRq+44HLgK2A+6a0nwX8Qy+JNPaco6RBSTKP6ZcBXh1YADy5qKGq5owql6TRa/dVg+aakM7hJ2iKpE9W1XdGmUvS6CW5F3hLVV3X2UdpU5r5zKv3GlBjyR4lDc0hfQeQNB6qagWAJDcA21bVvT1HktSfFZh+CO5GNEPwpMXYoyRJkqRBS3Im8GBVHdj2KL0euAf4V+DmqSvkSotYKGnQkqwI7A68hmb4zTXA2VX15FLfKGlQkqwB/C7NRO6Vpx6rqr/uJZSkkUmyIXARzRD8zWnmK20O3Av8jkuFazoWShqsJK8EzqFZ1eo6mjkKrwJuAXarql/2GE/SiCR5A821YHVgDeB+4KXAo8DdVfWKHuNJGpEkqwF7A2+kGYr3U+AbVfVYr8E0tiyUNFhJzqEpjj5YVfe3besApwNPVdVufeaTNBpJLgZ+DnwEeIBm1asnaK4Fx1fVN/tLJ0kaVxZKGqwkjwDbV9XVnfatgB9WlRvMSRMgyQPAm9vVrh4Afruqrk3yZuDUqtqi54iSlrMk+y7teFWdNqosmj1c9U5DtgBYa5r2NYGFI84iqT9P8My2AXfRzFO6FniwfSxp+I7vPH8RzXDchTTDcC2UtJgV+g4gLUffAf4+yZvzjO2Bk4Cze84maXQuB7ZpH18EfCbJB4HjgKuX+C5Jg1FVa3duawKvptmQfu+e42lMOfROg5XkJcCpwHtovlGGphf1bGD/qnqwr2ySRifJNsBaVXVRkpfRXBd2BK4HDqiqK3sNKKk37fXhdIfgajoWShq8JJvTLA8Oze7b1/eZR5IkjYd2VczvV9WL+86i8WOhpImQJADlD7wkSRMnye93m4ANgIOBW6rqXaNPpXFnoaRBa1e5+XOaTeWgWSL4i1X19f5SSRqlJOsBXwJ2Atal+QfS06pqxT5ySRqdJE91mgq4B/ge8MmqumP0qTTuXPVOg5XkE8Bnga8AP6T5x9FbgJOSvLSqju0zn6SR+RrN6nafBe7gmRXwJE2IqloBoJ2nuNB5ypoJe5Q0WEluAI7o7o2QZD/gyKrarJ9kkkYpycPAW6vqir6zSBq9dnGno4G9gLXb5nuAU4DPVtWjfWXTeLNHSUO2AfCjadp/1B6TNBluoTPcTtJkSDIH+DHwcuAbNHuohWaRpz8Bdk6yI7AVzcbUf91XVo0f91HSkF0P7DlN+17AL0acRVJ/DgE+n2TTnnNIGr3DaTaV/a2qOqiqjquqY6vqQOCVwMrA14HzaTahlp7m0DsNVpL3AWcC/04zR6lo9k7ZCdizqs7qMZ6k5SjJPJ49F2kNmlEUj/LMvmoAVNWcEUaTNEJJbgQOqqrzlnD8ncA5wFFVddQos2n8WShp0JK8CfhTmi72ANcAX66qy3sNJmm5aucizkhVnbo8s0jqT5IFNL1Jty7h+EbAjVXldBQtxh8KDVKSlYAPAudV1R/1nUfSaFn8SGrdC2wKTFsoAZsBd48sjWYVe5Q0WEkeBV5TVTf1nUVSv5KsQDMfYV0683Or6ge9hJK03CU5mebv/s5VtbBzbBXgPGBuVX2oj3wabxZKGqwkFwHHV9W3+s4iqT9JtgfOADZh8dXvyg1npeFqh9ZdBiwATgD+uz30WuCjwCrAtlV1cz8JNc4slDRYSf4n8HngWOAnwCNTj1fVVX3kkjRaSa4Afg4cwTQbzrrxpDRsSTYDTgR24ZkvSwq4ADi4qq7vK5vGm4WSBivJU0s57LfI0oRI8giwlf8YkiZbkrWBzdun11fV/X3m0fhzMQcN2WZ9B5A0Fi6lmaNgoSRNsKqaB/xX3zk0e1goacjmV9V9AEl+E/hfwGrA2VX1H70mkzRKfwN8Ocn6wNUsvo+Sw3AlSYtx6J0GJ8mWwLeB3wR+AXwAOJdmw8mn2vv3u8iDNBmWMAy3aOYqOAxXkjQtCyUNTpLvAr8C/gr4I+D3gPOBP25f8jfAm6pq+34SShqlJJss7bhbCEiSpmOhpMFJci/w9qq6KsmawEPAdlV1WXt8C+A/q+olfeaUJEnS+HKOkoZoDnAnQFXNb1e8mrqyzTxgrT6CSepPktcCGwMrT22vqrP7SSRJGmcWShqqblepXafShEryCuAsYEuemZsEz1wXnKMkSVqMhZKG6mtJFrSPVwVOanuWoNmFW9LkOB64AXgHMBfYDlgH+DLwZz3mkiSNMecoaXCSnDKT11XVAcs7i6T+deYtPkgzZ/G6JG8HvlxVb+g5oiRpDNmjpMGxAJLUsSIwv318L7AhcB1wE/DqvkJJksabhZIkaeh+BryeZtjdpcChSRYCB7ZtkiQtxqF3kqRBS7IrsEZVfbNd2OE7wBbAfcAHqurCXgNKksaShZIkaeIkmQPMK38JSpKWwEJJkjRISb46k9dV1YeWdxZJ0uxjoSRJGqQkT9Es2HA5z+ydtJiq+oORhZIkzRou5iBJGqqTgA8ArwC+CpxeVff3G0mSNFvYoyRJGqwkqwB7AB8CdgD+DTgZON/5SZKkpbFQkiRNhCSbAPsD+wIvAl5bVfOX+iZJ0sRaoe8AkiSNSLW34O8/SdJz8BeFJGmwkqySZO8kFwDXAVsCBwMb25skSVoaF3OQJA1SkhNpFnO4GTiFZnPZ+/pNJUmaLZyjJEkapHZ58Jtplgdf4i+7qtpjZKEkSbOGPUqSpKE6jaUUSJIkLY09SpIkSZLU4WIOkiRJktRhoSRJkiRJHRZKkiRJktRhoSRJGokk+yepzu2eJBcn+b2+872Q2j/bV/rOIUl6/iyUJEmjdgDw28AOwIHAk8C3k7yn11SSJE3h8uCSpFH7WVVdtuhJknOBecDewLd/nRMnCbBqVT3260WUJE06e5QkSX17HFgIPLGoIcmcJCcmuS3JwiRzkxydZJWpb1w0xC3Jh5NcCywA9pvpOZJs2p5j/26otv3ITtt7k1yVZEF7vo8nOTLJtHttJNknybVJHk1y5dCGGErSkNmjJEkatRWTrAQEWA/4c2AN4AyAJKsCFwG/BRwBXAW8Ffg0sDWwW+d8u7fHPwPcCdz9PM7xnJK8E/gm8ANgL5rfoX/W/hmmsxuwLXA4MB84FDgryaurau6yfr4kabQslCRJo/afnecLgIOr6rz2+X7A64E9q+qf27YLkswH/irJzlV1wZT3rwlsWVXzFjUkOWgZzzETnwFuA3atqoXt55wL3LiE168GvKOqHm5f+1PgdmBP4PPL+NmSpBFz6J0kadT2pelp2RZ4F3AqcEKSg9vjbwceAf6l876vtfc7ddq/N7VIep7nWKokawDbAN9aVCQBVNV8ljyv6qJFRVL72ruAu4FNluWzJUn9sEdJkjRq105dzAE4N8kmwBeSnA6sA9xZVc+a91NVdyf5VXt8qjum+YxlPcdzWZtmqOBd0xybrg3gvmnaFtD0NEmSxpw9SpKkcXAVTQHxKpoCY712BbunJVmX5gu+ezvvnW4hhZme4/H2vrtIRLeQmtd+znTzkdafpk2SNMtZKEmSxsHW7f09wIU0845277xm3/b+whmcb6bnuIumWHp953Xvnfqkqh4BLgN2T7LyovYkawKuZCdJA+TQO0nSqL2uXfUOmiFwewA7A2dV1Q1JTgM+BpyaZFPgamBH4DDgnKr69xl8xozOUVXVDvf7UJJfAlcC2wF/OM05Dwf+DTgvyfHAijQr9s0H5izLfwBJ0vizUJIkjdopUx4/CNwAfAI4EaCqHk/yNuBomkLkZTSrzX0JOGomH7CM5/hke38oTS/U92h6iW7snPPcJO+jWf3uTJqlyE8ENgT2mUkuSdLskc48V0mSNENJXgRcAdxWVbv0nUeS9MKxR0mSpBlKcjJwAc1Ke+sDHwZeA3y8z1ySpBeehZIkSTO3Fs3wvZcBTwA/Bd49w3lTkqRZxKF3kiRJktTh8uCSJEmS1GGhJEmSJEkdFkqSJEmS1GGhJEmSJEkdFkqSJEmS1GGhJEmSJEkdFkqSJEmS1GGhJEmSJEkdFkqSJEmS1PH/Ac/Ee+RkxG7EAAAAAElFTkSuQmCC"/>
          <p:cNvSpPr>
            <a:spLocks noChangeAspect="1" noChangeArrowheads="1"/>
          </p:cNvSpPr>
          <p:nvPr/>
        </p:nvSpPr>
        <p:spPr bwMode="auto">
          <a:xfrm>
            <a:off x="320675" y="15875"/>
            <a:ext cx="298450" cy="298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5" name="AutoShape 6" descr="data:image/png;base64,iVBORw0KGgoAAAANSUhEUgAAA0oAAAILCAYAAADWqWyQAAAABHNCSVQICAgIfAhkiAAAAAlwSFlzAAAPYQAAD2EBqD+naQAAADh0RVh0U29mdHdhcmUAbWF0cGxvdGxpYiB2ZXJzaW9uMy4xLjMsIGh0dHA6Ly9tYXRwbG90bGliLm9yZy+AADFEAAAgAElEQVR4nOzdd7hcVbn48e9LCAGkCjcERYrXjoJKEdGrVCteERvYCBcroqhXQcBLs6D8QBEURUXBgthQEaRXBRUVEVCUIlVIAqEECCmE9/fH2kOGnTk5M/vMOXOSfD/Ps585s9aavd+Z2TNnv7PWXjsyE0mSJEnSQssNOgBJkiRJGm9MlCRJkiSpxkRJkiRJkmpMlCRJkiSpxkRJkiRJkmpMlCRJkiSpxkRJkiRJkmpMlCRJkiSpxkRJkiRJkmpMlLRMi4ipEZERMSciNuhQf1FEXDOg2LapYnvTILbfq4jYMCLOiIh7qriPXkzbmyPi9A7l746IBRFxWkSsOLoRD061X2XbMici/h4Rn4qIFUZxu0+KiEMi4vmjtY1BWVqfW/Wc2veVRyPizoj4dUS8ZNDx9VP1HZIR8fGGj299Z27Tx5han9WzOtSNKN5+iIhPVDH89xD1Z1ffyU/q0/aeVW1v7xGsY42IOCgiroiIWRExNyJuiohvRsQmbe3eX21rSlvZu0aybalXJkpSMQn4zKCDWMJ9CXgR8D/Ai6v7XYuITwDfBH4A7JKZc/oe4fjyL8rr9GLgzcD1wKeBr4ziNp8EHAwsVclEZWl+bgCvouwrLwU+CkwBLoqIFw40qvHlCsprdMUorPuVEbHdKKx3pI4CfgscHxFPbK+IiPcCrwD2ysw7BhFcXUQ8C7gS+F/gHOCtlBgPA9YH/hoRk6rmp1Lez5ltq3gXYKKkMbP8oAOQxomzgLdFxJGZ+ddBBzOWImIlYE5m5ghX9Vzg8sz8RYMYPgfsDxwL7NOHWIiIAFbMzIdHuq5R8nBm/r51JyLOBP4O7B4RH15aE8WIWGkcvycDERErZ+bsYZr9OTPvrv6+LCIuB24E3kQfEoOImAAsn5lzR7quQcnMWcDvh23Yu+sox0tHRMQW/fh+6pfMfDQidgf+CnwV2A2gGiFxJPCTzDxlpNupvk8nDdtw8euYCPwCWA3YMjP/2VZ9MfCdqmfsUYDMnAHMGMk2pZGyR0kqjqD8avWFxTVqG2oxtUNdRsQhbfdbQ2Y2iYifRMT91RCIL0bE8hHxzIg4KyIeqIai7TvEZlesHjMtIh6OiIsj4gUdtr95NWTtnmoo118i4i21Nq2hhq+IiG9HxF3AbBbzDzAi1o+I70fEjGqIxLUR8b8RsVxVv01EJPA04NVtQ4Q2XNxrWT12uYj4GiVJOiwzP1w/CImIJ0bEcRHx74iYFxH/iojPtv3q2GqXEfGVarjGtcBcYPeqboUow9r+UT2HuyLiOxHxH7V1vDUizokytOnh6rl+PiKeUGt3YkQ8GBFPizIE6sGIuC0ijqrH1a3MfITyS+sKwBq17a0WEUdWw1PmVa/F0R3ienNE/KHa12ZXr9W3q7ptgD9WTb/T9j4dUtVvHhGnVPviw9XtD6M2JLW1X9fjb9u3NmwruzkiTo+IXar9cQ6l14eI+GBEXFLtVw9FxNURsW91MNW+3osi4pqI2CIiftP2vD7Zvg8O89yeWj23O6r3f3pEnB/DDNNre583rto/VO07X4mIlWttIyL2iogrq9fv3oj4aUQ8dYjn87KIuCwiZgPfXlwcQ7i/up1fW/9iP69Vm9b32L7V5+Imyudl2x7W0XGYWwzxHRkR74mI66r1/T0i3la9vjd3enIR8bFqf38wIn4XEVsN94J0iin681mdDxwIbEbpARkujikRcXxE3B7l83pTRBwcEcu3tfljRJxRe9zVVfxbtJXtUpU9b6jtZea/gI8Du0bEGyMigBOAh4AP1LaxdkR8I8p33LyIuDEiDm3/3EXEitU2j4yID0XEP4F5wK5DPN9J1edrVkS8YjEvzVuAZ1K+6//ZqUFmnpaZ86v1Pm7oXUT8HtgeeGbbZ3xOREyIiFsi4pcdYluj+twetZi4pCHZoyQVD1CG3n05IrbLzAv6uO4fA98Hjgd2BPYFJgI7AMdRfvV7G/CFiLghM0+tPf5zlF+M3w2sDhxCGXLzguofJBGxLaVX7A/A+ykHUbsCP4rya/WJtXV+GzgDeCfwBGoHWy1REonLKAfv/wfcDOxUxfyfwF4sHO7yc8ov3K3x+ncO87pMpAyzeyulF+mYDttfEbiw2tbBwFXAf1ESq+cDr609ZOeq/jBgGjCjOrj7ZVV+RPV8NgAOpbyOm7f1cDwd+DVwNOUg41nAfsCWQH3YzUTgNMoByVHAy6rX6P5q+01sBNwH3NX2GqxM+bV1Pcq+cBWwcbWN50XEDpmZEfFi4EfVcggwp3qerbivAPYAvkPZ11sHabdXtxsC/wROAe4B1qUcZP0xIp7T1pvRqxcCz662eRPldYXynp5clc0DNqUcjD6LMnyz3RTKvnIU5X17A3A4cAfw3S6e26+BCZTP3q3A2sDW1BLSIUysHn888PnqcZ+ivLava2t3PDAVOIayzzwROIjS+7NpZk5va7su5TvhCOAAql/QhzGhOtBejjJE6TOU5OanrQZdfl7bfZjSW/JxYBZwfYN1DCvKELDjgZ9Rhg2uTvk8D5WofBD4B/CR6v6ngV9HxEaZef8Qj1mcfnxWf0R5nT4TET9rHczXVQf1l1Pe08Mo34kvpuwzG1L2U4DzgL0jYmJmzo+IdSi98g9T/k+0Ev8dgOmZefXigsvM4yNiZ+BrwHMoCcXrMvOxYWtRfli5hPJdchDwN0pyfCDwPGCX2mp3pXyPHkT5Tlpk+F5ErEXpJdoIeGlmXrWYMFtJVM+jDip7Uj7jk1mYtD2amQsi4qvA4RGxQWbe0vaY/wFWorwuUu8y08VlmV0oBzYJbE45MLiR8g8qqvqLgGva2m9YtZ/aYV0JHNJ2/5Cq7GO1dn+pyt/QVrY8ZYjBz9rKtqna/bkVT1W+AeXA8pttZddSDhaXr23rV5R/bsvVnu9JXb4+h1ftt6yVH0c5EHhGW9nNwOldrvfmar0JfHYx7d5XtXlzrXzfqnzH2ut/H7Bmre2uVd0utfLNq/IPDLHtqN6Xl1XtNmmrO3GIuM4A/tHF878IuKZa//KURODQap3vq7X9JLAA2LxW/saq/aur+/9b3V99MdttPedF9t8ObSdQkugHgQ/X9+vFfJY2rL3Pj7TvJ0Nsa7nqdXhn1X7NtrqLhtgH/wacNdxzA9aqyvfpZt+sPbb1Pn+4Vn5AVf6S6v5WdP6sr0fpsf1Ch+ezXZcxHMLCz0r7cj9t3yHZw+eVhd9jNwATG65jm6rdNrV2rXVPbXtv7wR+X2u3PuV77OYOj70KmNBWvkVVvuswr9UiMdGnz2r19/bVuvauxfvxtvZfp/zwtn5tPa3P53Nq6/qv6v7bKcnqV4EL2h53HfCDLveVJ1F+5EjgWx3q96nqXlcrP6gWy4rV/buBVWttn9V6DSiJ83WUYX9P7iK+CynfZdHl83l/ta0pbWXndXrfgDUpP8J8vq0sqn38191sz8Wl0+LQO6mSmfMov/ptThki0C/12d2upXz5n9m27UcoX+gbdHj8yZmZbW1vofzi2xom8zTKP68fVPeXby2UX8LXpQx3aPezLmPfDvh7Zl5eKz+R8k9oJCc3X0n5dX/vxQyr2Y7yz++ntfITq9vta+UXZOa9tbKdKAnUr2qvzZWUX0u3aTWMMkTr5IiYRvmHPp/SmwOlV6RdUhLRdlfR+T3sZONq/fMpB5IHAYdn5vEd4r8GuLIW/9lVDK34W79A/zgi3hIRT+4yDgAiYpWI+EJE3BARj1ASlgcpyVL9uffiqsy8rsP2XhBlqOhMFr7W36UkaM+oNZ/WYR/s9rW+h/IDyCeq4VwviLYhZF36Qe3+ydXtttXtTpT34vu192ga5SBym9rj783ee613oCQMW1bbOw84JSLe0Nam18/rY8OcRrCO4TyT8kPAj9sLM/NW4NIhHnNGZi5ou9/qpej2s1U30s9qWUnm+ZQJCA6KiFWHaLYTJSG4o7YvtL7vX17dXkrp9d2hur8jJSk7C9g6IlaOiKdQernP6zK+Oyg9d1C+T+q2A+7JzPprcWJ1W/8+PSczHxhicy+inA92E6Un6d/dxDhaqu/97wN7tg2pfDUlmRvNCXK0lDNRkh7vFErPzGejdq7ECNxTuz8PmJ2Lnqw/j/JLXt20IcrWqv5ep7o9koUH3q3luKpu7drjhxsW17LWEG3vaKtv6t+UA8h7gbOroWOdtj+tPVGEx07yfaTD9jvFug5liNU8Fn19plC9NhGxCvAbygHAp6rYtmDhcJSVauvt9B7OpfN72MmNLDzwfTPlgHr/iKifB7AOsEmH2B+gHLiuDZCZl1CGHi5PSThuj3IuzG5dxnMy5VfibwGvrOLagjLkpv7ce7HIexIR61Ne6ydTfuX+r2pbH6ya1Lc3k0XN7Sauat/ZnpJY7kv5fN8VEccs5mC33SPZNnyp0vpMtn8GA5jOou/TVjT//LX7a2b+KTP/mJlnUPaZGyg9EC29fl47te33Z77VfnqHuk5lUHu/c+EEE033w5F+VtvtR3k/h5oSfB3KkMz6fvC3qr71eZ1DSZZaidL2wLmUZGkC5TOxY1XXVaJUab1W8zrU9WP/aHkV5bl8YzHJVN2tlOPOpgnvcI6pYmqdR7Y35Xv2zCEfIQ3Dc5SkNpmZEbEf5R/Wezs0af2zrU8kMJKEYThThihrHUy0zh05nDKdaif1E2ezY6tFzaT0SNW1rsnR9LyVEkTmTVFOvL6Qkiy9KjMvq23/RRER7clSREymfH/Vt9/ped1dredVQ4TR+ie/HeV5bZOZrV4kIqKb81iamJOZf6r+/mNEXEg5mDo6Ik7PzAerursp5y3Uz9uhrR6AzPwl8MvqF9WtKOdynRwRN2fm74YKJCJWp/wSfmhmfr6tfBLlXJvHxd2qy8fPkFZPBh4Lq0PZzpSeql2y7XyCGKVrIFXb2LPaxjMoPcaHUIbbvn+Yhy8fEWvVkqXWZ7L9M5iUg9tOs8bVy7r9/A0py2xnfwPeHBGTqx8Pev28doqj23V0/C5k0f2g9Rqtw6I6fbeNa5l5ZUT8EPgYpce+7m5Kb9WBQ6yi/Tyf84HDImJLyjDNczPzgYj4IyVJehJwXWbe1qfwZ1JGH9T1sn+0fIZy/uEpEfHO7G5mvbMp03vvTDkPtK8y828RcT5llMKllO/8T9R/aJN6YY+SVJOZ51ESpYOAVWrV0ykHCJvUyl8/iiHtFhHRuhNlFrKtKb88kmX2oOuBTatfnDst3f7iV3c+8JxY9Fot76L8E72w4Xofk5k3U3pv7gbOisdfRPN8ynuwc4ftt+qHczrll9IJQ7w2rSSy9c+0flD7vu6eychUB+KfpBxQfqit6nTK8JGZQ8R/c4d1za2Svf2qotYsiUP9Mp+UHpH6c3835dftdq3t1T8Dr6N7i7zW1T7+nh7WUddVr0NmXpeZnwGuphzodePttftvq24vqm5Pp7x+Tx7iPVrsifhNRJnO+3mU5z2rKu7H57Xbddxc3db3g/qFT/9J6YGrz8C5PuV7bEn0KUqSfXCHutMpkzLcOMS+0J4onUf5wefTwO2Z+Y+28h0oP9700ps0nPOBtSLi1bXyXr5PWxZQzkv8BvCDiBjqh5x2P6HsDwdFRH04OAARsdMwozmG60n+MqV3+puUH5iazCgpPcYeJamz/SiTKExm4ZCJVo/T94H/iYgbKcOltmThgdNomAz8PCK+SZkt6lBKsnZ4W5v3AWdGxNmU8eb/pvQEPBt4YWa+ueG2v0T5J3pGRBwE3EKZaW4v4Gudzj1pIjNvaetZOisiXpOZv6EMIfsgcFKUaaevplxw8wDKCbrdHEScQjnQ/XVEfJkyI9V8yi+42wK/zMyfU877uhf4ekQcWrV5O2U2trHyXcov1R+PiK9muS7M0ZSJGy6JiC9Rfq1uzXz2CuCozPxDRBxWPafzKbO9rUEZ1tZ+ntWNlIOHt0eZQv1B4I7MvCMiLqGcx3M35SD45ZRemPtqMf6aMpz0hGqfeIRywPSUHp7nuZShQT+MiCMoQ6A+QDkhu6mOz43Sw/EVykHa9dV2t6Mc4H++86oeZx7wv9XQzD+ycNa7MzPztwCZeWlEfIMyNfnmlJnFHqL0zLwUuDozRzrr1mYR0ZrxbR1KD+OzgC+1DSvrx+e1q3Vk5rSIOI8yXPTeqt321GZOq3q+DqZcEPWnlAPXNShJxp10N+PfuFL1hH+N8vmqO4jSG3RZRBxDSQxWpEz88Brg/ZnZmo3xz5TvnFdQZnNrOY8yK1/r7345gdKDenL13l5L+ZHqk8Cprf25W1VPzQcj4gHgWxGxSnaYvbSt/fwoM/OdDVweEcdRvptmU2bNezNlX1vckMirKZeheDflu/CRzGy/jtgZlO+CbSkTWtTPWZV6k+NgRgkXl0EttM1616HuB1XdNbXy1Si/Vk2jHIydRhlznXSe9W7t2uNPBB7ssL2LePwMe9tUj38H5VeyGZQE6RJgsw6P34Qyhe10ysHdnZSD5vd183wX8xqtX70Wd1fr/QdlfP5ytXY309usd4u0pRxs31C9ri+ryp5Imdr1DspB/82UabIn1R6bwFeG2N7ylFmnrqQcTD9AOUj4OvC0tnYvpiRMD1Wv9zcpvTGPzeI1zHt4CB1mhBvuva7Vvaba3kFtZU+g/Or8D8ovqvdRDhK+CKxTtXktJYm5vWoznXLQ8NLa+netnvu89n2Wcr7QTylJ0CzKuP6Nq9f7xNo6tqCcX/Fgtb1DKElVsuisdx33CcpQv9b7cTtlquxXseisZR1fq+o9uHm450b5oeE7VfmD1Xv/V8rU0xM6xVZ/nyk9NxdSDuhmUs79e0KH9ntQTnB/sGp7A3ASbZ/Xxb33Q8RwCIvOeDez2s4eLPo5HPbzSofZ2hp+5qdQEtCZlH3ye5RrDT3u81K1fQ8lUZ1LSR72oEwTfUU3cVH7fh0i7m067D8nMgqfVUoCfn+neKu6LwP/ql6/mcCfKMPVnlBre2q1jre1lU2s9qEFwBrd7iu1/WXtIer/g9ILNK2K7V+UacwntrVpzXp3ZIfHPzbrXa38wKr8gC5iXJOSKP+lep7zKJNCnAi8qK1dp1nv1q5es/uqujkd1t+auXHTXl47F5dOS2sKZEmS1CYiTgTelJn1Ibgaoercv+uAX2Rmp/NBpZ5VQ3ivpszu97JBx6Mln0PvJEnSqIlyEdYDKb1yMyk98B8FVqX0vEgjUk1IszHlYtQbU6YGl0bMREmSJI2muZRhdcdRhtLOpgwdfH9m/m0xj5O69WLKcOG7KcP/zhpwPFpKOPROkiRJkmqcHlySJEmSakyUJEmSJKnGREmSJEmSapaJyRyq6SKfRLl+hiRJkqRl26qUi64POWHDMpEoUZKk24dtJUmSJGlZsR7w76Eql5VE6QGA2267jdVWW23QsUiSJEkakFmzZvGUpzwFhhlttqwkSgCsttpqJkqSJEmShuVkDpIkSZJUY6IkSZIkSTUmSpIkSZJUs0ydozScBQsWMH/+/EGHMaYmTpzIhAkTBh2GJEmSNK6YKAGZybRp07jvvvsGHcpArLHGGkyZMoVyuSlJkiRJJkrwWJI0efJkVl555WUmYchMZs+ezYwZMwBYd911BxyRJEmSND4s84nSggULHkuS1lprrUGHM+ZWWmklAGbMmMHkyZMdhidJkiThZA6PnZO08sorDziSwWk992Xt/CxJkiRpKMt8otSyrAy362RZfu6SJElSJyZKkiRJklRjoiRJkiRJNcv8ZA5DiUPHdjhaHpw9P2bq1Kncd999/OIXv2Dq1KmcdNJJACy//PI88YlPZJNNNmG33XZj6tSpLLecObEkSZLULY+elyKvetWruPPOO7n55ps588wz2Xbbbdlnn33YaaedeOSRRwYdniRJkrTEsEdpKTJp0iSmTJkCwJOf/GRe+MIXstVWW7H99ttz4okn8u53v3vAEUqSJElLBnuUlnLbbbcdm266KaeeeuqgQ5EkSZKWGAPvUYqI5YFDgLcDU4A7gROBz2Tmo1WbAA4G3gusCfwB+GBm/m0AIS9xnvWsZ3HVVVcNOgxJkjQOjPV52Bp/mpwbvywaDz1K+wHvB/YGng3sC3wC+FBbm32Bj1VttgCmAedGxKpjG+qSKTO9VpIkSZLUg/GQKL0Y+GVmnpGZN2fmT4FzgM3hsd6kjwCfzcxTM/MaYHdgZeBtgwp6SXLttdey0UYbDToMSZIkaYkxHhKl3wLbR8QzACJiU+ClwK+r+o0oQ/LOaT0gM+cCFwNbj22oS54LLriAq6++mje+8Y2DDkWSJElaYgz8HCXgC8DqwD8iYgEwATgwM39Y1U+pbqfXHjcd2KDTCiNiEjCprWiZGKI3d+5cpk2bxoIFC5g+fTpnnXUWhx9+ODvttBPvete7Bh2eJEmStMQYD4nSW4F3UIbR/Q14PnB0RNyRmSe1taufdRYdylr2p0z+sEw566yzWHfddVl++eVZc8012XTTTTnmmGPYfffdveCsJEmS1IPIHOysFxFxG/D5zPxqW9mngHdk5rMi4qnAjcALM/MvbW1+CdyXmbt3WGenHqXb77//flZbbbXHtZ0zZw433XQTG220ESuuuGJfn9uSwtdAkqRlh7PeaVmf9W7WrFmsvvrqAKtn5qyh2o2HboaVgUdrZQtYGNtNlFnudmxVRsQKwMuByzqtMDPnZuas1gI80PeoJUmSJC21xsPQu18BB0bErZShdy+gTAX+bYDMzIg4GjggIq4HrgcOAGYDJw8mZEmSJElLs/GQKH0I+DRwHDAZuAM4Hjisrc0RwEpVm9YFZ1+RmfYUSZIkSeq7gSdKVbLzkWoZqk0Ch1SLJEmSJI2q8XCO0rgw6EktBmlZfu6SJElSJ8t8ojRx4kQAZs+ePeBIBqf13FuvhSRJkrSsG/jQu0GbMGECa6yxBjNmzABg5ZVXJmLZmDYzM5k9ezYzZsxgjTXWYMKECYMOSZIkSRoXlvlECWDKlCkAjyVLy5o11ljjsddAkiRJkokSABHBuuuuy+TJk5k/f/6gwxlTEydOtCdJkiRJqjFRajNhwgSTBkmSJElO5iBJkiRJdSZKkiRJklRjoiRJkiRJNSZKkiRJklRjoiRJkiRJNSZKkiRJklRjoiRJkiRJNSZKkiRJklRjoiRJkiRJNSZKkiRJklRjoiRJkiRJNSZKkiRJklRjoiRJkiRJNSZKkiRJklRjoiRJkiRJNSZKkiRJklRjoiRJkiRJNSZKkiRJklRjoiRJkiRJNSZKkiRJklRjoiRJkiRJNSZKkiRJklRjoiRJkiRJNSZKkiRJklRjoiRJkiRJNSZKkiRJklRjoiRJkiRJNSZKkiRJklQz8EQpIm6OiOywfLWqnxQRx0bE3RHxUEScFhHrDTpuSZIkSUuvgSdKwBbAum3LjlX5T6rbo4E3ALsCLwVWAU6PiAljHKckSZKkZcTygw4gM+9qvx8RnwRuBC6OiNWBPYF3ZuZ5Vf07gNuAHYCzxzhcSZIkScuAnnuUImLFiFitVvaWiPh8RGw/kmAiYgXgHcC3MzOBzYCJwDmtNpl5B3ANsPVi1jMpIlZrLcCqI4lLkiRJ0rKlydC77wHHtO5ExIeBU4B9gXMi4jUjiGdnYA3gxOr+FGBeZt5baze9qhvK/sD9bcvtI4hJkiRJ0jKmSaK0JXBW2/0PA9+nJDinAh8fQTx7AmdWvUaLE0Aupv5wYPW2xckfJEmSJHWtSaL0H8C/ASJiI+CpwLGZOQs4AXhuk0AiYgPKeUffaiueBqwQEWvWmk+m9Cp1lJlzM3NWawEeaBKTJEmSpGVTk0RpNqWXBuC/gAeBP1X351BmpWtiD2AGcEZb2Z+B+SycCY+IWJeSjF3WcDuSJEmStFhNZr27GvhgRNwC7AVcWE28ALA+pReoJxGxHCVROikzH2mVZ+b9EXECcFREzATuAY6sYjivQeySJEmSNKwmidKngdOBK4F5lOFyLa8Frmiwzh0oSda3O9R9FHgE+DGwEnA+MDUzFzTYjiRJkiQNq+dEKTMviIhnU6buvjIz/9VWfQElgep1nedQJmjoVDcH+FC1SJIkSdKoa3IdpZcBMzPz1FqSBPADYFJfIpMkSZKkAWkymcOFwHOGqHtmVS9JkiRJS6wmiVLHIXKVicCjDWORJEmSpHGhq3OUImI1ygVlW6ZExPq1ZisBu9Ng1jtJkiRJGk+6nczho8BB1d8J/HyIdgF8bqRBSZIkSdIgdZsonUO5sGwARwDHArfW2swFrs7Mi/sXniRJkiSNva4Spcz8HfA7gIh4AvDNzLxjNAOTJEmSpEFpch2lQ0cjEEmSJEkaL3pOlAAiYkPgLcAGlEkc2mVm7jmysCRJkiRpcHpOlCLitcCpwARgBuXcpHbZh7gkSZIkaWCa9Ch9FrgU2DUzZ/Q5HkmSJEkauCaJ0tOBXUySJEmSJC2tlmvwmFuAVfodiCRJkiSNF00Spc8BH4+IlfsdjCRJkiSNB02G3m0JTAZuiIgLgZm1+szMfUYcmSRJkiQNSJNEae+2v3frUJ+AiZIkSZKkJVaTC842Ga4nSZIkSUsMkx5JkiRJqjFRkiRJkqSaRolSRLwjIv4UEQ9FxIL60u8gJUmSJGks9ZwoRcR/A98B/gKsVP39Q+Ah4HrgsH4GKEmSJEljrUmP0ieBLwLvr+4fl5nvAJ4BTABu61NskiRJkjQQTRKlZwLnUaYBh2rmvMycBnwG+Fh/QpMkSZKkwWiSKE0A5mXmo5ThdlPa6m4FntqPwCRJkiRpUJokSjcBT6r+/iuPv+jsm4A7RxqUJEmSJA1Sk0TpfGCH6u8vA2+NiBsi4u+U85a+3q/gJEmSJGkQlm/wmAOBSQCZ+ZNqOvC3U85ZOiIzT+xfeJIkSZI09npKlCJiBeDlwD+AWQCZeSpwav9DkyRJkqTB6HXo3SPA6cDTRyEWSZIkSRoXekqUqpnubgdWG51wJEmSJGnwmvVOYfEAACAASURBVEzmcALwwYiY0O9gJEmSJGk8aDKZwzzKRWevjYjTKNOBZ1t9ZuaX+hGcJEmSJA1Ck0TpC21/f6xDfQImSpIkSZKWWE2G3m00zPLUXlcYEU+OiO9HxMyImB0RV0bEZm31ERGHRMQdEfFwRFwUERs3iF2SJEmShtVzj1Jm3tLPACJiTeBS4ELg1cAM4D+B+9qa7UvpvZoKXAd8Cjg3Ip6ZmQ/0Mx5JkiRJajL0rt/2A27LzD3aym5u/RERAXwE+Gx1zSYiYndgOvA24PixC1WSJEnSsqDnRCkibuLxkzfUZWb+Zw+r/G/g7Ij4CeVitv8GjsvMb1b1GwFTgHPaNjA3Ii4GtqZDohQRk4BJbUWr9hCPJEmSpGVckx6li1k0UVqbkrTMqup78VTgA8AXgc8BWwLHRMTczPwuJUmC0oPUbjqwwRDr3B84uMc4JEmSJAlodo7S1E7lEbEWcC5wRo+rXA74U2YeUN3/SzVRwweA77Zvur7JDmUth1MSr5ZVKRfKlSRJkqRhNZn1rqPMnAn8P3rvybkT+Hut7Fpg/ervadXtlFqbySzay9SKZW5mzmotgBM+SJIkSepa3xKlyt30Pj34pZQL2LZ7BtCaXe8mSrK0Y6syIlagnM90WbMwJUmSJGlofZv1LiImAu+hJDa9+BJwWUQcAPyYco7Se6uFzMyIOBo4ICKuB64HDgBmAyf3KXxJkiRJekyTWe8u6FA8idIL9ERg917Wl5l/jIg3UM4rOoiSaH0kM3/Q1uwIYCXgOGBN4A/AK7yGkiRJkqTR0KRHaTkWnURhFvBT4HuZ2fNwuMw8HTh9MfUJHFItkiRJkjSqmsx6t80oxCFJkiRJ40bPkzlExEER8aQh6taNiINGHpYkSZIkDU6TWe8OBtYbou5JeKFXSZIkSUu4JolSLKZuFWB+w1gkSZIkaVzo6hyliNgEeH5b0Wsi4lm1ZisBbwdu7FNskiRJkjQQ3U7m8AYWDqlLyjTenTwM7DHSoCRJkiRpkLpNlL5Bmb47gMspydA1tTZzgRsz8+H+hSdJkiRJY6+rRCkz7wTuBIiIbYErvNirJEmSpKVVk+soXVwvi4gXAS8ALs7Ma/sRmCRJkiQNSs+JUkR8C1g+M6dW93cFfkAZljcvIrbNzN/1NUpJkiRJGkNNpgffFrig7f6BwNmUWfEuAw7oQ1ySJEmSNDBNEqUpwC0AEfEkYGPg8My8CvgysHn/wpMkSZKksdckUZoPrFj9/RJgDvD76v69wBp9iEuSJEmSBqZJovQP4J0RsSqwJ3BpZs6v6tYD7upXcJIkSZI0CD1P5gAcBZwC7Fbd37mtbnvgqpEGJUmSJEmD1GR68J9ExG3A1sAfM/M3bdW3Az/rV3CSJEmSNAhNepTIzN+z8Lyk9vKDRxyRJEmSJA1Yk3OUAIiIV0bE4RHxzYhYvyrbIiL+o3/hSZIkSdLYa3LB2ZWBX1LOR8qq+GvArcDHgduqW0mSJElaIjXpUfos5VpJbwRWB6Kt7hxghz7EJUmSJEkD0+QcpTcD/5eZP4+ICbW6W4H1Rx6WJEmSJA1Okx6l/wD+NkTdo8BKzcORJEmSpMFrkij9G3jeEHWbADc1D0eSJEmSBq9JonQqcGBEvKCtLCNiA+CjwE/6EpkkSZIkDUiTROlQ4A7gcuBPlJnvvgNcA8wAPt+36CRJkiRpAHpOlDLzAWBr4P+AB4EbgdnA4cDLMvPhvkYoSZIkSWOsyax3VMnQ57H3SJIkSdJSqMnQuyFFxCoR8al+rlOSJEmSxlpPiVJErBARkyMiauUrR8R+lBnvDu1ngJIkSZI01rpKlCJiYkR8HbgfuBO4OyLeXdW9BbiBco7SHcBOoxSrJEmSJI2Jbs9R2hd4L3A9cCXwVOD4iNgQOACYDuwBfDczs/9hSpIkSdLY6TZRehvwS+BNmbkAICIOpcx8dyWwQ2beMzohSpIkSdLY6vYcpacC32olSZXjqtvPmCRJkiRJWpp0myhNAu6qld1d3d4ykgAi4pCIyNoyra0+qjZ3RMTDEXFRRGw8km1KkiRJ0uL0MuvdUOcePdqHOP4GrNu2PK+tbl/gY8DewBbANODciFi1D9uVJEmSpEX0csHZkyPi4Q7lP4qIOW33MzM37TGORzJzWr2wmob8I8BnM/PUqmx3yuQRbwOO73E7kiRJkjSsbhOlS+jco3Rxn+J4ekTcAcwF/gAckJn/AjYCpgDntBpm5tyIuBjYGhMlSZIkSaOgq0QpM7cZxRj+ALwLuA5YB/gUcFl1HtKUqs302mOmAxsMtcKImEQ5r6rFYXqSJEmSutbL0LtRkZlntt29OiJ+B9wI7A78vtWs9rDoUNZuf+DgvgUpSZIkaZnSy2QOYyIzHwKuBp5OmbgBFvYstUxm0V6mdocDq7ct6/U5TEmSJElLsXGXKFXD5p4N3AncREmWdmyrXwF4OXDZUOvIzLmZOau1AA+MbtSSJEmSliYDH3oXEUcCvwJupfQUfQpYDTgpMzMijgYOiIjrgeuBA4DZwMkDClmSJEnSUm7giRJlWNwPgbUpF7X9PbBVZrYuZHsEsBJwHLAmZfKHV2SmvUSSJEmSRsXAE6XM3HWY+gQOqRZJkiRJGnXj7hwlSZIkSRq0nhOliJgYEZ+KiL9HxEMRsaC2PDIagUqSJEnSWGky9O5w4KPAmcAvgLl9jUiSJEmSBqxJovQW4LDMPLTfwUiSJEnSeNDkHKU1gUv6HYgkSZIkjRdNEqVLgOf3OxBJkiRJGi+aJEofBvaMiF0iYoV+ByRJkiRJg9bkHKUrgYnAT4CMiNm1+szM1UccmSRJkiQNSJNE6WdA9jsQSZIkSRovek6UMnPqKMQhSZIkSeNGk3OUJEmSJGmp1mToHQAR8Vzg2cBK9brM/O5IgpIkSZKkQeo5UYqIlYHTgO0o5ypFVdV+3pKJkiRJkqQlVpOhd/8HbAi8nJIk7QLsCJwKXA+8sF/BSZIkSdIgNEmUXg98Abisun9rZp6fmW8GrgA+0K/gJEmSJGkQmiRKGwL/yMwFlOF2K7fV/QDYuQ9xSZIkSdLANEmU7gOeUP09A3h6W93EtjpJkiRJWiI1mfXuauAZwFnAhcABEXE9MA84CPhr/8KTJEmSpLHXJFE6gYW9SAcCvwUuru7fB7ymD3FJkiRJ0sD0nChl5o/b/r4pIp7BwqnCL8vMe/oYnyRJkiSNucYXnG3JzIeAX/UhFkmSJEkaF5pM5kBETIqI90XEDyPi3Ih4elX++oh4an9DlCRJkqSx1XOPUkSsTZnEYWNgGrAOsGpVvTPwSmCvfgUoSZIkSWOtSY/SEcAawObA+kC01V0IvLwPcUmSJEnSwDQ5R2knYL/MvCIiJtTqbgfWG3lYkiRJkjQ4TXqUVgNuGaJuIn2YIEKSJEmSBqlJonQT8OIh6rYE/tk8HEmSJEkavCaJ0g+A/SLi9Sw8PykjYgtgH+B7/QpOkiRJkgahyTC5LwAvAX4O3FuVnQ2sBZwFfLk/oUmSJEnSYPScKGXm/Ih4DfBW4LWU6cHvBk4HTsnMR/sboiRJkiSNrZ4SpYhYEXgX8JvMPAU4ZVSikiRJkqQB6ukcpcycAxwDTB6dcCRJkiRp8JpM5vAvYEq/A5EkSZKk8aJJovRl4JMRsVq/g5EkSZKk8aDJrHcbA2sDN0fEBcCdQLbVZ2bu0ySYiNgf+Bzw5cz8SFU2CTgS2A1YCTgf2Cszb2+yDUmSJEkaTpNEae+2v3fpUJ+U6yn1pLoO03uBq2pVRwOvA3YFZgJHAadHxGaZuaDX7UiSJEnScHoeepeZyw2zTOh1nRGxCuVCtu9h4bWZiIjVgT2B/83M8zLzL8A7gOcBO/S6HUmSJEnqRpNzlEbDV4EzMvO8WvlmwETgnFZBZt4BXANsPdTKImJSRKzWWoBVRyFmSZIkSUupJkPvAIiI7YHtgbUoF5w9PzMvaLCeXSkJ0eYdqqcA8zLz3lr5dBY/897+wMG9xiJJkiRJ0CBRiogVgJ8BrwECeKRazycj4gzgjZk5v8t1PYUyi94rqms0dR0Gj59Aou5w4Itt91cFnPxBkiRJUleaDL07CHgl8ElgncxcAVgH2K8qP6iHdW1GuXjtnyPikYh4BHg58OHq7+nAChGxZu1xk6u6jjJzbmbOai3AAz3EJEmSJGkZ1yRR2g34XGb+v8y8CyAz78rMIyk9OW/vYV3nUyZmeH7b8ifKxA6tv+cDO7YeEBHrAs8FLmsQuyRJkiQNq8k5SusBvxmi7jeU84O6kpkPUCZmeExEPATMzMxrqvsnAEdFxEzgHso1la4G6hM/SJIkSVJfNOlRuovSC9TJ86r6fvoo8Avgx8ClwGzgdV5DSZIkSdJoadKjdBpwWETcmpmntgoj4vXAIZRhc41l5ja1+3OAD1WLJEmSJI26JonSgcBLgJ9Uw+SmUSZzWIUyJO7A/oUnSZIkSWOv50QpM++NiC2BqcC2lOsoXUGZmOG7mTm3rxFKkiRJ0hjrKlGKiBUyc17rfpUMHV8t9bYvzczf9i9ESZIkSRpb3U7m8OOIGLZtRLwU+PXIQpIkSZKkweo2UdoJOGFxDSJia0qSNG2kQUmSJEnSIHWbKL0f2D0ivtSpMiK2As4EZlDOW5IkSZKkJVZX5yhl5rciYk3gCxFxb2Ye1qqLiBcBZwN3A9tk5r9HJ1RJkiRJGhtdz3qXmf+vSpYOjoiZmfnVtiRpJiVJun20ApUkSZKksdLT9OCZeUCVLH05IqZQLgJ7L7BtZt42GgFKkiRJ0lhrcsHZvYDVgQOAWyk9Sbf0NSpJkiRJGqBur6N0Wq1oIhDAPcCxEdFel5n5+v6EJ0mSJEljr9sepU2ArJXdAjyxWtrV20mSJEnSEqXbWe82HOU4JEmSJGnc6PY6SpIkSZK0zDBRkiRJkqQaEyVJkiRJqjFRkiRJkqQaEyVJkiRJqukqUYqIL0bEU6q/14+IiaMbliRJkiQNTrc9Sh8B1q3+vgl4weiEI0mSJEmD122idC+wTvV34EVlJUmSJC3FurrgLPB74ISIuLy6f1RE3DdE28zM1488NEmSJEkajG4Tpb2Ao4GNKb1JTwPmDtHW3iZJkiRJS7SuEqXMvAV4A0BEPArsnJmXL/5RkiRJkrRkajI9+LbA3/sdiCRJkiSNF90OvXtMZl4MEBFPA7YD1gLuBi7MzBv6G54kSZIkjb2eE6WICOBY4P08vkfq0Yg4LjM/3K/gJEmSJGkQmgy9+yhlcofjgRcBT6luvw7sFREf7V94kiRJkjT2eu5RAt4NHJuZ+7SV/Rv4Y0QsAN4DfKkfwUmSJEnSIDTpUXoqcPoQdadX9ZIkSZK0xGqSKN0PbDBE3QbArObhSJIkSdLgNUmUzgU+ExGbtRdGxPOBQ4Gz+xGYJEmSJA1Kk0Rpf+AR4PKIuDoizomIq4E/A49W9ZIkSZK0xOo5UcrM24DnA0cADwEbVbefB16Qmbf3sr6I+EBEXBURs6rldxHx6rb6SRFxbETcHREPRcRpEbFer3FLkiRJUreazHpHZt5N/3qObgc+CbQuVrs78MuIeEFm/g04GngdsCswEzgKOD0iNsvMBX2KQZIkSZIe0yhR6qfM/FWt6MCI+ACwVUTcDuwJvDMzzwOIiHcAtwE74PlQkiRJkkZBk3OURk1ETIiIXYEnAL8DNgMmAue02mTmHcA1wNaLWc+kiFittQCrjm7kkiRJkpYm4yJRiojnRcSDwFzg68AbMvPvwBRgXmbeW3vI9KpuKPtTpjFvLT2dNyVJkiRp2TYuEiXgn5QJIrYCvgacFBHPWUz7AHIx9YcDq7ctTv4gSZIkqWs9n6MUESsA8zNzcYlKTzJzHgsnc/hTRGwB7AP8CFghItas9SpNBi5bzPrmUnqnWjH3K1RJkiRJy4CeepQiYkXgYWDn0Qln4aaASZRrM80HdmyLYV3guSwmUZIkSZKkkeipRykz50TETMp1k/oiIj4HnEmZyW5VyjTg2wCvysz7I+IE4Khqu/cARwJXA+f1KwZJkiRJatdkevBfAW+gbSa6EVoH+B6wLmXihasoSdK5Vf1HgUeAHwMrAecDU72GkiRJkqTR0iRROgU4ISK+DZwK3EltYoXMvKLblWXmnsPUzwE+VC2SJEmSNOqaJEqti7xOBXav1bVmo5swgpgkSZIkaaCaJEp79D0KSZIkSRpHek6UMvOk0QhEkiRJksaLEV1wNiKeGREviYgn9CsgSZIkSRq0RolSRLwrIm4H/g5cAjyzKv9xRLynj/FJkiRJ0pjrOVGKiDcDJwJXAHtTJnBouQJ4S18ikyRJkqQBadKjtD/wncz8b+AbtbprgeeMOCpJkiRJGqAmidKzKddS6uQeYK3m4UiSJEnS4DVJlGYDqw9R92Tg3ubhSJIkSdLgNUmULgX2jojoUDcVuGgkAUmSJEnSoDW54OxhwG+By4GTgQR2iYhDgZcBW/YvPEmSJEkaez33KGXmn4BXA6sAR1FmvTsAeAbwmsy8pq8RSpIkSdIYa9KjRGZeCDw7Iv4TWAe4OzOv62tkkiRJkjQgjRKllsy8EbixT7FIkiRJ0rjQZDIHImLDiDg+Iq6LiJnV7fERsVG/A5QkSZKksdZzohQRzwf+Qpnh7t/AOdXtVOAvVb0kSZIkLbGaDL07GrgL2CEzb20VRsQGwLnAl4Bt+xOeJEmSJI29JkPvtgQObk+SADLzFuAQ4EV9iEuSJEmSBqZJonR/tXRyHzCreTiSJEmSNHhNEqWTgXcPUfce4IfNw5EkSZKkwevqHKWI2KXt7p+BN0XE5ZSkaBowBdgNmAz8pN9BSpIkSdJY6nYyh58CCUTb7VOAzTu0/R6l10mSJEmSlkjdJkrOYidJkiRpmdFVopSZF492IJIkSZI0XjSZzEGSJEmSlmpNLjhLROwMvB3YAFixVp2ZuelIA5MkSZKkQek5UYqITwBfAO4CbgAe6ndQkiRJkjRITXqU9gK+DbwvMxf0OR5JkiRJGrgm5yitBZxskiRJkiRpadUkUboUeHa/A5EkSZKk8aLJ0LuPAD+PiNuAszJzXp9jkiRJkqSBapIo3QCcB/wcyIiYXavPzFx9xJFJkiRJ0oA0SZSOAPYGrgSuBexRkiRJkrRUaZIoTQW+kJn79zkWSZIkSRoXmkzmMAE4t18BRMT+EfHHiHggImZExC8i4pm1NpMi4tiIuDsiHoqI0yJivX7FIEmSJEntmiRK5wBb9TGGlwNfrda5I6WX65yIeEJbm6OBNwC7Ai8FVgFOj4gJfYxDkiRJkoBmQ+8+DfwoIh4CzgDuqTfIzEXKhpKZr2q/HxF7ADOAzYBLImJ1YE/gnZl5XtXmHcBtwA7A2Q2egyRJkiQNqUmi9Nfq9ovV0slIenpaM+a1kq3NgImUniwAMvOOiLgG2JoOiVJETAImtRWtOoJ4JEmSJC1jmiRKhwHZ70AAIiIoyddvM/OaqngKMC8z7601n17VdbI/cPBoxChJkiRp6ddzopSZh4xCHC1fATahnIc0nGDohO1wHt/btSpw+8hCkyRJkrSsaNKjNCoi4ljgv4GXZWZ7UjMNWCEi1qz1Kk0GLuu0rsycC8xtW/coRCxJkiRpadVzohQRBw3TJDPz0z2sL4BjKbPabZOZN9Wa/BmYT5kR78fVY9YFngvs2+12JEmSJKlbTXqUDhmmPikz43Xrq8DbgNcDD0RE67yj+zPz4cy8PyJOAI6KiJmUSR6OBK4GzuspckmSJEnqQs/XUcrM5eoLsDbwbuAaYMMeV/kBykx3FwF3ti1vbWvzUeAXlB6lS4HZwOsyc0Gv8UuSJEnScPpyjlJ13aRvR8Rk4BjKMLpuHzvsCUSZOQf4ULVIkiRJ0qjquUdpGJcD2/d5nZIkSZI0pvqdKG0KPNjndUqSJEnSmGoy6927OhRPolz/6H+A7480KEmSJEkapCbnKJ04RPkcSpL08cbRSJIkSdI40CRR2qhD2ZzMnD7SYCRJkiRpPOg5UcrMW0YjEEmSJEkaL/o9mYMkSZIkLfG66lGKiKt6WGdm5qYN45EkSZKkget26N09QA7TZhVgsy7aSZIkSdK41lWilJnbDFUXEcsD7wUOoiRJJ/clMkmSJEkakBGdoxQRbwb+DhwL/BXYLDPf2Y/AJEmSJGlQGiVKEbFNRPwB+BEwC3hFZr4yM6/sa3SSJEmSNAA9JUoR8byI+DVwPrAW8LbM3Dwzzx+V6CRJkiRpALpKlCLiKRFxEnAFZcKGjwDPzsxTRjM4SZIkSRqEbme9uw5YATgLOAJ4AHheRHRsnJlX9CU6SZIkSRqAbhOlSdXtq4FXLaZdUGa+mzCSoCRJkiRpkLpNlPYY1SgkSZIkaRzp9jpKJ412IJIkSZI0XozoOkqSJEmStDTqduidJGkpEId2noRHy448OAcdgiQtEexRkiRJkqQaEyVJkiRJqjFRkiRJkqQaEyVJkiRJqjFRkiRJkqQaEyVJkiRJ+v/t3XnQZHV97/H3B5AdI4OySViMKHpFUAEJYlKKgEqMBL0gMWxWLriQkmjCVVLFoqE0LiyJEJIKIohUSHLFoEGWIGhQQy7K5oWgOOz7MizDMoPwvX+cM/Bw5pnhGWT69HP6/arq6u7f6T79GXjmPPPt39ZhoSRJkiRJHRZKkiRJktRhoSRJkiRJHRZKkiRJktRhoSRJkiRJHRZKkiRJktRhoSRJkiRJHb0XSkl+J8m3k9yepJLs3jmeJEe2xx9LcnGS/9FXXkmSJEnD13uhBKwBXAkcvITjhwKfaI9vC9wJXJBkrdHEkyRJkjRpVuo7QFV9F/guQJJnHUvTcAhwdFV9s23bD7gL+EPg70YaVpIkSdJEGIcepaXZDFgfOH9RQ1UtAL4P7LCkNyVZJcmLF90Ae58kSZIkzdi4F0rrt/d3ddrvmnJsOp8GHpxyu/WFjyZJkiRpqMa9UFqkOs8zTdtUnwN+Y8pto+WUS5IkSdIA9T5H6Tnc2d6vD9wxpX1dFu9lelo7PG/BoufduU+SJEmStDTj3qN0A02xtPOihiQrA78L/KivUJIkSZKGrfcepSRrAq+c0rRZkq2B+6vq5iTHAYcl+QXwC+Aw4FHgjNGnlSRJkjQJei+UgG2Ai6Y8P6a9PxXYH/gCsBpwIrA2cCmwS1U9PMKMkiRJkiZI74VSVV1MszjDko4XcGR7kyRJkqTlbtznKEmSJEnSyFkoSZIkSVJH70PvNBo5yiXSBXXE0rYfkyRJ0iL2KEmSJElSh4WSJEmSJHVYKEmSJElSh4WSJEmSJHVYKEmSJElSh4WSJEmSJHVYKEmSJElSh4WSJEmSJHVYKEmSJElSh4WSJEmSJHVYKEmSJElSh4WSJEmSJHVYKEmSJElSh4WSJEmSJHVYKEmSJElSh4WSJEmSJHVYKEmSJElSh4WSJEmSJHVYKEmSJElSh4WSJEmSJHVYKEmSJElSh4WSJEmSJHVYKEmSJElSh4WSJEmSJHVYKEmSJElSh4WSJEmSJHVYKEmSJElSh4WSJEmSJHVYKEmSJElSh4WSJEmSJHXMmkIpyUeT3JDk8SQ/SfLWvjNJkiRJGqZZUSgl2Qs4DjgaeAPwH8B3k2zcazBJkiRJgzQrCiXgE8DJVfUPVXVtVR0C3AJ8pOdckiRJkgZo7AulJCsDbwLO7xw6H9hh9IkkSZIkDd1KfQeYgZcCKwJ3ddrvAtaf7g1JVgFWmdK0FsBDDz20PPLNDo/3HUDjYKL/DqjhtWDieR2Q1wFN+nVgpn/+VNVyjvLrSbIhcBuwQ1X9eEr7XwD7VNUW07znSOCIkYWUJEmSNNtsVFW3LengbOhRuhd4ksV7j9Zl8V6mRT4HHNNpmwPc/8JG0yyyFnArsBHwcM9ZJPXD64Ak8FqgxlrA7Ut7wdgXSlW1MMlPgJ2Bs6Yc2hn41yW8ZwGwoNM82X2MEy7JoocPV5U/C9IE8jogCbwW6GnP+f9+7Aul1jHA15NcBvwYOBDYGDip11SSJEmSBmlWFEpVdWaSdYDDgQ2AnwHvrqqb+k0mSZIkaYhmRaEEUFUnAif2nUOz1gLgKBYfkilpcngdkAReCzRDY7/qnSRJkiSN2thvOCtJkiRJo2ahJEmSJEkdFkqSJEmS1GGhJEmSJEkdFkqSJEmS1GGhJEmSpEFL8s4kO055/rEkVyQ5I8nafWbT+HJ5cA1akhWAVwLr0vlioKp+0EsoSZI0UkmuBv53VZ2TZEvg/wLHAG8Hrq2qA3oNqLE0azaclZZVku2BM4BNgHQOF7DiyENJGrkk6wFfAnai+dLkWdeDqvJaIA3fZsA17eP3Ad+pqsOSvBE4p79YGmcWShqyk4DLgN2AO2iKI0mT52vAxsBn8VogTaqFwOrt43cAp7WP7wde3EsijT0LJQ3Z5sD7q+r6voNI6tWOwFur6oq+g0jqzSXAMUl+CGwH7NW2vwq4tbdUGmsu5qAhu5RmfpKkyXYLiw+/lTRZDgZ+Bbwf+EhV3da2vws4t7dUGmsu5qDBSvIHwF8CXwSuBp6Yeryqruojl6TRSrIL8EngoKq6sec4kqRZwkJJg5XkqWmai+ab5XICtzQZksyjmZuwEvAoi39pMqePXJJGy5Vwtayco6Qh26zvAJLGwiF9B5DUL1fC1fNhj5IGK8kaVfVI3zkkSVK/klwB/Bw4gmlWv6yqB/vIpfFmoaTBSjIf+Cfgq1V1Sd95JPUvyWrAi6a2VdVDPcWRNCJJHgG2ciVcLQtXvdOQ7Q38BnBhkp8n+VSSDfsOJWm0kqyR5CtJ7gbmA/M6N0nD50q4Wmb2KGnwkqwD7AvsD7wWOA/4KnB2Vf2qx2iSRiDJCcDbgMNpNpn8GPBy4CDgU1X1jR7jSRoBV8LV82GhpImS5E9oLpIrA/cCJwGfr6pHew0mablJcjOwb1VdnOQh4I1VdX2SfYC9q+rdPUeUtJy5Eq6e7oIiBwAADntJREFUD1e90+AlWZ+mR+kAYGPgX4CTgQ2BTwHbA7v0FlDS8jYHuKF9/FD7HOAS4G97SSRp1FwJV8vMQkmDlWQPmuJoV+Aa4ATg9Kp6YMprrgAu7yehpBGZC2wK3ERzLdgT+C/gPcADS36bpKGoqpv6zqDZx8UcNGSnALcDb6mqravqK1OLpNZc4OjRR5M0QqcAW7WPPwd8NMkC4FiaobiSJkCSfZL8MMntSTZp2w5J8t6+s2k8OUdJg5VkdeceSepKsjGwDfDLqrqy7zySlr8kHwE+AxwH/AXwuqqam2R/YL+qeluf+TSeLJQ0KElePNPXuneKNBmS7AucWVULOu0rAx+oqtP6SSZpVJJcAxxWVd9K8jDNnkpzk7wOuLiqXtpzRI0hCyUNSruqzXP9ULvCjTRBkjwJbFBVd3fa1wHu9logDV+Sx4AtquqmTqG0OXBVVa3Wc0SNIRdz0NDYdS6pK0z/BcpGwIMjziKpHzcAW9Ms6jLVu2gWeZEWY6GkQamq7y96nGTlqlo43euS2MUuDVySy2kKpAIuTDJ1g+kVaZYLPrePbJJG7ovACUlWpfnyZLskewOfBv6412QaWxZKGrJ/SrJHVT1rk7kk6wEXAq/rJ5akEflWe781cB4wf8qxhcCNwP8ZcSZJPaiqU5KsBHwBWB04A7gN+HhV/WOv4TS2nKOkwUpyKXBNVR0wpW0D4HvA/6uq9/cWTtLIJNkP+MfuYg6SJlM7qmSF7rxFqct9lDRk76bpWj8WIMnLgYuBq2k2nJQ0GY4A1uw2JnlJkrk95JHUgyQrJXkH8D7gsbZtwySLXR8kcOidBqyq7kuyK3BJEoDdgJ8CH+wOx5M0aJvSzEnqWgV4+WijSOpDu8HsucDGNH/3LwAeBg4FVgU+3F86jSsLJQ1aVd2aZGfgEpqL4j7leFNpIiT5/SlPd00ydYW7FYGdaOYpSRq+44HLgK2A+6a0nwX8Qy+JNPaco6RBSTKP6ZcBXh1YADy5qKGq5owql6TRa/dVg+aakM7hJ2iKpE9W1XdGmUvS6CW5F3hLVV3X2UdpU5r5zKv3GlBjyR4lDc0hfQeQNB6qagWAJDcA21bVvT1HktSfFZh+CO5GNEPwpMXYoyRJkqRBS3Im8GBVHdj2KL0euAf4V+DmqSvkSotYKGnQkqwI7A68hmb4zTXA2VX15FLfKGlQkqwB/C7NRO6Vpx6rqr/uJZSkkUmyIXARzRD8zWnmK20O3Av8jkuFazoWShqsJK8EzqFZ1eo6mjkKrwJuAXarql/2GE/SiCR5A821YHVgDeB+4KXAo8DdVfWKHuNJGpEkqwF7A2+kGYr3U+AbVfVYr8E0tiyUNFhJzqEpjj5YVfe3besApwNPVdVufeaTNBpJLgZ+DnwEeIBm1asnaK4Fx1fVN/tLJ0kaVxZKGqwkjwDbV9XVnfatgB9WlRvMSRMgyQPAm9vVrh4Afruqrk3yZuDUqtqi54iSlrMk+y7teFWdNqosmj1c9U5DtgBYa5r2NYGFI84iqT9P8My2AXfRzFO6FniwfSxp+I7vPH8RzXDchTTDcC2UtJgV+g4gLUffAf4+yZvzjO2Bk4Cze84maXQuB7ZpH18EfCbJB4HjgKuX+C5Jg1FVa3duawKvptmQfu+e42lMOfROg5XkJcCpwHtovlGGphf1bGD/qnqwr2ySRifJNsBaVXVRkpfRXBd2BK4HDqiqK3sNKKk37fXhdIfgajoWShq8JJvTLA8Oze7b1/eZR5IkjYd2VczvV9WL+86i8WOhpImQJADlD7wkSRMnye93m4ANgIOBW6rqXaNPpXFnoaRBa1e5+XOaTeWgWSL4i1X19f5SSRqlJOsBXwJ2Atal+QfS06pqxT5ySRqdJE91mgq4B/ge8MmqumP0qTTuXPVOg5XkE8Bnga8AP6T5x9FbgJOSvLSqju0zn6SR+RrN6nafBe7gmRXwJE2IqloBoJ2nuNB5ypoJe5Q0WEluAI7o7o2QZD/gyKrarJ9kkkYpycPAW6vqir6zSBq9dnGno4G9gLXb5nuAU4DPVtWjfWXTeLNHSUO2AfCjadp/1B6TNBluoTPcTtJkSDIH+DHwcuAbNHuohWaRpz8Bdk6yI7AVzcbUf91XVo0f91HSkF0P7DlN+17AL0acRVJ/DgE+n2TTnnNIGr3DaTaV/a2qOqiqjquqY6vqQOCVwMrA14HzaTahlp7m0DsNVpL3AWcC/04zR6lo9k7ZCdizqs7qMZ6k5SjJPJ49F2kNmlEUj/LMvmoAVNWcEUaTNEJJbgQOqqrzlnD8ncA5wFFVddQos2n8WShp0JK8CfhTmi72ANcAX66qy3sNJmm5aucizkhVnbo8s0jqT5IFNL1Jty7h+EbAjVXldBQtxh8KDVKSlYAPAudV1R/1nUfSaFn8SGrdC2wKTFsoAZsBd48sjWYVe5Q0WEkeBV5TVTf1nUVSv5KsQDMfYV0683Or6ge9hJK03CU5mebv/s5VtbBzbBXgPGBuVX2oj3wabxZKGqwkFwHHV9W3+s4iqT9JtgfOADZh8dXvyg1npeFqh9ZdBiwATgD+uz30WuCjwCrAtlV1cz8JNc4slDRYSf4n8HngWOAnwCNTj1fVVX3kkjRaSa4Afg4cwTQbzrrxpDRsSTYDTgR24ZkvSwq4ADi4qq7vK5vGm4WSBivJU0s57LfI0oRI8giwlf8YkiZbkrWBzdun11fV/X3m0fhzMQcN2WZ9B5A0Fi6lmaNgoSRNsKqaB/xX3zk0e1goacjmV9V9AEl+E/hfwGrA2VX1H70mkzRKfwN8Ocn6wNUsvo+Sw3AlSYtx6J0GJ8mWwLeB3wR+AXwAOJdmw8mn2vv3u8iDNBmWMAy3aOYqOAxXkjQtCyUNTpLvAr8C/gr4I+D3gPOBP25f8jfAm6pq+34SShqlJJss7bhbCEiSpmOhpMFJci/w9qq6KsmawEPAdlV1WXt8C+A/q+olfeaUJEnS+HKOkoZoDnAnQFXNb1e8mrqyzTxgrT6CSepPktcCGwMrT22vqrP7SSRJGmcWShqqblepXafShEryCuAsYEuemZsEz1wXnKMkSVqMhZKG6mtJFrSPVwVOanuWoNmFW9LkOB64AXgHMBfYDlgH+DLwZz3mkiSNMecoaXCSnDKT11XVAcs7i6T+deYtPkgzZ/G6JG8HvlxVb+g5oiRpDNmjpMGxAJLUsSIwv318L7AhcB1wE/DqvkJJksabhZIkaeh+BryeZtjdpcChSRYCB7ZtkiQtxqF3kqRBS7IrsEZVfbNd2OE7wBbAfcAHqurCXgNKksaShZIkaeIkmQPMK38JSpKWwEJJkjRISb46k9dV1YeWdxZJ0uxjoSRJGqQkT9Es2HA5z+ydtJiq+oORhZIkzRou5iBJGqqTgA8ArwC+CpxeVff3G0mSNFvYoyRJGqwkqwB7AB8CdgD+DTgZON/5SZKkpbFQkiRNhCSbAPsD+wIvAl5bVfOX+iZJ0sRaoe8AkiSNSLW34O8/SdJz8BeFJGmwkqySZO8kFwDXAVsCBwMb25skSVoaF3OQJA1SkhNpFnO4GTiFZnPZ+/pNJUmaLZyjJEkapHZ58Jtplgdf4i+7qtpjZKEkSbOGPUqSpKE6jaUUSJIkLY09SpIkSZLU4WIOkiRJktRhoSRJkiRJHRZKkiRJktRhoSRJGokk+yepzu2eJBcn+b2+872Q2j/bV/rOIUl6/iyUJEmjdgDw28AOwIHAk8C3k7yn11SSJE3h8uCSpFH7WVVdtuhJknOBecDewLd/nRMnCbBqVT3260WUJE06e5QkSX17HFgIPLGoIcmcJCcmuS3JwiRzkxydZJWpb1w0xC3Jh5NcCywA9pvpOZJs2p5j/26otv3ITtt7k1yVZEF7vo8nOTLJtHttJNknybVJHk1y5dCGGErSkNmjJEkatRWTrAQEWA/4c2AN4AyAJKsCFwG/BRwBXAW8Ffg0sDWwW+d8u7fHPwPcCdz9PM7xnJK8E/gm8ANgL5rfoX/W/hmmsxuwLXA4MB84FDgryaurau6yfr4kabQslCRJo/afnecLgIOr6rz2+X7A64E9q+qf27YLkswH/irJzlV1wZT3rwlsWVXzFjUkOWgZzzETnwFuA3atqoXt55wL3LiE168GvKOqHm5f+1PgdmBP4PPL+NmSpBFz6J0kadT2pelp2RZ4F3AqcEKSg9vjbwceAf6l876vtfc7ddq/N7VIep7nWKokawDbAN9aVCQBVNV8ljyv6qJFRVL72ruAu4FNluWzJUn9sEdJkjRq105dzAE4N8kmwBeSnA6sA9xZVc+a91NVdyf5VXt8qjum+YxlPcdzWZtmqOBd0xybrg3gvmnaFtD0NEmSxpw9SpKkcXAVTQHxKpoCY712BbunJVmX5gu+ezvvnW4hhZme4/H2vrtIRLeQmtd+znTzkdafpk2SNMtZKEmSxsHW7f09wIU0845277xm3/b+whmcb6bnuIumWHp953Xvnfqkqh4BLgN2T7LyovYkawKuZCdJA+TQO0nSqL2uXfUOmiFwewA7A2dV1Q1JTgM+BpyaZFPgamBH4DDgnKr69xl8xozOUVXVDvf7UJJfAlcC2wF/OM05Dwf+DTgvyfHAijQr9s0H5izLfwBJ0vizUJIkjdopUx4/CNwAfAI4EaCqHk/yNuBomkLkZTSrzX0JOGomH7CM5/hke38oTS/U92h6iW7snPPcJO+jWf3uTJqlyE8ENgT2mUkuSdLskc48V0mSNENJXgRcAdxWVbv0nUeS9MKxR0mSpBlKcjJwAc1Ke+sDHwZeA3y8z1ySpBeehZIkSTO3Fs3wvZcBTwA/Bd49w3lTkqRZxKF3kiRJktTh8uCSJEmS1GGhJEmSJEkdFkqSJEmS1GGhJEmSJEkdFkqSJEmS1GGhJEmSJEkdFkqSJEmS1GGhJEmSJEkdFkqSJEmS1PH/Ac/Ee+RkxG7EAAAAAElFTkSuQmCC"/>
          <p:cNvSpPr>
            <a:spLocks noChangeAspect="1" noChangeArrowheads="1"/>
          </p:cNvSpPr>
          <p:nvPr/>
        </p:nvSpPr>
        <p:spPr bwMode="auto">
          <a:xfrm>
            <a:off x="473075" y="168275"/>
            <a:ext cx="298450" cy="298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 name="AutoShape 8" descr="data:image/png;base64,iVBORw0KGgoAAAANSUhEUgAAA0oAAAILCAYAAADWqWyQAAAABHNCSVQICAgIfAhkiAAAAAlwSFlzAAAPYQAAD2EBqD+naQAAADh0RVh0U29mdHdhcmUAbWF0cGxvdGxpYiB2ZXJzaW9uMy4xLjMsIGh0dHA6Ly9tYXRwbG90bGliLm9yZy+AADFEAAAgAElEQVR4nOzdd7hcVbn48e9LCAGkCjcERYrXjoJKEdGrVCteERvYCBcroqhXQcBLs6D8QBEURUXBgthQEaRXBRUVEVCUIlVIAqEECCmE9/fH2kOGnTk5M/vMOXOSfD/Ps585s9aavd+Z2TNnv7PWXjsyE0mSJEnSQssNOgBJkiRJGm9MlCRJkiSpxkRJkiRJkmpMlCRJkiSpxkRJkiRJkmpMlCRJkiSpxkRJkiRJkmpMlCRJkiSpxkRJkiRJkmpMlLRMi4ipEZERMSciNuhQf1FEXDOg2LapYnvTILbfq4jYMCLOiIh7qriPXkzbmyPi9A7l746IBRFxWkSsOLoRD061X2XbMici/h4Rn4qIFUZxu0+KiEMi4vmjtY1BWVqfW/Wc2veVRyPizoj4dUS8ZNDx9VP1HZIR8fGGj299Z27Tx5han9WzOtSNKN5+iIhPVDH89xD1Z1ffyU/q0/aeVW1v7xGsY42IOCgiroiIWRExNyJuiohvRsQmbe3eX21rSlvZu0aybalXJkpSMQn4zKCDWMJ9CXgR8D/Ai6v7XYuITwDfBH4A7JKZc/oe4fjyL8rr9GLgzcD1wKeBr4ziNp8EHAwsVclEZWl+bgCvouwrLwU+CkwBLoqIFw40qvHlCsprdMUorPuVEbHdKKx3pI4CfgscHxFPbK+IiPcCrwD2ysw7BhFcXUQ8C7gS+F/gHOCtlBgPA9YH/hoRk6rmp1Lez5ltq3gXYKKkMbP8oAOQxomzgLdFxJGZ+ddBBzOWImIlYE5m5ghX9Vzg8sz8RYMYPgfsDxwL7NOHWIiIAFbMzIdHuq5R8nBm/r51JyLOBP4O7B4RH15aE8WIWGkcvycDERErZ+bsYZr9OTPvrv6+LCIuB24E3kQfEoOImAAsn5lzR7quQcnMWcDvh23Yu+sox0tHRMQW/fh+6pfMfDQidgf+CnwV2A2gGiFxJPCTzDxlpNupvk8nDdtw8euYCPwCWA3YMjP/2VZ9MfCdqmfsUYDMnAHMGMk2pZGyR0kqjqD8avWFxTVqG2oxtUNdRsQhbfdbQ2Y2iYifRMT91RCIL0bE8hHxzIg4KyIeqIai7TvEZlesHjMtIh6OiIsj4gUdtr95NWTtnmoo118i4i21Nq2hhq+IiG9HxF3AbBbzDzAi1o+I70fEjGqIxLUR8b8RsVxVv01EJPA04NVtQ4Q2XNxrWT12uYj4GiVJOiwzP1w/CImIJ0bEcRHx74iYFxH/iojPtv3q2GqXEfGVarjGtcBcYPeqboUow9r+UT2HuyLiOxHxH7V1vDUizokytOnh6rl+PiKeUGt3YkQ8GBFPizIE6sGIuC0ijqrH1a3MfITyS+sKwBq17a0WEUdWw1PmVa/F0R3ienNE/KHa12ZXr9W3q7ptgD9WTb/T9j4dUtVvHhGnVPviw9XtD6M2JLW1X9fjb9u3NmwruzkiTo+IXar9cQ6l14eI+GBEXFLtVw9FxNURsW91MNW+3osi4pqI2CIiftP2vD7Zvg8O89yeWj23O6r3f3pEnB/DDNNre583rto/VO07X4mIlWttIyL2iogrq9fv3oj4aUQ8dYjn87KIuCwiZgPfXlwcQ7i/up1fW/9iP69Vm9b32L7V5+Imyudl2x7W0XGYWwzxHRkR74mI66r1/T0i3la9vjd3enIR8bFqf38wIn4XEVsN94J0iin681mdDxwIbEbpARkujikRcXxE3B7l83pTRBwcEcu3tfljRJxRe9zVVfxbtJXtUpU9b6jtZea/gI8Du0bEGyMigBOAh4AP1LaxdkR8I8p33LyIuDEiDm3/3EXEitU2j4yID0XEP4F5wK5DPN9J1edrVkS8YjEvzVuAZ1K+6//ZqUFmnpaZ86v1Pm7oXUT8HtgeeGbbZ3xOREyIiFsi4pcdYluj+twetZi4pCHZoyQVD1CG3n05IrbLzAv6uO4fA98Hjgd2BPYFJgI7AMdRfvV7G/CFiLghM0+tPf5zlF+M3w2sDhxCGXLzguofJBGxLaVX7A/A+ykHUbsCP4rya/WJtXV+GzgDeCfwBGoHWy1REonLKAfv/wfcDOxUxfyfwF4sHO7yc8ov3K3x+ncO87pMpAyzeyulF+mYDttfEbiw2tbBwFXAf1ESq+cDr609ZOeq/jBgGjCjOrj7ZVV+RPV8NgAOpbyOm7f1cDwd+DVwNOUg41nAfsCWQH3YzUTgNMoByVHAy6rX6P5q+01sBNwH3NX2GqxM+bV1Pcq+cBWwcbWN50XEDpmZEfFi4EfVcggwp3qerbivAPYAvkPZ11sHabdXtxsC/wROAe4B1qUcZP0xIp7T1pvRqxcCz662eRPldYXynp5clc0DNqUcjD6LMnyz3RTKvnIU5X17A3A4cAfw3S6e26+BCZTP3q3A2sDW1BLSIUysHn888PnqcZ+ivLava2t3PDAVOIayzzwROIjS+7NpZk5va7su5TvhCOAAql/QhzGhOtBejjJE6TOU5OanrQZdfl7bfZjSW/JxYBZwfYN1DCvKELDjgZ9Rhg2uTvk8D5WofBD4B/CR6v6ngV9HxEaZef8Qj1mcfnxWf0R5nT4TET9rHczXVQf1l1Pe08Mo34kvpuwzG1L2U4DzgL0jYmJmzo+IdSi98g9T/k+0Ev8dgOmZefXigsvM4yNiZ+BrwHMoCcXrMvOxYWtRfli5hPJdchDwN0pyfCDwPGCX2mp3pXyPHkT5Tlpk+F5ErEXpJdoIeGlmXrWYMFtJVM+jDip7Uj7jk1mYtD2amQsi4qvA4RGxQWbe0vaY/wFWorwuUu8y08VlmV0oBzYJbE45MLiR8g8qqvqLgGva2m9YtZ/aYV0JHNJ2/5Cq7GO1dn+pyt/QVrY8ZYjBz9rKtqna/bkVT1W+AeXA8pttZddSDhaXr23rV5R/bsvVnu9JXb4+h1ftt6yVH0c5EHhGW9nNwOldrvfmar0JfHYx7d5XtXlzrXzfqnzH2ut/H7Bmre2uVd0utfLNq/IPDLHtqN6Xl1XtNmmrO3GIuM4A/tHF878IuKZa//KURODQap3vq7X9JLAA2LxW/saq/aur+/9b3V99MdttPedF9t8ObSdQkugHgQ/X9+vFfJY2rL3Pj7TvJ0Nsa7nqdXhn1X7NtrqLhtgH/wacNdxzA9aqyvfpZt+sPbb1Pn+4Vn5AVf6S6v5WdP6sr0fpsf1Ch+ezXZcxHMLCz0r7cj9t3yHZw+eVhd9jNwATG65jm6rdNrV2rXVPbXtv7wR+X2u3PuV77OYOj70KmNBWvkVVvuswr9UiMdGnz2r19/bVuvauxfvxtvZfp/zwtn5tPa3P53Nq6/qv6v7bKcnqV4EL2h53HfCDLveVJ1F+5EjgWx3q96nqXlcrP6gWy4rV/buBVWttn9V6DSiJ83WUYX9P7iK+CynfZdHl83l/ta0pbWXndXrfgDUpP8J8vq0sqn38191sz8Wl0+LQO6mSmfMov/ptThki0C/12d2upXz5n9m27UcoX+gbdHj8yZmZbW1vofzi2xom8zTKP68fVPeXby2UX8LXpQx3aPezLmPfDvh7Zl5eKz+R8k9oJCc3X0n5dX/vxQyr2Y7yz++ntfITq9vta+UXZOa9tbKdKAnUr2qvzZWUX0u3aTWMMkTr5IiYRvmHPp/SmwOlV6RdUhLRdlfR+T3sZONq/fMpB5IHAYdn5vEd4r8GuLIW/9lVDK34W79A/zgi3hIRT+4yDgAiYpWI+EJE3BARj1ASlgcpyVL9uffiqsy8rsP2XhBlqOhMFr7W36UkaM+oNZ/WYR/s9rW+h/IDyCeq4VwviLYhZF36Qe3+ydXtttXtTpT34vu192ga5SBym9rj783ee613oCQMW1bbOw84JSLe0Nam18/rY8OcRrCO4TyT8kPAj9sLM/NW4NIhHnNGZi5ou9/qpej2s1U30s9qWUnm+ZQJCA6KiFWHaLYTJSG4o7YvtL7vX17dXkrp9d2hur8jJSk7C9g6IlaOiKdQernP6zK+Oyg9d1C+T+q2A+7JzPprcWJ1W/8+PSczHxhicy+inA92E6Un6d/dxDhaqu/97wN7tg2pfDUlmRvNCXK0lDNRkh7vFErPzGejdq7ECNxTuz8PmJ2Lnqw/j/JLXt20IcrWqv5ep7o9koUH3q3luKpu7drjhxsW17LWEG3vaKtv6t+UA8h7gbOroWOdtj+tPVGEx07yfaTD9jvFug5liNU8Fn19plC9NhGxCvAbygHAp6rYtmDhcJSVauvt9B7OpfN72MmNLDzwfTPlgHr/iKifB7AOsEmH2B+gHLiuDZCZl1CGHi5PSThuj3IuzG5dxnMy5VfibwGvrOLagjLkpv7ce7HIexIR61Ne6ydTfuX+r2pbH6ya1Lc3k0XN7Sauat/ZnpJY7kv5fN8VEccs5mC33SPZNnyp0vpMtn8GA5jOou/TVjT//LX7a2b+KTP/mJlnUPaZGyg9EC29fl47te33Z77VfnqHuk5lUHu/c+EEE033w5F+VtvtR3k/h5oSfB3KkMz6fvC3qr71eZ1DSZZaidL2wLmUZGkC5TOxY1XXVaJUab1W8zrU9WP/aHkV5bl8YzHJVN2tlOPOpgnvcI6pYmqdR7Y35Xv2zCEfIQ3Dc5SkNpmZEbEf5R/Wezs0af2zrU8kMJKEYThThihrHUy0zh05nDKdaif1E2ezY6tFzaT0SNW1rsnR9LyVEkTmTVFOvL6Qkiy9KjMvq23/RRER7clSREymfH/Vt9/ped1dredVQ4TR+ie/HeV5bZOZrV4kIqKb81iamJOZf6r+/mNEXEg5mDo6Ik7PzAerursp5y3Uz9uhrR6AzPwl8MvqF9WtKOdynRwRN2fm74YKJCJWp/wSfmhmfr6tfBLlXJvHxd2qy8fPkFZPBh4Lq0PZzpSeql2y7XyCGKVrIFXb2LPaxjMoPcaHUIbbvn+Yhy8fEWvVkqXWZ7L9M5iUg9tOs8bVy7r9/A0py2xnfwPeHBGTqx8Pev28doqj23V0/C5k0f2g9Rqtw6I6fbeNa5l5ZUT8EPgYpce+7m5Kb9WBQ6yi/Tyf84HDImJLyjDNczPzgYj4IyVJehJwXWbe1qfwZ1JGH9T1sn+0fIZy/uEpEfHO7G5mvbMp03vvTDkPtK8y828RcT5llMKllO/8T9R/aJN6YY+SVJOZ51ESpYOAVWrV0ykHCJvUyl8/iiHtFhHRuhNlFrKtKb88kmX2oOuBTatfnDst3f7iV3c+8JxY9Fot76L8E72w4Xofk5k3U3pv7gbOisdfRPN8ynuwc4ftt+qHczrll9IJQ7w2rSSy9c+0flD7vu6eychUB+KfpBxQfqit6nTK8JGZQ8R/c4d1za2Svf2qotYsiUP9Mp+UHpH6c3835dftdq3t1T8Dr6N7i7zW1T7+nh7WUddVr0NmXpeZnwGuphzodePttftvq24vqm5Pp7x+Tx7iPVrsifhNRJnO+3mU5z2rKu7H57Xbddxc3db3g/qFT/9J6YGrz8C5PuV7bEn0KUqSfXCHutMpkzLcOMS+0J4onUf5wefTwO2Z+Y+28h0oP9700ps0nPOBtSLi1bXyXr5PWxZQzkv8BvCDiBjqh5x2P6HsDwdFRH04OAARsdMwozmG60n+MqV3+puUH5iazCgpPcYeJamz/SiTKExm4ZCJVo/T94H/iYgbKcOltmThgdNomAz8PCK+SZkt6lBKsnZ4W5v3AWdGxNmU8eb/pvQEPBt4YWa+ueG2v0T5J3pGRBwE3EKZaW4v4Gudzj1pIjNvaetZOisiXpOZv6EMIfsgcFKUaaevplxw8wDKCbrdHEScQjnQ/XVEfJkyI9V8yi+42wK/zMyfU877uhf4ekQcWrV5O2U2trHyXcov1R+PiK9muS7M0ZSJGy6JiC9Rfq1uzXz2CuCozPxDRBxWPafzKbO9rUEZ1tZ+ntWNlIOHt0eZQv1B4I7MvCMiLqGcx3M35SD45ZRemPtqMf6aMpz0hGqfeIRywPSUHp7nuZShQT+MiCMoQ6A+QDkhu6mOz43Sw/EVykHa9dV2t6Mc4H++86oeZx7wv9XQzD+ycNa7MzPztwCZeWlEfIMyNfnmlJnFHqL0zLwUuDozRzrr1mYR0ZrxbR1KD+OzgC+1DSvrx+e1q3Vk5rSIOI8yXPTeqt321GZOq3q+DqZcEPWnlAPXNShJxp10N+PfuFL1hH+N8vmqO4jSG3RZRBxDSQxWpEz88Brg/ZnZmo3xz5TvnFdQZnNrOY8yK1/r7345gdKDenL13l5L+ZHqk8Cprf25W1VPzQcj4gHgWxGxSnaYvbSt/fwoM/OdDVweEcdRvptmU2bNezNlX1vckMirKZeheDflu/CRzGy/jtgZlO+CbSkTWtTPWZV6k+NgRgkXl0EttM1616HuB1XdNbXy1Si/Vk2jHIydRhlznXSe9W7t2uNPBB7ssL2LePwMe9tUj38H5VeyGZQE6RJgsw6P34Qyhe10ysHdnZSD5vd183wX8xqtX70Wd1fr/QdlfP5ytXY309usd4u0pRxs31C9ri+ryp5Imdr1DspB/82UabIn1R6bwFeG2N7ylFmnrqQcTD9AOUj4OvC0tnYvpiRMD1Wv9zcpvTGPzeI1zHt4CB1mhBvuva7Vvaba3kFtZU+g/Or8D8ovqvdRDhK+CKxTtXktJYm5vWoznXLQ8NLa+netnvu89n2Wcr7QTylJ0CzKuP6Nq9f7xNo6tqCcX/Fgtb1DKElVsuisdx33CcpQv9b7cTtlquxXseisZR1fq+o9uHm450b5oeE7VfmD1Xv/V8rU0xM6xVZ/nyk9NxdSDuhmUs79e0KH9ntQTnB/sGp7A3ASbZ/Xxb33Q8RwCIvOeDez2s4eLPo5HPbzSofZ2hp+5qdQEtCZlH3ye5RrDT3u81K1fQ8lUZ1LSR72oEwTfUU3cVH7fh0i7m067D8nMgqfVUoCfn+neKu6LwP/ql6/mcCfKMPVnlBre2q1jre1lU2s9qEFwBrd7iu1/WXtIer/g9ILNK2K7V+UacwntrVpzXp3ZIfHPzbrXa38wKr8gC5iXJOSKP+lep7zKJNCnAi8qK1dp1nv1q5es/uqujkd1t+auXHTXl47F5dOS2sKZEmS1CYiTgTelJn1Ibgaoercv+uAX2Rmp/NBpZ5VQ3ivpszu97JBx6Mln0PvJEnSqIlyEdYDKb1yMyk98B8FVqX0vEgjUk1IszHlYtQbU6YGl0bMREmSJI2muZRhdcdRhtLOpgwdfH9m/m0xj5O69WLKcOG7KcP/zhpwPFpKOPROkiRJkmqcHlySJEmSakyUJEmSJKnGREmSJEmSapaJyRyq6SKfRLl+hiRJkqRl26qUi64POWHDMpEoUZKk24dtJUmSJGlZsR7w76Eql5VE6QGA2267jdVWW23QsUiSJEkakFmzZvGUpzwFhhlttqwkSgCsttpqJkqSJEmShuVkDpIkSZJUY6IkSZIkSTUmSpIkSZJUs0ydozScBQsWMH/+/EGHMaYmTpzIhAkTBh2GJEmSNK6YKAGZybRp07jvvvsGHcpArLHGGkyZMoVyuSlJkiRJJkrwWJI0efJkVl555WUmYchMZs+ezYwZMwBYd911BxyRJEmSND4s84nSggULHkuS1lprrUGHM+ZWWmklAGbMmMHkyZMdhidJkiThZA6PnZO08sorDziSwWk992Xt/CxJkiRpKMt8otSyrAy362RZfu6SJElSJyZKkiRJklRjoiRJkiRJNcv8ZA5DiUPHdjhaHpw9P2bq1Kncd999/OIXv2Dq1KmcdNJJACy//PI88YlPZJNNNmG33XZj6tSpLLecObEkSZLULY+elyKvetWruPPOO7n55ps588wz2Xbbbdlnn33YaaedeOSRRwYdniRJkrTEsEdpKTJp0iSmTJkCwJOf/GRe+MIXstVWW7H99ttz4okn8u53v3vAEUqSJElLBnuUlnLbbbcdm266KaeeeuqgQ5EkSZKWGAPvUYqI5YFDgLcDU4A7gROBz2Tmo1WbAA4G3gusCfwB+GBm/m0AIS9xnvWsZ3HVVVcNOgxJkjQOjPV52Bp/mpwbvywaDz1K+wHvB/YGng3sC3wC+FBbm32Bj1VttgCmAedGxKpjG+qSKTO9VpIkSZLUg/GQKL0Y+GVmnpGZN2fmT4FzgM3hsd6kjwCfzcxTM/MaYHdgZeBtgwp6SXLttdey0UYbDToMSZIkaYkxHhKl3wLbR8QzACJiU+ClwK+r+o0oQ/LOaT0gM+cCFwNbj22oS54LLriAq6++mje+8Y2DDkWSJElaYgz8HCXgC8DqwD8iYgEwATgwM39Y1U+pbqfXHjcd2KDTCiNiEjCprWiZGKI3d+5cpk2bxoIFC5g+fTpnnXUWhx9+ODvttBPvete7Bh2eJEmStMQYD4nSW4F3UIbR/Q14PnB0RNyRmSe1taufdRYdylr2p0z+sEw566yzWHfddVl++eVZc8012XTTTTnmmGPYfffdveCsJEmS1IPIHOysFxFxG/D5zPxqW9mngHdk5rMi4qnAjcALM/MvbW1+CdyXmbt3WGenHqXb77//flZbbbXHtZ0zZw433XQTG220ESuuuGJfn9uSwtdAkqRlh7PeaVmf9W7WrFmsvvrqAKtn5qyh2o2HboaVgUdrZQtYGNtNlFnudmxVRsQKwMuByzqtMDPnZuas1gI80PeoJUmSJC21xsPQu18BB0bErZShdy+gTAX+bYDMzIg4GjggIq4HrgcOAGYDJw8mZEmSJElLs/GQKH0I+DRwHDAZuAM4Hjisrc0RwEpVm9YFZ1+RmfYUSZIkSeq7gSdKVbLzkWoZqk0Ch1SLJEmSJI2q8XCO0rgw6EktBmlZfu6SJElSJ8t8ojRx4kQAZs+ePeBIBqf13FuvhSRJkrSsG/jQu0GbMGECa6yxBjNmzABg5ZVXJmLZmDYzM5k9ezYzZsxgjTXWYMKECYMOSZIkSRoXlvlECWDKlCkAjyVLy5o11ljjsddAkiRJkokSABHBuuuuy+TJk5k/f/6gwxlTEydOtCdJkiRJqjFRajNhwgSTBkmSJElO5iBJkiRJdSZKkiRJklRjoiRJkiRJNSZKkiRJklRjoiRJkiRJNSZKkiRJklRjoiRJkiRJNSZKkiRJklRjoiRJkiRJNSZKkiRJklRjoiRJkiRJNSZKkiRJklRjoiRJkiRJNSZKkiRJklRjoiRJkiRJNSZKkiRJklRjoiRJkiRJNSZKkiRJklRjoiRJkiRJNSZKkiRJklRjoiRJkiRJNSZKkiRJklRjoiRJkiRJNSZKkiRJklRjoiRJkiRJNSZKkiRJklRjoiRJkiRJNSZKkiRJklQz8EQpIm6OiOywfLWqnxQRx0bE3RHxUEScFhHrDTpuSZIkSUuvgSdKwBbAum3LjlX5T6rbo4E3ALsCLwVWAU6PiAljHKckSZKkZcTygw4gM+9qvx8RnwRuBC6OiNWBPYF3ZuZ5Vf07gNuAHYCzxzhcSZIkScuAnnuUImLFiFitVvaWiPh8RGw/kmAiYgXgHcC3MzOBzYCJwDmtNpl5B3ANsPVi1jMpIlZrLcCqI4lLkiRJ0rKlydC77wHHtO5ExIeBU4B9gXMi4jUjiGdnYA3gxOr+FGBeZt5baze9qhvK/sD9bcvtI4hJkiRJ0jKmSaK0JXBW2/0PA9+nJDinAh8fQTx7AmdWvUaLE0Aupv5wYPW2xckfJEmSJHWtSaL0H8C/ASJiI+CpwLGZOQs4AXhuk0AiYgPKeUffaiueBqwQEWvWmk+m9Cp1lJlzM3NWawEeaBKTJEmSpGVTk0RpNqWXBuC/gAeBP1X351BmpWtiD2AGcEZb2Z+B+SycCY+IWJeSjF3WcDuSJEmStFhNZr27GvhgRNwC7AVcWE28ALA+pReoJxGxHCVROikzH2mVZ+b9EXECcFREzATuAY6sYjivQeySJEmSNKwmidKngdOBK4F5lOFyLa8Frmiwzh0oSda3O9R9FHgE+DGwEnA+MDUzFzTYjiRJkiQNq+dEKTMviIhnU6buvjIz/9VWfQElgep1nedQJmjoVDcH+FC1SJIkSdKoa3IdpZcBMzPz1FqSBPADYFJfIpMkSZKkAWkymcOFwHOGqHtmVS9JkiRJS6wmiVLHIXKVicCjDWORJEmSpHGhq3OUImI1ygVlW6ZExPq1ZisBu9Ng1jtJkiRJGk+6nczho8BB1d8J/HyIdgF8bqRBSZIkSdIgdZsonUO5sGwARwDHArfW2swFrs7Mi/sXniRJkiSNva4Spcz8HfA7gIh4AvDNzLxjNAOTJEmSpEFpch2lQ0cjEEmSJEkaL3pOlAAiYkPgLcAGlEkc2mVm7jmysCRJkiRpcHpOlCLitcCpwARgBuXcpHbZh7gkSZIkaWCa9Ch9FrgU2DUzZ/Q5HkmSJEkauCaJ0tOBXUySJEmSJC2tlmvwmFuAVfodiCRJkiSNF00Spc8BH4+IlfsdjCRJkiSNB02G3m0JTAZuiIgLgZm1+szMfUYcmSRJkiQNSJNEae+2v3frUJ+AiZIkSZKkJVaTC842Ga4nSZIkSUsMkx5JkiRJqjFRkiRJkqSaRolSRLwjIv4UEQ9FxIL60u8gJUmSJGks9ZwoRcR/A98B/gKsVP39Q+Ah4HrgsH4GKEmSJEljrUmP0ieBLwLvr+4fl5nvAJ4BTABu61NskiRJkjQQTRKlZwLnUaYBh2rmvMycBnwG+Fh/QpMkSZKkwWiSKE0A5mXmo5ThdlPa6m4FntqPwCRJkiRpUJokSjcBT6r+/iuPv+jsm4A7RxqUJEmSJA1Sk0TpfGCH6u8vA2+NiBsi4u+U85a+3q/gJEmSJGkQlm/wmAOBSQCZ+ZNqOvC3U85ZOiIzT+xfeJIkSZI09npKlCJiBeDlwD+AWQCZeSpwav9DkyRJkqTB6HXo3SPA6cDTRyEWSZIkSRoXekqUqpnubgdWG51wJEmSJGnwmvVOYfEAACAASURBVEzmcALwwYiY0O9gJEmSJGk8aDKZwzzKRWevjYjTKNOBZ1t9ZuaX+hGcJEmSJA1Ck0TpC21/f6xDfQImSpIkSZKWWE2G3m00zPLUXlcYEU+OiO9HxMyImB0RV0bEZm31ERGHRMQdEfFwRFwUERs3iF2SJEmShtVzj1Jm3tLPACJiTeBS4ELg1cAM4D+B+9qa7UvpvZoKXAd8Cjg3Ip6ZmQ/0Mx5JkiRJajL0rt/2A27LzD3aym5u/RERAXwE+Gx1zSYiYndgOvA24PixC1WSJEnSsqDnRCkibuLxkzfUZWb+Zw+r/G/g7Ij4CeVitv8GjsvMb1b1GwFTgHPaNjA3Ii4GtqZDohQRk4BJbUWr9hCPJEmSpGVckx6li1k0UVqbkrTMqup78VTgA8AXgc8BWwLHRMTczPwuJUmC0oPUbjqwwRDr3B84uMc4JEmSJAlodo7S1E7lEbEWcC5wRo+rXA74U2YeUN3/SzVRwweA77Zvur7JDmUth1MSr5ZVKRfKlSRJkqRhNZn1rqPMnAn8P3rvybkT+Hut7Fpg/ervadXtlFqbySzay9SKZW5mzmotgBM+SJIkSepa3xKlyt30Pj34pZQL2LZ7BtCaXe8mSrK0Y6syIlagnM90WbMwJUmSJGlofZv1LiImAu+hJDa9+BJwWUQcAPyYco7Se6uFzMyIOBo4ICKuB64HDgBmAyf3KXxJkiRJekyTWe8u6FA8idIL9ERg917Wl5l/jIg3UM4rOoiSaH0kM3/Q1uwIYCXgOGBN4A/AK7yGkiRJkqTR0KRHaTkWnURhFvBT4HuZ2fNwuMw8HTh9MfUJHFItkiRJkjSqmsx6t80oxCFJkiRJ40bPkzlExEER8aQh6taNiINGHpYkSZIkDU6TWe8OBtYbou5JeKFXSZIkSUu4JolSLKZuFWB+w1gkSZIkaVzo6hyliNgEeH5b0Wsi4lm1ZisBbwdu7FNskiRJkjQQ3U7m8AYWDqlLyjTenTwM7DHSoCRJkiRpkLpNlL5Bmb47gMspydA1tTZzgRsz8+H+hSdJkiRJY6+rRCkz7wTuBIiIbYErvNirJEmSpKVVk+soXVwvi4gXAS8ALs7Ma/sRmCRJkiQNSs+JUkR8C1g+M6dW93cFfkAZljcvIrbNzN/1NUpJkiRJGkNNpgffFrig7f6BwNmUWfEuAw7oQ1ySJEmSNDBNEqUpwC0AEfEkYGPg8My8CvgysHn/wpMkSZKksdckUZoPrFj9/RJgDvD76v69wBp9iEuSJEmSBqZJovQP4J0RsSqwJ3BpZs6v6tYD7upXcJIkSZI0CD1P5gAcBZwC7Fbd37mtbnvgqpEGJUmSJEmD1GR68J9ExG3A1sAfM/M3bdW3Az/rV3CSJEmSNAhNepTIzN+z8Lyk9vKDRxyRJEmSJA1Yk3OUAIiIV0bE4RHxzYhYvyrbIiL+o3/hSZIkSdLYa3LB2ZWBX1LOR8qq+GvArcDHgduqW0mSJElaIjXpUfos5VpJbwRWB6Kt7hxghz7EJUmSJEkD0+QcpTcD/5eZP4+ICbW6W4H1Rx6WJEmSJA1Okx6l/wD+NkTdo8BKzcORJEmSpMFrkij9G3jeEHWbADc1D0eSJEmSBq9JonQqcGBEvKCtLCNiA+CjwE/6EpkkSZIkDUiTROlQ4A7gcuBPlJnvvgNcA8wAPt+36CRJkiRpAHpOlDLzAWBr4P+AB4EbgdnA4cDLMvPhvkYoSZIkSWOsyax3VMnQ57H3SJIkSdJSqMnQuyFFxCoR8al+rlOSJEmSxlpPiVJErBARkyMiauUrR8R+lBnvDu1ngJIkSZI01rpKlCJiYkR8HbgfuBO4OyLeXdW9BbiBco7SHcBOoxSrJEmSJI2Jbs9R2hd4L3A9cCXwVOD4iNgQOACYDuwBfDczs/9hSpIkSdLY6TZRehvwS+BNmbkAICIOpcx8dyWwQ2beMzohSpIkSdLY6vYcpacC32olSZXjqtvPmCRJkiRJWpp0myhNAu6qld1d3d4ykgAi4pCIyNoyra0+qjZ3RMTDEXFRRGw8km1KkiRJ0uL0MuvdUOcePdqHOP4GrNu2PK+tbl/gY8DewBbANODciFi1D9uVJEmSpEX0csHZkyPi4Q7lP4qIOW33MzM37TGORzJzWr2wmob8I8BnM/PUqmx3yuQRbwOO73E7kiRJkjSsbhOlS+jco3Rxn+J4ekTcAcwF/gAckJn/AjYCpgDntBpm5tyIuBjYGhMlSZIkSaOgq0QpM7cZxRj+ALwLuA5YB/gUcFl1HtKUqs302mOmAxsMtcKImEQ5r6rFYXqSJEmSutbL0LtRkZlntt29OiJ+B9wI7A78vtWs9rDoUNZuf+DgvgUpSZIkaZnSy2QOYyIzHwKuBp5OmbgBFvYstUxm0V6mdocDq7ct6/U5TEmSJElLsXGXKFXD5p4N3AncREmWdmyrXwF4OXDZUOvIzLmZOau1AA+MbtSSJEmSliYDH3oXEUcCvwJupfQUfQpYDTgpMzMijgYOiIjrgeuBA4DZwMkDClmSJEnSUm7giRJlWNwPgbUpF7X9PbBVZrYuZHsEsBJwHLAmZfKHV2SmvUSSJEmSRsXAE6XM3HWY+gQOqRZJkiRJGnXj7hwlSZIkSRq0nhOliJgYEZ+KiL9HxEMRsaC2PDIagUqSJEnSWGky9O5w4KPAmcAvgLl9jUiSJEmSBqxJovQW4LDMPLTfwUiSJEnSeNDkHKU1gUv6HYgkSZIkjRdNEqVLgOf3OxBJkiRJGi+aJEofBvaMiF0iYoV+ByRJkiRJg9bkHKUrgYnAT4CMiNm1+szM1UccmSRJkiQNSJNE6WdA9jsQSZIkSRovek6UMnPqKMQhSZIkSeNGk3OUJEmSJGmp1mToHQAR8Vzg2cBK9brM/O5IgpIkSZKkQeo5UYqIlYHTgO0o5ypFVdV+3pKJkiRJkqQlVpOhd/8HbAi8nJIk7QLsCJwKXA+8sF/BSZIkSdIgNEmUXg98Abisun9rZp6fmW8GrgA+0K/gJEmSJGkQmiRKGwL/yMwFlOF2K7fV/QDYuQ9xSZIkSdLANEmU7gOeUP09A3h6W93EtjpJkiRJWiI1mfXuauAZwFnAhcABEXE9MA84CPhr/8KTJEmSpLHXJFE6gYW9SAcCvwUuru7fB7ymD3FJkiRJ0sD0nChl5o/b/r4pIp7BwqnCL8vMe/oYnyRJkiSNucYXnG3JzIeAX/UhFkmSJEkaF5pM5kBETIqI90XEDyPi3Ih4elX++oh4an9DlCRJkqSx1XOPUkSsTZnEYWNgGrAOsGpVvTPwSmCvfgUoSZIkSWOtSY/SEcAawObA+kC01V0IvLwPcUmSJEnSwDQ5R2knYL/MvCIiJtTqbgfWG3lYkiRJkjQ4TXqUVgNuGaJuIn2YIEKSJEmSBqlJonQT8OIh6rYE/tk8HEmSJEkavCaJ0g+A/SLi9Sw8PykjYgtgH+B7/QpOkiRJkgahyTC5LwAvAX4O3FuVnQ2sBZwFfLk/oUmSJEnSYPScKGXm/Ih4DfBW4LWU6cHvBk4HTsnMR/sboiRJkiSNrZ4SpYhYEXgX8JvMPAU4ZVSikiRJkqQB6ukcpcycAxwDTB6dcCRJkiRp8JpM5vAvYEq/A5EkSZKk8aJJovRl4JMRsVq/g5EkSZKk8aDJrHcbA2sDN0fEBcCdQLbVZ2bu0ySYiNgf+Bzw5cz8SFU2CTgS2A1YCTgf2Cszb2+yDUmSJEkaTpNEae+2v3fpUJ+U6yn1pLoO03uBq2pVRwOvA3YFZgJHAadHxGaZuaDX7UiSJEnScHoeepeZyw2zTOh1nRGxCuVCtu9h4bWZiIjVgT2B/83M8zLzL8A7gOcBO/S6HUmSJEnqRpNzlEbDV4EzMvO8WvlmwETgnFZBZt4BXANsPdTKImJSRKzWWoBVRyFmSZIkSUupJkPvAIiI7YHtgbUoF5w9PzMvaLCeXSkJ0eYdqqcA8zLz3lr5dBY/897+wMG9xiJJkiRJ0CBRiogVgJ8BrwECeKRazycj4gzgjZk5v8t1PYUyi94rqms0dR0Gj59Aou5w4Itt91cFnPxBkiRJUleaDL07CHgl8ElgncxcAVgH2K8qP6iHdW1GuXjtnyPikYh4BHg58OHq7+nAChGxZu1xk6u6jjJzbmbOai3AAz3EJEmSJGkZ1yRR2g34XGb+v8y8CyAz78rMIyk9OW/vYV3nUyZmeH7b8ifKxA6tv+cDO7YeEBHrAs8FLmsQuyRJkiQNq8k5SusBvxmi7jeU84O6kpkPUCZmeExEPATMzMxrqvsnAEdFxEzgHso1la4G6hM/SJIkSVJfNOlRuovSC9TJ86r6fvoo8Avgx8ClwGzgdV5DSZIkSdJoadKjdBpwWETcmpmntgoj4vXAIZRhc41l5ja1+3OAD1WLJEmSJI26JonSgcBLgJ9Uw+SmUSZzWIUyJO7A/oUnSZIkSWOv50QpM++NiC2BqcC2lOsoXUGZmOG7mTm3rxFKkiRJ0hjrKlGKiBUyc17rfpUMHV8t9bYvzczf9i9ESZIkSRpb3U7m8OOIGLZtRLwU+PXIQpIkSZKkweo2UdoJOGFxDSJia0qSNG2kQUmSJEnSIHWbKL0f2D0ivtSpMiK2As4EZlDOW5IkSZKkJVZX5yhl5rciYk3gCxFxb2Ye1qqLiBcBZwN3A9tk5r9HJ1RJkiRJGhtdz3qXmf+vSpYOjoiZmfnVtiRpJiVJun20ApUkSZKksdLT9OCZeUCVLH05IqZQLgJ7L7BtZt42GgFKkiRJ0lhrcsHZvYDVgQOAWyk9Sbf0NSpJkiRJGqBur6N0Wq1oIhDAPcCxEdFel5n5+v6EJ0mSJEljr9sepU2ArJXdAjyxWtrV20mSJEnSEqXbWe82HOU4JEmSJGnc6PY6SpIkSZK0zDBRkiRJkqQaEyVJkiRJqjFRkiRJkqQaEyVJkiRJqukqUYqIL0bEU6q/14+IiaMbliRJkiQNTrc9Sh8B1q3+vgl4weiEI0mSJEmD122idC+wTvV34EVlJUmSJC3FurrgLPB74ISIuLy6f1RE3DdE28zM1488NEmSJEkajG4Tpb2Ao4GNKb1JTwPmDtHW3iZJkiRJS7SuEqXMvAV4A0BEPArsnJmXL/5RkiRJkrRkajI9+LbA3/sdiCRJkiSNF90OvXtMZl4MEBFPA7YD1gLuBi7MzBv6G54kSZIkjb2eE6WICOBY4P08vkfq0Yg4LjM/3K/gJEmSJGkQmgy9+yhlcofjgRcBT6luvw7sFREf7V94kiRJkjT2eu5RAt4NHJuZ+7SV/Rv4Y0QsAN4DfKkfwUmSJEnSIDTpUXoqcPoQdadX9ZIkSZK0xGqSKN0PbDBE3QbArObhSJIkSdLgNUmUzgU+ExGbtRdGxPOBQ4Gz+xGYJEmSJA1Kk0Rpf+AR4PKIuDoizomIq4E/A49W9ZIkSZK0xOo5UcrM24DnA0cADwEbVbefB16Qmbf3sr6I+EBEXBURs6rldxHx6rb6SRFxbETcHREPRcRpEbFer3FLkiRJUreazHpHZt5N/3qObgc+CbQuVrs78MuIeEFm/g04GngdsCswEzgKOD0iNsvMBX2KQZIkSZIe0yhR6qfM/FWt6MCI+ACwVUTcDuwJvDMzzwOIiHcAtwE74PlQkiRJkkZBk3OURk1ETIiIXYEnAL8DNgMmAue02mTmHcA1wNaLWc+kiFittQCrjm7kkiRJkpYm4yJRiojnRcSDwFzg68AbMvPvwBRgXmbeW3vI9KpuKPtTpjFvLT2dNyVJkiRp2TYuEiXgn5QJIrYCvgacFBHPWUz7AHIx9YcDq7ctTv4gSZIkqWs9n6MUESsA8zNzcYlKTzJzHgsnc/hTRGwB7AP8CFghItas9SpNBi5bzPrmUnqnWjH3K1RJkiRJy4CeepQiYkXgYWDn0Qln4aaASZRrM80HdmyLYV3guSwmUZIkSZKkkeipRykz50TETMp1k/oiIj4HnEmZyW5VyjTg2wCvysz7I+IE4Khqu/cARwJXA+f1KwZJkiRJatdkevBfAW+gbSa6EVoH+B6wLmXihasoSdK5Vf1HgUeAHwMrAecDU72GkiRJkqTR0iRROgU4ISK+DZwK3EltYoXMvKLblWXmnsPUzwE+VC2SJEmSNOqaJEqti7xOBXav1bVmo5swgpgkSZIkaaCaJEp79D0KSZIkSRpHek6UMvOk0QhEkiRJksaLEV1wNiKeGREviYgn9CsgSZIkSRq0RolSRLwrIm4H/g5cAjyzKv9xRLynj/FJkiRJ0pjrOVGKiDcDJwJXAHtTJnBouQJ4S18ikyRJkqQBadKjtD/wncz8b+AbtbprgeeMOCpJkiRJGqAmidKzKddS6uQeYK3m4UiSJEnS4DVJlGYDqw9R92Tg3ubhSJIkSdLgNUmULgX2jojoUDcVuGgkAUmSJEnSoDW54OxhwG+By4GTgQR2iYhDgZcBW/YvPEmSJEkaez33KGXmn4BXA6sAR1FmvTsAeAbwmsy8pq8RSpIkSdIYa9KjRGZeCDw7Iv4TWAe4OzOv62tkkiRJkjQgjRKllsy8EbixT7FIkiRJ0rjQZDIHImLDiDg+Iq6LiJnV7fERsVG/A5QkSZKksdZzohQRzwf+Qpnh7t/AOdXtVOAvVb0kSZIkLbGaDL07GrgL2CEzb20VRsQGwLnAl4Bt+xOeJEmSJI29JkPvtgQObk+SADLzFuAQ4EV9iEuSJEmSBqZJonR/tXRyHzCreTiSJEmSNHhNEqWTgXcPUfce4IfNw5EkSZKkwevqHKWI2KXt7p+BN0XE5ZSkaBowBdgNmAz8pN9BSpIkSdJY6nYyh58CCUTb7VOAzTu0/R6l10mSJEmSlkjdJkrOYidJkiRpmdFVopSZF492IJIkSZI0XjSZzEGSJEmSlmpNLjhLROwMvB3YAFixVp2ZuelIA5MkSZKkQek5UYqITwBfAO4CbgAe6ndQkiRJkjRITXqU9gK+DbwvMxf0OR5JkiRJGrgm5yitBZxskiRJkiRpadUkUboUeHa/A5EkSZKk8aLJ0LuPAD+PiNuAszJzXp9jkiRJkqSBapIo3QCcB/wcyIiYXavPzFx9xJFJkiRJ0oA0SZSOAPYGrgSuBexRkiRJkrRUaZIoTQW+kJn79zkWSZIkSRoXmkzmMAE4t18BRMT+EfHHiHggImZExC8i4pm1NpMi4tiIuDsiHoqI0yJivX7FIEmSJEntmiRK5wBb9TGGlwNfrda5I6WX65yIeEJbm6OBNwC7Ai8FVgFOj4gJfYxDkiRJkoBmQ+8+DfwoIh4CzgDuqTfIzEXKhpKZr2q/HxF7ADOAzYBLImJ1YE/gnZl5XtXmHcBtwA7A2Q2egyRJkiQNqUmi9Nfq9ovV0slIenpaM+a1kq3NgImUniwAMvOOiLgG2JoOiVJETAImtRWtOoJ4JEmSJC1jmiRKhwHZ70AAIiIoyddvM/OaqngKMC8z7601n17VdbI/cPBoxChJkiRp6ddzopSZh4xCHC1fATahnIc0nGDohO1wHt/btSpw+8hCkyRJkrSsaNKjNCoi4ljgv4GXZWZ7UjMNWCEi1qz1Kk0GLuu0rsycC8xtW/coRCxJkiRpadVzohQRBw3TJDPz0z2sL4BjKbPabZOZN9Wa/BmYT5kR78fVY9YFngvs2+12JEmSJKlbTXqUDhmmPikz43Xrq8DbgNcDD0RE67yj+zPz4cy8PyJOAI6KiJmUSR6OBK4GzuspckmSJEnqQs/XUcrM5eoLsDbwbuAaYMMeV/kBykx3FwF3ti1vbWvzUeAXlB6lS4HZwOsyc0Gv8UuSJEnScPpyjlJ13aRvR8Rk4BjKMLpuHzvsCUSZOQf4ULVIkiRJ0qjquUdpGJcD2/d5nZIkSZI0pvqdKG0KPNjndUqSJEnSmGoy6927OhRPolz/6H+A7480KEmSJEkapCbnKJ04RPkcSpL08cbRSJIkSdI40CRR2qhD2ZzMnD7SYCRJkiRpPOg5UcrMW0YjEEmSJEkaL/o9mYMkSZIkLfG66lGKiKt6WGdm5qYN45EkSZKkget26N09QA7TZhVgsy7aSZIkSdK41lWilJnbDFUXEcsD7wUOoiRJJ/clMkmSJEkakBGdoxQRbwb+DhwL/BXYLDPf2Y/AJEmSJGlQGiVKEbFNRPwB+BEwC3hFZr4yM6/sa3SSJEmSNAA9JUoR8byI+DVwPrAW8LbM3Dwzzx+V6CRJkiRpALpKlCLiKRFxEnAFZcKGjwDPzsxTRjM4SZIkSRqEbme9uw5YATgLOAJ4AHheRHRsnJlX9CU6SZIkSRqAbhOlSdXtq4FXLaZdUGa+mzCSoCRJkiRpkLpNlPYY1SgkSZIkaRzp9jpKJ412IJIkSZI0XozoOkqSJEmStDTqduidJGkpEId2noRHy448OAcdgiQtEexRkiRJkqQaEyVJkiRJqjFRkiRJkqQaEyVJkiRJqjFRkiRJkqQaEyVJkiRJ+v/t3XnQZHV97/H3B5AdI4OySViMKHpFUAEJYlKKgEqMBL0gMWxWLriQkmjCVVLFoqE0LiyJEJIKIohUSHLFoEGWIGhQQy7K5oWgOOz7MizDMoPwvX+cM/Bw5pnhGWT69HP6/arq6u7f6T79GXjmPPPt39ZhoSRJkiRJHRZKkiRJktRhoSRJkiRJHRZKkiRJktRhoSRJkiRJHRZKkiRJktRhoSRJkiRJHb0XSkl+J8m3k9yepJLs3jmeJEe2xx9LcnGS/9FXXkmSJEnD13uhBKwBXAkcvITjhwKfaI9vC9wJXJBkrdHEkyRJkjRpVuo7QFV9F/guQJJnHUvTcAhwdFV9s23bD7gL+EPg70YaVpIkSdJEGIcepaXZDFgfOH9RQ1UtAL4P7LCkNyVZJcmLF90Ae58kSZIkzdi4F0rrt/d3ddrvmnJsOp8GHpxyu/WFjyZJkiRpqMa9UFqkOs8zTdtUnwN+Y8pto+WUS5IkSdIA9T5H6Tnc2d6vD9wxpX1dFu9lelo7PG/BoufduU+SJEmStDTj3qN0A02xtPOihiQrA78L/KivUJIkSZKGrfcepSRrAq+c0rRZkq2B+6vq5iTHAYcl+QXwC+Aw4FHgjNGnlSRJkjQJei+UgG2Ai6Y8P6a9PxXYH/gCsBpwIrA2cCmwS1U9PMKMkiRJkiZI74VSVV1MszjDko4XcGR7kyRJkqTlbtznKEmSJEnSyFkoSZIkSVJH70PvNBo5yiXSBXXE0rYfkyRJ0iL2KEmSJElSh4WSJEmSJHVYKEmSJElSh4WSJEmSJHVYKEmSJElSh4WSJEmSJHVYKEmSJElSh4WSJEmSJHVYKEmSJElSh4WSJEmSJHVYKEmSJElSh4WSJEmSJHVYKEmSJElSh4WSJEmSJHVYKEmSJElSh4WSJEmSJHVYKEmSJElSh4WSJEmSJHVYKEmSJElSh4WSJEmSJHVYKEmSJElSh4WSJEmSJHVYKEmSJElSh4WSJEmSJHVYKEmSJElSh4WSJEmSJHVYKEmSJElSh4WSJEmSJHVYKEmSJElSh4WSJEmSJHXMmkIpyUeT3JDk8SQ/SfLWvjNJkiRJGqZZUSgl2Qs4DjgaeAPwH8B3k2zcazBJkiRJgzQrCiXgE8DJVfUPVXVtVR0C3AJ8pOdckiRJkgZo7AulJCsDbwLO7xw6H9hh9IkkSZIkDd1KfQeYgZcCKwJ3ddrvAtaf7g1JVgFWmdK0FsBDDz20PPLNDo/3HUDjYKL/DqjhtWDieR2Q1wFN+nVgpn/+VNVyjvLrSbIhcBuwQ1X9eEr7XwD7VNUW07znSOCIkYWUJEmSNNtsVFW3LengbOhRuhd4ksV7j9Zl8V6mRT4HHNNpmwPc/8JG0yyyFnArsBHwcM9ZJPXD64Ak8FqgxlrA7Ut7wdgXSlW1MMlPgJ2Bs6Yc2hn41yW8ZwGwoNM82X2MEy7JoocPV5U/C9IE8jogCbwW6GnP+f9+7Aul1jHA15NcBvwYOBDYGDip11SSJEmSBmlWFEpVdWaSdYDDgQ2AnwHvrqqb+k0mSZIkaYhmRaEEUFUnAif2nUOz1gLgKBYfkilpcngdkAReCzRDY7/qnSRJkiSN2thvOCtJkiRJo2ahJEmSJEkdFkqSJEmS1GGhJEmSJEkdFkqSJEmS1GGhJEmSpEFL8s4kO055/rEkVyQ5I8nafWbT+HJ5cA1akhWAVwLr0vlioKp+0EsoSZI0UkmuBv53VZ2TZEvg/wLHAG8Hrq2qA3oNqLE0azaclZZVku2BM4BNgHQOF7DiyENJGrkk6wFfAnai+dLkWdeDqvJaIA3fZsA17eP3Ad+pqsOSvBE4p79YGmcWShqyk4DLgN2AO2iKI0mT52vAxsBn8VogTaqFwOrt43cAp7WP7wde3EsijT0LJQ3Z5sD7q+r6voNI6tWOwFur6oq+g0jqzSXAMUl+CGwH7NW2vwq4tbdUGmsu5qAhu5RmfpKkyXYLiw+/lTRZDgZ+Bbwf+EhV3da2vws4t7dUGmsu5qDBSvIHwF8CXwSuBp6Yeryqruojl6TRSrIL8EngoKq6sec4kqRZwkJJg5XkqWmai+ab5XICtzQZksyjmZuwEvAoi39pMqePXJJGy5Vwtayco6Qh26zvAJLGwiF9B5DUL1fC1fNhj5IGK8kaVfVI3zkkSVK/klwB/Bw4gmlWv6yqB/vIpfFmoaTBSjIf+Cfgq1V1Sd95JPUvyWrAi6a2VdVDPcWRNCJJHgG2ciVcLQtXvdOQ7Q38BnBhkp8n+VSSDfsOJWm0kqyR5CtJ7gbmA/M6N0nD50q4Wmb2KGnwkqwD7AvsD7wWOA/4KnB2Vf2qx2iSRiDJCcDbgMNpNpn8GPBy4CDgU1X1jR7jSRoBV8LV82GhpImS5E9oLpIrA/cCJwGfr6pHew0mablJcjOwb1VdnOQh4I1VdX2SfYC9q+rdPUeUtJy5Eq6e7oIiBwAADntJREFUD1e90+AlWZ+mR+kAYGPgX4CTgQ2BTwHbA7v0FlDS8jYHuKF9/FD7HOAS4G97SSRp1FwJV8vMQkmDlWQPmuJoV+Aa4ATg9Kp6YMprrgAu7yehpBGZC2wK3ERzLdgT+C/gPcADS36bpKGoqpv6zqDZx8UcNGSnALcDb6mqravqK1OLpNZc4OjRR5M0QqcAW7WPPwd8NMkC4FiaobiSJkCSfZL8MMntSTZp2w5J8t6+s2k8OUdJg5VkdeceSepKsjGwDfDLqrqy7zySlr8kHwE+AxwH/AXwuqqam2R/YL+qeluf+TSeLJQ0KElePNPXuneKNBmS7AucWVULOu0rAx+oqtP6SSZpVJJcAxxWVd9K8jDNnkpzk7wOuLiqXtpzRI0hCyUNSruqzXP9ULvCjTRBkjwJbFBVd3fa1wHu9logDV+Sx4AtquqmTqG0OXBVVa3Wc0SNIRdz0NDYdS6pK0z/BcpGwIMjziKpHzcAW9Ms6jLVu2gWeZEWY6GkQamq7y96nGTlqlo43euS2MUuDVySy2kKpAIuTDJ1g+kVaZYLPrePbJJG7ovACUlWpfnyZLskewOfBv6412QaWxZKGrJ/SrJHVT1rk7kk6wEXAq/rJ5akEflWe781cB4wf8qxhcCNwP8ZcSZJPaiqU5KsBHwBWB04A7gN+HhV/WOv4TS2nKOkwUpyKXBNVR0wpW0D4HvA/6uq9/cWTtLIJNkP+MfuYg6SJlM7qmSF7rxFqct9lDRk76bpWj8WIMnLgYuBq2k2nJQ0GY4A1uw2JnlJkrk95JHUgyQrJXkH8D7gsbZtwySLXR8kcOidBqyq7kuyK3BJEoDdgJ8CH+wOx5M0aJvSzEnqWgV4+WijSOpDu8HsucDGNH/3LwAeBg4FVgU+3F86jSsLJQ1aVd2aZGfgEpqL4j7leFNpIiT5/SlPd00ydYW7FYGdaOYpSRq+44HLgK2A+6a0nwX8Qy+JNPaco6RBSTKP6ZcBXh1YADy5qKGq5owql6TRa/dVg+aakM7hJ2iKpE9W1XdGmUvS6CW5F3hLVV3X2UdpU5r5zKv3GlBjyR4lDc0hfQeQNB6qagWAJDcA21bVvT1HktSfFZh+CO5GNEPwpMXYoyRJkqRBS3Im8GBVHdj2KL0euAf4V+DmqSvkSotYKGnQkqwI7A68hmb4zTXA2VX15FLfKGlQkqwB/C7NRO6Vpx6rqr/uJZSkkUmyIXARzRD8zWnmK20O3Av8jkuFazoWShqsJK8EzqFZ1eo6mjkKrwJuAXarql/2GE/SiCR5A821YHVgDeB+4KXAo8DdVfWKHuNJGpEkqwF7A2+kGYr3U+AbVfVYr8E0tiyUNFhJzqEpjj5YVfe3besApwNPVdVufeaTNBpJLgZ+DnwEeIBm1asnaK4Fx1fVN/tLJ0kaVxZKGqwkjwDbV9XVnfatgB9WlRvMSRMgyQPAm9vVrh4Afruqrk3yZuDUqtqi54iSlrMk+y7teFWdNqosmj1c9U5DtgBYa5r2NYGFI84iqT9P8My2AXfRzFO6FniwfSxp+I7vPH8RzXDchTTDcC2UtJgV+g4gLUffAf4+yZvzjO2Bk4Cze84maXQuB7ZpH18EfCbJB4HjgKuX+C5Jg1FVa3duawKvptmQfu+e42lMOfROg5XkJcCpwHtovlGGphf1bGD/qnqwr2ySRifJNsBaVXVRkpfRXBd2BK4HDqiqK3sNKKk37fXhdIfgajoWShq8JJvTLA8Oze7b1/eZR5IkjYd2VczvV9WL+86i8WOhpImQJADlD7wkSRMnye93m4ANgIOBW6rqXaNPpXFnoaRBa1e5+XOaTeWgWSL4i1X19f5SSRqlJOsBXwJ2Atal+QfS06pqxT5ySRqdJE91mgq4B/ge8MmqumP0qTTuXPVOg5XkE8Bnga8AP6T5x9FbgJOSvLSqju0zn6SR+RrN6nafBe7gmRXwJE2IqloBoJ2nuNB5ypoJe5Q0WEluAI7o7o2QZD/gyKrarJ9kkkYpycPAW6vqir6zSBq9dnGno4G9gLXb5nuAU4DPVtWjfWXTeLNHSUO2AfCjadp/1B6TNBluoTPcTtJkSDIH+DHwcuAbNHuohWaRpz8Bdk6yI7AVzcbUf91XVo0f91HSkF0P7DlN+17AL0acRVJ/DgE+n2TTnnNIGr3DaTaV/a2qOqiqjquqY6vqQOCVwMrA14HzaTahlp7m0DsNVpL3AWcC/04zR6lo9k7ZCdizqs7qMZ6k5SjJPJ49F2kNmlEUj/LMvmoAVNWcEUaTNEJJbgQOqqrzlnD8ncA5wFFVddQos2n8WShp0JK8CfhTmi72ANcAX66qy3sNJmm5aucizkhVnbo8s0jqT5IFNL1Jty7h+EbAjVXldBQtxh8KDVKSlYAPAudV1R/1nUfSaFn8SGrdC2wKTFsoAZsBd48sjWYVe5Q0WEkeBV5TVTf1nUVSv5KsQDMfYV0683Or6ge9hJK03CU5mebv/s5VtbBzbBXgPGBuVX2oj3wabxZKGqwkFwHHV9W3+s4iqT9JtgfOADZh8dXvyg1npeFqh9ZdBiwATgD+uz30WuCjwCrAtlV1cz8JNc4slDRYSf4n8HngWOAnwCNTj1fVVX3kkjRaSa4Afg4cwTQbzrrxpDRsSTYDTgR24ZkvSwq4ADi4qq7vK5vGm4WSBivJU0s57LfI0oRI8giwlf8YkiZbkrWBzdun11fV/X3m0fhzMQcN2WZ9B5A0Fi6lmaNgoSRNsKqaB/xX3zk0e1goacjmV9V9AEl+E/hfwGrA2VX1H70mkzRKfwN8Ocn6wNUsvo+Sw3AlSYtx6J0GJ8mWwLeB3wR+AXwAOJdmw8mn2vv3u8iDNBmWMAy3aOYqOAxXkjQtCyUNTpLvAr8C/gr4I+D3gPOBP25f8jfAm6pq+34SShqlJJss7bhbCEiSpmOhpMFJci/w9qq6KsmawEPAdlV1WXt8C+A/q+olfeaUJEnS+HKOkoZoDnAnQFXNb1e8mrqyzTxgrT6CSepPktcCGwMrT22vqrP7SSRJGmcWShqqblepXafShEryCuAsYEuemZsEz1wXnKMkSVqMhZKG6mtJFrSPVwVOanuWoNmFW9LkOB64AXgHMBfYDlgH+DLwZz3mkiSNMecoaXCSnDKT11XVAcs7i6T+deYtPkgzZ/G6JG8HvlxVb+g5oiRpDNmjpMGxAJLUsSIwv318L7AhcB1wE/DqvkJJksabhZIkaeh+BryeZtjdpcChSRYCB7ZtkiQtxqF3kqRBS7IrsEZVfbNd2OE7wBbAfcAHqurCXgNKksaShZIkaeIkmQPMK38JSpKWwEJJkjRISb46k9dV1YeWdxZJ0uxjoSRJGqQkT9Es2HA5z+ydtJiq+oORhZIkzRou5iBJGqqTgA8ArwC+CpxeVff3G0mSNFvYoyRJGqwkqwB7AB8CdgD+DTgZON/5SZKkpbFQkiRNhCSbAPsD+wIvAl5bVfOX+iZJ0sRaoe8AkiSNSLW34O8/SdJz8BeFJGmwkqySZO8kFwDXAVsCBwMb25skSVoaF3OQJA1SkhNpFnO4GTiFZnPZ+/pNJUmaLZyjJEkapHZ58Jtplgdf4i+7qtpjZKEkSbOGPUqSpKE6jaUUSJIkLY09SpIkSZLU4WIOkiRJktRhoSRJkiRJHRZKkiRJktRhoSRJGokk+yepzu2eJBcn+b2+872Q2j/bV/rOIUl6/iyUJEmjdgDw28AOwIHAk8C3k7yn11SSJE3h8uCSpFH7WVVdtuhJknOBecDewLd/nRMnCbBqVT3260WUJE06e5QkSX17HFgIPLGoIcmcJCcmuS3JwiRzkxydZJWpb1w0xC3Jh5NcCywA9pvpOZJs2p5j/26otv3ITtt7k1yVZEF7vo8nOTLJtHttJNknybVJHk1y5dCGGErSkNmjJEkatRWTrAQEWA/4c2AN4AyAJKsCFwG/BRwBXAW8Ffg0sDWwW+d8u7fHPwPcCdz9PM7xnJK8E/gm8ANgL5rfoX/W/hmmsxuwLXA4MB84FDgryaurau6yfr4kabQslCRJo/afnecLgIOr6rz2+X7A64E9q+qf27YLkswH/irJzlV1wZT3rwlsWVXzFjUkOWgZzzETnwFuA3atqoXt55wL3LiE168GvKOqHm5f+1PgdmBP4PPL+NmSpBFz6J0kadT2pelp2RZ4F3AqcEKSg9vjbwceAf6l876vtfc7ddq/N7VIep7nWKokawDbAN9aVCQBVNV8ljyv6qJFRVL72ruAu4FNluWzJUn9sEdJkjRq105dzAE4N8kmwBeSnA6sA9xZVc+a91NVdyf5VXt8qjum+YxlPcdzWZtmqOBd0xybrg3gvmnaFtD0NEmSxpw9SpKkcXAVTQHxKpoCY712BbunJVmX5gu+ezvvnW4hhZme4/H2vrtIRLeQmtd+znTzkdafpk2SNMtZKEmSxsHW7f09wIU0845277xm3/b+whmcb6bnuIumWHp953Xvnfqkqh4BLgN2T7LyovYkawKuZCdJA+TQO0nSqL2uXfUOmiFwewA7A2dV1Q1JTgM+BpyaZFPgamBH4DDgnKr69xl8xozOUVXVDvf7UJJfAlcC2wF/OM05Dwf+DTgvyfHAijQr9s0H5izLfwBJ0vizUJIkjdopUx4/CNwAfAI4EaCqHk/yNuBomkLkZTSrzX0JOGomH7CM5/hke38oTS/U92h6iW7snPPcJO+jWf3uTJqlyE8ENgT2mUkuSdLskc48V0mSNENJXgRcAdxWVbv0nUeS9MKxR0mSpBlKcjJwAc1Ke+sDHwZeA3y8z1ySpBeehZIkSTO3Fs3wvZcBTwA/Bd49w3lTkqRZxKF3kiRJktTh8uCSJEmS1GGhJEmSJEkdFkqSJEmS1GGhJEmSJEkdFkqSJEmS1GGhJEmSJEkdFkqSJEmS1GGhJEmSJEkdFkqSJEmS1PH/Ac/Ee+RkxG7EAAAAAElFTkSuQmCC"/>
          <p:cNvSpPr>
            <a:spLocks noChangeAspect="1" noChangeArrowheads="1"/>
          </p:cNvSpPr>
          <p:nvPr/>
        </p:nvSpPr>
        <p:spPr bwMode="auto">
          <a:xfrm>
            <a:off x="625475" y="320675"/>
            <a:ext cx="298450" cy="298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2" name="내용 개체 틀 6"/>
          <p:cNvSpPr>
            <a:spLocks noGrp="1"/>
          </p:cNvSpPr>
          <p:nvPr>
            <p:ph idx="1"/>
          </p:nvPr>
        </p:nvSpPr>
        <p:spPr>
          <a:xfrm>
            <a:off x="457200" y="1200151"/>
            <a:ext cx="8291264" cy="3394472"/>
          </a:xfrm>
        </p:spPr>
        <p:txBody>
          <a:bodyPr>
            <a:normAutofit/>
          </a:bodyPr>
          <a:lstStyle/>
          <a:p>
            <a:r>
              <a:rPr lang="en-US" altLang="ko-KR" sz="1600" b="1" dirty="0" smtClean="0"/>
              <a:t>The best rating restaurant in borough is Manhattan in </a:t>
            </a:r>
            <a:r>
              <a:rPr lang="en-US" altLang="ko-KR" sz="1600" b="1" dirty="0" err="1" smtClean="0"/>
              <a:t>Avg</a:t>
            </a:r>
            <a:r>
              <a:rPr lang="en-US" altLang="ko-KR" sz="1600" b="1" dirty="0" smtClean="0"/>
              <a:t> </a:t>
            </a:r>
            <a:r>
              <a:rPr lang="en-US" altLang="ko-KR" sz="1600" b="1" dirty="0" err="1"/>
              <a:t>r</a:t>
            </a:r>
            <a:r>
              <a:rPr lang="en-US" altLang="ko-KR" sz="1600" b="1" dirty="0" err="1" smtClean="0"/>
              <a:t>ataing</a:t>
            </a:r>
            <a:r>
              <a:rPr lang="en-US" altLang="ko-KR" sz="1600" b="1" dirty="0" smtClean="0"/>
              <a:t> 8.54</a:t>
            </a:r>
          </a:p>
          <a:p>
            <a:r>
              <a:rPr lang="en-US" altLang="ko-KR" sz="1600" b="1" dirty="0" smtClean="0"/>
              <a:t>The best rating restaurant in neighborhoods is Murray Hill, Manhattan</a:t>
            </a:r>
          </a:p>
          <a:p>
            <a:r>
              <a:rPr lang="en-US" altLang="ko-KR" sz="1600" b="1" dirty="0" smtClean="0"/>
              <a:t>The lowest rating restaurant in borough is Queens in </a:t>
            </a:r>
            <a:r>
              <a:rPr lang="en-US" altLang="ko-KR" sz="1600" b="1" dirty="0" err="1" smtClean="0"/>
              <a:t>Avg</a:t>
            </a:r>
            <a:r>
              <a:rPr lang="en-US" altLang="ko-KR" sz="1600" b="1" dirty="0" smtClean="0"/>
              <a:t> rating 5.86</a:t>
            </a:r>
          </a:p>
          <a:p>
            <a:endParaRPr lang="en-US" altLang="ko-KR" sz="1600" b="1" dirty="0" smtClean="0"/>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944" y="2345969"/>
            <a:ext cx="4173095" cy="2616941"/>
          </a:xfrm>
          <a:prstGeom prst="rect">
            <a:avLst/>
          </a:prstGeom>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39" y="2491464"/>
            <a:ext cx="3960440" cy="1350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6144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noAutofit/>
          </a:bodyPr>
          <a:lstStyle/>
          <a:p>
            <a:r>
              <a:rPr lang="en-US" altLang="ko-KR" sz="3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Summary and conclusion</a:t>
            </a:r>
            <a:endParaRPr lang="ko-KR" altLang="en-US" sz="3200" dirty="0">
              <a:latin typeface="Microsoft Sans Serif" panose="020B0604020202020204" pitchFamily="34" charset="0"/>
              <a:cs typeface="Microsoft Sans Serif" panose="020B0604020202020204" pitchFamily="34" charset="0"/>
            </a:endParaRPr>
          </a:p>
        </p:txBody>
      </p:sp>
      <p:sp>
        <p:nvSpPr>
          <p:cNvPr id="3" name="AutoShape 2" descr="data:image/png;base64,iVBORw0KGgoAAAANSUhEUgAAA0oAAAILCAYAAADWqWyQAAAABHNCSVQICAgIfAhkiAAAAAlwSFlzAAAPYQAAD2EBqD+naQAAADh0RVh0U29mdHdhcmUAbWF0cGxvdGxpYiB2ZXJzaW9uMy4xLjMsIGh0dHA6Ly9tYXRwbG90bGliLm9yZy+AADFEAAAgAElEQVR4nOzdd7hcVbn48e9LCAGkCjcERYrXjoJKEdGrVCteERvYCBcroqhXQcBLs6D8QBEURUXBgthQEaRXBRUVEVCUIlVIAqEECCmE9/fH2kOGnTk5M/vMOXOSfD/Ps585s9aavd+Z2TNnv7PWXjsyE0mSJEnSQssNOgBJkiRJGm9MlCRJkiSpxkRJkiRJkmpMlCRJkiSpxkRJkiRJkmpMlCRJkiSpxkRJkiRJkmpMlCRJkiSpxkRJkiRJkmpMlLRMi4ipEZERMSciNuhQf1FEXDOg2LapYnvTILbfq4jYMCLOiIh7qriPXkzbmyPi9A7l746IBRFxWkSsOLoRD061X2XbMici/h4Rn4qIFUZxu0+KiEMi4vmjtY1BWVqfW/Wc2veVRyPizoj4dUS8ZNDx9VP1HZIR8fGGj299Z27Tx5han9WzOtSNKN5+iIhPVDH89xD1Z1ffyU/q0/aeVW1v7xGsY42IOCgiroiIWRExNyJuiohvRsQmbe3eX21rSlvZu0aybalXJkpSMQn4zKCDWMJ9CXgR8D/Ai6v7XYuITwDfBH4A7JKZc/oe4fjyL8rr9GLgzcD1wKeBr4ziNp8EHAwsVclEZWl+bgCvouwrLwU+CkwBLoqIFw40qvHlCsprdMUorPuVEbHdKKx3pI4CfgscHxFPbK+IiPcCrwD2ysw7BhFcXUQ8C7gS+F/gHOCtlBgPA9YH/hoRk6rmp1Lez5ltq3gXYKKkMbP8oAOQxomzgLdFxJGZ+ddBBzOWImIlYE5m5ghX9Vzg8sz8RYMYPgfsDxwL7NOHWIiIAFbMzIdHuq5R8nBm/r51JyLOBP4O7B4RH15aE8WIWGkcvycDERErZ+bsYZr9OTPvrv6+LCIuB24E3kQfEoOImAAsn5lzR7quQcnMWcDvh23Yu+sox0tHRMQW/fh+6pfMfDQidgf+CnwV2A2gGiFxJPCTzDxlpNupvk8nDdtw8euYCPwCWA3YMjP/2VZ9MfCdqmfsUYDMnAHMGMk2pZGyR0kqjqD8avWFxTVqG2oxtUNdRsQhbfdbQ2Y2iYifRMT91RCIL0bE8hHxzIg4KyIeqIai7TvEZlesHjMtIh6OiIsj4gUdtr95NWTtnmoo118i4i21Nq2hhq+IiG9HxF3AbBbzDzAi1o+I70fEjGqIxLUR8b8RsVxVv01EJPA04NVtQ4Q2XNxrWT12uYj4GiVJOiwzP1w/CImIJ0bEcRHx74iYFxH/iojPtv3q2GqXEfGVarjGtcBcYPeqboUow9r+UT2HuyLiOxHxH7V1vDUizokytOnh6rl+PiKeUGt3YkQ8GBFPizIE6sGIuC0ijqrH1a3MfITyS+sKwBq17a0WEUdWw1PmVa/F0R3ienNE/KHa12ZXr9W3q7ptgD9WTb/T9j4dUtVvHhGnVPviw9XtD6M2JLW1X9fjb9u3NmwruzkiTo+IXar9cQ6l14eI+GBEXFLtVw9FxNURsW91MNW+3osi4pqI2CIiftP2vD7Zvg8O89yeWj23O6r3f3pEnB/DDNNre583rto/VO07X4mIlWttIyL2iogrq9fv3oj4aUQ8dYjn87KIuCwiZgPfXlwcQ7i/up1fW/9iP69Vm9b32L7V5+Imyudl2x7W0XGYWwzxHRkR74mI66r1/T0i3la9vjd3enIR8bFqf38wIn4XEVsN94J0iin681mdDxwIbEbpARkujikRcXxE3B7l83pTRBwcEcu3tfljRJxRe9zVVfxbtJXtUpU9b6jtZea/gI8Du0bEGyMigBOAh4AP1LaxdkR8I8p33LyIuDEiDm3/3EXEitU2j4yID0XEP4F5wK5DPN9J1edrVkS8YjEvzVuAZ1K+6//ZqUFmnpaZ86v1Pm7oXUT8HtgeeGbbZ3xOREyIiFsi4pcdYluj+twetZi4pCHZoyQVD1CG3n05IrbLzAv6uO4fA98Hjgd2BPYFJgI7AMdRfvV7G/CFiLghM0+tPf5zlF+M3w2sDhxCGXLzguofJBGxLaVX7A/A+ykHUbsCP4rya/WJtXV+GzgDeCfwBGoHWy1REonLKAfv/wfcDOxUxfyfwF4sHO7yc8ov3K3x+ncO87pMpAyzeyulF+mYDttfEbiw2tbBwFXAf1ESq+cDr609ZOeq/jBgGjCjOrj7ZVV+RPV8NgAOpbyOm7f1cDwd+DVwNOUg41nAfsCWQH3YzUTgNMoByVHAy6rX6P5q+01sBNwH3NX2GqxM+bV1Pcq+cBWwcbWN50XEDpmZEfFi4EfVcggwp3qerbivAPYAvkPZ11sHabdXtxsC/wROAe4B1qUcZP0xIp7T1pvRqxcCz662eRPldYXynp5clc0DNqUcjD6LMnyz3RTKvnIU5X17A3A4cAfw3S6e26+BCZTP3q3A2sDW1BLSIUysHn888PnqcZ+ivLava2t3PDAVOIayzzwROIjS+7NpZk5va7su5TvhCOAAql/QhzGhOtBejjJE6TOU5OanrQZdfl7bfZjSW/JxYBZwfYN1DCvKELDjgZ9Rhg2uTvk8D5WofBD4B/CR6v6ngV9HxEaZef8Qj1mcfnxWf0R5nT4TET9rHczXVQf1l1Pe08Mo34kvpuwzG1L2U4DzgL0jYmJmzo+IdSi98g9T/k+0Ev8dgOmZefXigsvM4yNiZ+BrwHMoCcXrMvOxYWtRfli5hPJdchDwN0pyfCDwPGCX2mp3pXyPHkT5Tlpk+F5ErEXpJdoIeGlmXrWYMFtJVM+jDip7Uj7jk1mYtD2amQsi4qvA4RGxQWbe0vaY/wFWorwuUu8y08VlmV0oBzYJbE45MLiR8g8qqvqLgGva2m9YtZ/aYV0JHNJ2/5Cq7GO1dn+pyt/QVrY8ZYjBz9rKtqna/bkVT1W+AeXA8pttZddSDhaXr23rV5R/bsvVnu9JXb4+h1ftt6yVH0c5EHhGW9nNwOldrvfmar0JfHYx7d5XtXlzrXzfqnzH2ut/H7Bmre2uVd0utfLNq/IPDLHtqN6Xl1XtNmmrO3GIuM4A/tHF878IuKZa//KURODQap3vq7X9JLAA2LxW/saq/aur+/9b3V99MdttPedF9t8ObSdQkugHgQ/X9+vFfJY2rL3Pj7TvJ0Nsa7nqdXhn1X7NtrqLhtgH/wacNdxzA9aqyvfpZt+sPbb1Pn+4Vn5AVf6S6v5WdP6sr0fpsf1Ch+ezXZcxHMLCz0r7cj9t3yHZw+eVhd9jNwATG65jm6rdNrV2rXVPbXtv7wR+X2u3PuV77OYOj70KmNBWvkVVvuswr9UiMdGnz2r19/bVuvauxfvxtvZfp/zwtn5tPa3P53Nq6/qv6v7bKcnqV4EL2h53HfCDLveVJ1F+5EjgWx3q96nqXlcrP6gWy4rV/buBVWttn9V6DSiJ83WUYX9P7iK+CynfZdHl83l/ta0pbWXndXrfgDUpP8J8vq0sqn38191sz8Wl0+LQO6mSmfMov/ptThki0C/12d2upXz5n9m27UcoX+gbdHj8yZmZbW1vofzi2xom8zTKP68fVPeXby2UX8LXpQx3aPezLmPfDvh7Zl5eKz+R8k9oJCc3X0n5dX/vxQyr2Y7yz++ntfITq9vta+UXZOa9tbKdKAnUr2qvzZWUX0u3aTWMMkTr5IiYRvmHPp/SmwOlV6RdUhLRdlfR+T3sZONq/fMpB5IHAYdn5vEd4r8GuLIW/9lVDK34W79A/zgi3hIRT+4yDgAiYpWI+EJE3BARj1ASlgcpyVL9uffiqsy8rsP2XhBlqOhMFr7W36UkaM+oNZ/WYR/s9rW+h/IDyCeq4VwviLYhZF36Qe3+ydXtttXtTpT34vu192ga5SBym9rj783ee613oCQMW1bbOw84JSLe0Nam18/rY8OcRrCO4TyT8kPAj9sLM/NW4NIhHnNGZi5ou9/qpej2s1U30s9qWUnm+ZQJCA6KiFWHaLYTJSG4o7YvtL7vX17dXkrp9d2hur8jJSk7C9g6IlaOiKdQernP6zK+Oyg9d1C+T+q2A+7JzPprcWJ1W/8+PSczHxhicy+inA92E6Un6d/dxDhaqu/97wN7tg2pfDUlmRvNCXK0lDNRkh7vFErPzGejdq7ECNxTuz8PmJ2Lnqw/j/JLXt20IcrWqv5ep7o9koUH3q3luKpu7drjhxsW17LWEG3vaKtv6t+UA8h7gbOroWOdtj+tPVGEx07yfaTD9jvFug5liNU8Fn19plC9NhGxCvAbygHAp6rYtmDhcJSVauvt9B7OpfN72MmNLDzwfTPlgHr/iKifB7AOsEmH2B+gHLiuDZCZl1CGHi5PSThuj3IuzG5dxnMy5VfibwGvrOLagjLkpv7ce7HIexIR61Ne6ydTfuX+r2pbH6ya1Lc3k0XN7Sauat/ZnpJY7kv5fN8VEccs5mC33SPZNnyp0vpMtn8GA5jOou/TVjT//LX7a2b+KTP/mJlnUPaZGyg9EC29fl47te33Z77VfnqHuk5lUHu/c+EEE033w5F+VtvtR3k/h5oSfB3KkMz6fvC3qr71eZ1DSZZaidL2wLmUZGkC5TOxY1XXVaJUab1W8zrU9WP/aHkV5bl8YzHJVN2tlOPOpgnvcI6pYmqdR7Y35Xv2zCEfIQ3Dc5SkNpmZEbEf5R/Wezs0af2zrU8kMJKEYThThihrHUy0zh05nDKdaif1E2ezY6tFzaT0SNW1rsnR9LyVEkTmTVFOvL6Qkiy9KjMvq23/RRER7clSREymfH/Vt9/ped1dredVQ4TR+ie/HeV5bZOZrV4kIqKb81iamJOZf6r+/mNEXEg5mDo6Ik7PzAerursp5y3Uz9uhrR6AzPwl8MvqF9WtKOdynRwRN2fm74YKJCJWp/wSfmhmfr6tfBLlXJvHxd2qy8fPkFZPBh4Lq0PZzpSeql2y7XyCGKVrIFXb2LPaxjMoPcaHUIbbvn+Yhy8fEWvVkqXWZ7L9M5iUg9tOs8bVy7r9/A0py2xnfwPeHBGTqx8Pev28doqj23V0/C5k0f2g9Rqtw6I6fbeNa5l5ZUT8EPgYpce+7m5Kb9WBQ6yi/Tyf84HDImJLyjDNczPzgYj4IyVJehJwXWbe1qfwZ1JGH9T1sn+0fIZy/uEpEfHO7G5mvbMp03vvTDkPtK8y828RcT5llMKllO/8T9R/aJN6YY+SVJOZ51ESpYOAVWrV0ykHCJvUyl8/iiHtFhHRuhNlFrKtKb88kmX2oOuBTatfnDst3f7iV3c+8JxY9Fot76L8E72w4Xofk5k3U3pv7gbOisdfRPN8ynuwc4ftt+qHczrll9IJQ7w2rSSy9c+0flD7vu6eychUB+KfpBxQfqit6nTK8JGZQ8R/c4d1za2Svf2qotYsiUP9Mp+UHpH6c3835dftdq3t1T8Dr6N7i7zW1T7+nh7WUddVr0NmXpeZnwGuphzodePttftvq24vqm5Pp7x+Tx7iPVrsifhNRJnO+3mU5z2rKu7H57Xbddxc3db3g/qFT/9J6YGrz8C5PuV7bEn0KUqSfXCHutMpkzLcOMS+0J4onUf5wefTwO2Z+Y+28h0oP9700ps0nPOBtSLi1bXyXr5PWxZQzkv8BvCDiBjqh5x2P6HsDwdFRH04OAARsdMwozmG60n+MqV3+puUH5iazCgpPcYeJamz/SiTKExm4ZCJVo/T94H/iYgbKcOltmThgdNomAz8PCK+SZkt6lBKsnZ4W5v3AWdGxNmU8eb/pvQEPBt4YWa+ueG2v0T5J3pGRBwE3EKZaW4v4Gudzj1pIjNvaetZOisiXpOZv6EMIfsgcFKUaaevplxw8wDKCbrdHEScQjnQ/XVEfJkyI9V8yi+42wK/zMyfU877uhf4ekQcWrV5O2U2trHyXcov1R+PiK9muS7M0ZSJGy6JiC9Rfq1uzXz2CuCozPxDRBxWPafzKbO9rUEZ1tZ+ntWNlIOHt0eZQv1B4I7MvCMiLqGcx3M35SD45ZRemPtqMf6aMpz0hGqfeIRywPSUHp7nuZShQT+MiCMoQ6A+QDkhu6mOz43Sw/EVykHa9dV2t6Mc4H++86oeZx7wv9XQzD+ycNa7MzPztwCZeWlEfIMyNfnmlJnFHqL0zLwUuDozRzrr1mYR0ZrxbR1KD+OzgC+1DSvrx+e1q3Vk5rSIOI8yXPTeqt321GZOq3q+DqZcEPWnlAPXNShJxp10N+PfuFL1hH+N8vmqO4jSG3RZRBxDSQxWpEz88Brg/ZnZmo3xz5TvnFdQZnNrOY8yK1/r7345gdKDenL13l5L+ZHqk8Cprf25W1VPzQcj4gHgWxGxSnaYvbSt/fwoM/OdDVweEcdRvptmU2bNezNlX1vckMirKZeheDflu/CRzGy/jtgZlO+CbSkTWtTPWZV6k+NgRgkXl0EttM1616HuB1XdNbXy1Si/Vk2jHIydRhlznXSe9W7t2uNPBB7ssL2LePwMe9tUj38H5VeyGZQE6RJgsw6P34Qyhe10ysHdnZSD5vd183wX8xqtX70Wd1fr/QdlfP5ytXY309usd4u0pRxs31C9ri+ryp5Imdr1DspB/82UabIn1R6bwFeG2N7ylFmnrqQcTD9AOUj4OvC0tnYvpiRMD1Wv9zcpvTGPzeI1zHt4CB1mhBvuva7Vvaba3kFtZU+g/Or8D8ovqvdRDhK+CKxTtXktJYm5vWoznXLQ8NLa+netnvu89n2Wcr7QTylJ0CzKuP6Nq9f7xNo6tqCcX/Fgtb1DKElVsuisdx33CcpQv9b7cTtlquxXseisZR1fq+o9uHm450b5oeE7VfmD1Xv/V8rU0xM6xVZ/nyk9NxdSDuhmUs79e0KH9ntQTnB/sGp7A3ASbZ/Xxb33Q8RwCIvOeDez2s4eLPo5HPbzSofZ2hp+5qdQEtCZlH3ye5RrDT3u81K1fQ8lUZ1LSR72oEwTfUU3cVH7fh0i7m067D8nMgqfVUoCfn+neKu6LwP/ql6/mcCfKMPVnlBre2q1jre1lU2s9qEFwBrd7iu1/WXtIer/g9ILNK2K7V+UacwntrVpzXp3ZIfHPzbrXa38wKr8gC5iXJOSKP+lep7zKJNCnAi8qK1dp1nv1q5es/uqujkd1t+auXHTXl47F5dOS2sKZEmS1CYiTgTelJn1Ibgaoercv+uAX2Rmp/NBpZ5VQ3ivpszu97JBx6Mln0PvJEnSqIlyEdYDKb1yMyk98B8FVqX0vEgjUk1IszHlYtQbU6YGl0bMREmSJI2muZRhdcdRhtLOpgwdfH9m/m0xj5O69WLKcOG7KcP/zhpwPFpKOPROkiRJkmqcHlySJEmSakyUJEmSJKnGREmSJEmSapaJyRyq6SKfRLl+hiRJkqRl26qUi64POWHDMpEoUZKk24dtJUmSJGlZsR7w76Eql5VE6QGA2267jdVWW23QsUiSJEkakFmzZvGUpzwFhhlttqwkSgCsttpqJkqSJEmShuVkDpIkSZJUY6IkSZIkSTUmSpIkSZJUs0ydozScBQsWMH/+/EGHMaYmTpzIhAkTBh2GJEmSNK6YKAGZybRp07jvvvsGHcpArLHGGkyZMoVyuSlJkiRJJkrwWJI0efJkVl555WUmYchMZs+ezYwZMwBYd911BxyRJEmSND4s84nSggULHkuS1lprrUGHM+ZWWmklAGbMmMHkyZMdhidJkiThZA6PnZO08sorDziSwWk992Xt/CxJkiRpKMt8otSyrAy362RZfu6SJElSJyZKkiRJklRjoiRJkiRJNcv8ZA5DiUPHdjhaHpw9P2bq1Kncd999/OIXv2Dq1KmcdNJJACy//PI88YlPZJNNNmG33XZj6tSpLLecObEkSZLULY+elyKvetWruPPOO7n55ps588wz2Xbbbdlnn33YaaedeOSRRwYdniRJkrTEsEdpKTJp0iSmTJkCwJOf/GRe+MIXstVWW7H99ttz4okn8u53v3vAEUqSJElLBnuUlnLbbbcdm266KaeeeuqgQ5EkSZKWGAPvUYqI5YFDgLcDU4A7gROBz2Tmo1WbAA4G3gusCfwB+GBm/m0AIS9xnvWsZ3HVVVcNOgxJkjQOjPV52Bp/mpwbvywaDz1K+wHvB/YGng3sC3wC+FBbm32Bj1VttgCmAedGxKpjG+qSKTO9VpIkSZLUg/GQKL0Y+GVmnpGZN2fmT4FzgM3hsd6kjwCfzcxTM/MaYHdgZeBtgwp6SXLttdey0UYbDToMSZIkaYkxHhKl3wLbR8QzACJiU+ClwK+r+o0oQ/LOaT0gM+cCFwNbj22oS54LLriAq6++mje+8Y2DDkWSJElaYgz8HCXgC8DqwD8iYgEwATgwM39Y1U+pbqfXHjcd2KDTCiNiEjCprWiZGKI3d+5cpk2bxoIFC5g+fTpnnXUWhx9+ODvttBPvete7Bh2eJEmStMQYD4nSW4F3UIbR/Q14PnB0RNyRmSe1taufdRYdylr2p0z+sEw566yzWHfddVl++eVZc8012XTTTTnmmGPYfffdveCsJEmS1IPIHOysFxFxG/D5zPxqW9mngHdk5rMi4qnAjcALM/MvbW1+CdyXmbt3WGenHqXb77//flZbbbXHtZ0zZw433XQTG220ESuuuGJfn9uSwtdAkqRlh7PeaVmf9W7WrFmsvvrqAKtn5qyh2o2HboaVgUdrZQtYGNtNlFnudmxVRsQKwMuByzqtMDPnZuas1gI80PeoJUmSJC21xsPQu18BB0bErZShdy+gTAX+bYDMzIg4GjggIq4HrgcOAGYDJw8mZEmSJElLs/GQKH0I+DRwHDAZuAM4Hjisrc0RwEpVm9YFZ1+RmfYUSZIkSeq7gSdKVbLzkWoZqk0Ch1SLJEmSJI2q8XCO0rgw6EktBmlZfu6SJElSJ8t8ojRx4kQAZs+ePeBIBqf13FuvhSRJkrSsG/jQu0GbMGECa6yxBjNmzABg5ZVXJmLZmDYzM5k9ezYzZsxgjTXWYMKECYMOSZIkSRoXlvlECWDKlCkAjyVLy5o11ljjsddAkiRJkokSABHBuuuuy+TJk5k/f/6gwxlTEydOtCdJkiRJqjFRajNhwgSTBkmSJElO5iBJkiRJdSZKkiRJklRjoiRJkiRJNSZKkiRJklRjoiRJkiRJNSZKkiRJklRjoiRJkiRJNSZKkiRJklRjoiRJkiRJNSZKkiRJklRjoiRJkiRJNSZKkiRJklRjoiRJkiRJNSZKkiRJklRjoiRJkiRJNSZKkiRJklRjoiRJkiRJNSZKkiRJklRjoiRJkiRJNSZKkiRJklRjoiRJkiRJNSZKkiRJklRjoiRJkiRJNSZKkiRJklRjoiRJkiRJNSZKkiRJklRjoiRJkiRJNSZKkiRJklQz8EQpIm6OiOywfLWqnxQRx0bE3RHxUEScFhHrDTpuSZIkSUuvgSdKwBbAum3LjlX5T6rbo4E3ALsCLwVWAU6PiAljHKckSZKkZcTygw4gM+9qvx8RnwRuBC6OiNWBPYF3ZuZ5Vf07gNuAHYCzxzhcSZIkScuAnnuUImLFiFitVvaWiPh8RGw/kmAiYgXgHcC3MzOBzYCJwDmtNpl5B3ANsPVi1jMpIlZrLcCqI4lLkiRJ0rKlydC77wHHtO5ExIeBU4B9gXMi4jUjiGdnYA3gxOr+FGBeZt5baze9qhvK/sD9bcvtI4hJkiRJ0jKmSaK0JXBW2/0PA9+nJDinAh8fQTx7AmdWvUaLE0Aupv5wYPW2xckfJEmSJHWtSaL0H8C/ASJiI+CpwLGZOQs4AXhuk0AiYgPKeUffaiueBqwQEWvWmk+m9Cp1lJlzM3NWawEeaBKTJEmSpGVTk0RpNqWXBuC/gAeBP1X351BmpWtiD2AGcEZb2Z+B+SycCY+IWJeSjF3WcDuSJEmStFhNZr27GvhgRNwC7AVcWE28ALA+pReoJxGxHCVROikzH2mVZ+b9EXECcFREzATuAY6sYjivQeySJEmSNKwmidKngdOBK4F5lOFyLa8Frmiwzh0oSda3O9R9FHgE+DGwEnA+MDUzFzTYjiRJkiQNq+dEKTMviIhnU6buvjIz/9VWfQElgep1nedQJmjoVDcH+FC1SJIkSdKoa3IdpZcBMzPz1FqSBPADYFJfIpMkSZKkAWkymcOFwHOGqHtmVS9JkiRJS6wmiVLHIXKVicCjDWORJEmSpHGhq3OUImI1ygVlW6ZExPq1ZisBu9Ng1jtJkiRJGk+6nczho8BB1d8J/HyIdgF8bqRBSZIkSdIgdZsonUO5sGwARwDHArfW2swFrs7Mi/sXniRJkiSNva4Spcz8HfA7gIh4AvDNzLxjNAOTJEmSpEFpch2lQ0cjEEmSJEkaL3pOlAAiYkPgLcAGlEkc2mVm7jmysCRJkiRpcHpOlCLitcCpwARgBuXcpHbZh7gkSZIkaWCa9Ch9FrgU2DUzZ/Q5HkmSJEkauCaJ0tOBXUySJEmSJC2tlmvwmFuAVfodiCRJkiSNF00Spc8BH4+IlfsdjCRJkiSNB02G3m0JTAZuiIgLgZm1+szMfUYcmSRJkiQNSJNEae+2v3frUJ+AiZIkSZKkJVaTC842Ga4nSZIkSUsMkx5JkiRJqjFRkiRJkqSaRolSRLwjIv4UEQ9FxIL60u8gJUmSJGks9ZwoRcR/A98B/gKsVP39Q+Ah4HrgsH4GKEmSJEljrUmP0ieBLwLvr+4fl5nvAJ4BTABu61NskiRJkjQQTRKlZwLnUaYBh2rmvMycBnwG+Fh/QpMkSZKkwWiSKE0A5mXmo5ThdlPa6m4FntqPwCRJkiRpUJokSjcBT6r+/iuPv+jsm4A7RxqUJEmSJA1Sk0TpfGCH6u8vA2+NiBsi4u+U85a+3q/gJEmSJGkQlm/wmAOBSQCZ+ZNqOvC3U85ZOiIzT+xfeJIkSZI09npKlCJiBeDlwD+AWQCZeSpwav9DkyRJkqTB6HXo3SPA6cDTRyEWSZIkSRoXekqUqpnubgdWG51wJEmSJGnwmvVOYfEAACAASURBVEzmcALwwYiY0O9gJEmSJGk8aDKZwzzKRWevjYjTKNOBZ1t9ZuaX+hGcJEmSJA1Ck0TpC21/f6xDfQImSpIkSZKWWE2G3m00zPLUXlcYEU+OiO9HxMyImB0RV0bEZm31ERGHRMQdEfFwRFwUERs3iF2SJEmShtVzj1Jm3tLPACJiTeBS4ELg1cAM4D+B+9qa7UvpvZoKXAd8Cjg3Ip6ZmQ/0Mx5JkiRJajL0rt/2A27LzD3aym5u/RERAXwE+Gx1zSYiYndgOvA24PixC1WSJEnSsqDnRCkibuLxkzfUZWb+Zw+r/G/g7Ij4CeVitv8GjsvMb1b1GwFTgHPaNjA3Ii4GtqZDohQRk4BJbUWr9hCPJEmSpGVckx6li1k0UVqbkrTMqup78VTgA8AXgc8BWwLHRMTczPwuJUmC0oPUbjqwwRDr3B84uMc4JEmSJAlodo7S1E7lEbEWcC5wRo+rXA74U2YeUN3/SzVRwweA77Zvur7JDmUth1MSr5ZVKRfKlSRJkqRhNZn1rqPMnAn8P3rvybkT+Hut7Fpg/ervadXtlFqbySzay9SKZW5mzmotgBM+SJIkSepa3xKlyt30Pj34pZQL2LZ7BtCaXe8mSrK0Y6syIlagnM90WbMwJUmSJGlofZv1LiImAu+hJDa9+BJwWUQcAPyYco7Se6uFzMyIOBo4ICKuB64HDgBmAyf3KXxJkiRJekyTWe8u6FA8idIL9ERg917Wl5l/jIg3UM4rOoiSaH0kM3/Q1uwIYCXgOGBN4A/AK7yGkiRJkqTR0KRHaTkWnURhFvBT4HuZ2fNwuMw8HTh9MfUJHFItkiRJkjSqmsx6t80oxCFJkiRJ40bPkzlExEER8aQh6taNiINGHpYkSZIkDU6TWe8OBtYbou5JeKFXSZIkSUu4JolSLKZuFWB+w1gkSZIkaVzo6hyliNgEeH5b0Wsi4lm1ZisBbwdu7FNskiRJkjQQ3U7m8AYWDqlLyjTenTwM7DHSoCRJkiRpkLpNlL5Bmb47gMspydA1tTZzgRsz8+H+hSdJkiRJY6+rRCkz7wTuBIiIbYErvNirJEmSpKVVk+soXVwvi4gXAS8ALs7Ma/sRmCRJkiQNSs+JUkR8C1g+M6dW93cFfkAZljcvIrbNzN/1NUpJkiRJGkNNpgffFrig7f6BwNmUWfEuAw7oQ1ySJEmSNDBNEqUpwC0AEfEkYGPg8My8CvgysHn/wpMkSZKksdckUZoPrFj9/RJgDvD76v69wBp9iEuSJEmSBqZJovQP4J0RsSqwJ3BpZs6v6tYD7upXcJIkSZI0CD1P5gAcBZwC7Fbd37mtbnvgqpEGJUmSJEmD1GR68J9ExG3A1sAfM/M3bdW3Az/rV3CSJEmSNAhNepTIzN+z8Lyk9vKDRxyRJEmSJA1Yk3OUAIiIV0bE4RHxzYhYvyrbIiL+o3/hSZIkSdLYa3LB2ZWBX1LOR8qq+GvArcDHgduqW0mSJElaIjXpUfos5VpJbwRWB6Kt7hxghz7EJUmSJEkD0+QcpTcD/5eZP4+ICbW6W4H1Rx6WJEmSJA1Okx6l/wD+NkTdo8BKzcORJEmSpMFrkij9G3jeEHWbADc1D0eSJEmSBq9JonQqcGBEvKCtLCNiA+CjwE/6EpkkSZIkDUiTROlQ4A7gcuBPlJnvvgNcA8wAPt+36CRJkiRpAHpOlDLzAWBr4P+AB4EbgdnA4cDLMvPhvkYoSZIkSWOsyax3VMnQ57H3SJIkSdJSqMnQuyFFxCoR8al+rlOSJEmSxlpPiVJErBARkyMiauUrR8R+lBnvDu1ngJIkSZI01rpKlCJiYkR8HbgfuBO4OyLeXdW9BbiBco7SHcBOoxSrJEmSJI2Jbs9R2hd4L3A9cCXwVOD4iNgQOACYDuwBfDczs/9hSpIkSdLY6TZRehvwS+BNmbkAICIOpcx8dyWwQ2beMzohSpIkSdLY6vYcpacC32olSZXjqtvPmCRJkiRJWpp0myhNAu6qld1d3d4ykgAi4pCIyNoyra0+qjZ3RMTDEXFRRGw8km1KkiRJ0uL0MuvdUOcePdqHOP4GrNu2PK+tbl/gY8DewBbANODciFi1D9uVJEmSpEX0csHZkyPi4Q7lP4qIOW33MzM37TGORzJzWr2wmob8I8BnM/PUqmx3yuQRbwOO73E7kiRJkjSsbhOlS+jco3Rxn+J4ekTcAcwF/gAckJn/AjYCpgDntBpm5tyIuBjYGhMlSZIkSaOgq0QpM7cZxRj+ALwLuA5YB/gUcFl1HtKUqs302mOmAxsMtcKImEQ5r6rFYXqSJEmSutbL0LtRkZlntt29OiJ+B9wI7A78vtWs9rDoUNZuf+DgvgUpSZIkaZnSy2QOYyIzHwKuBp5OmbgBFvYstUxm0V6mdocDq7ct6/U5TEmSJElLsXGXKFXD5p4N3AncREmWdmyrXwF4OXDZUOvIzLmZOau1AA+MbtSSJEmSliYDH3oXEUcCvwJupfQUfQpYDTgpMzMijgYOiIjrgeuBA4DZwMkDClmSJEnSUm7giRJlWNwPgbUpF7X9PbBVZrYuZHsEsBJwHLAmZfKHV2SmvUSSJEmSRsXAE6XM3HWY+gQOqRZJkiRJGnXj7hwlSZIkSRq0nhOliJgYEZ+KiL9HxEMRsaC2PDIagUqSJEnSWGky9O5w4KPAmcAvgLl9jUiSJEmSBqxJovQW4LDMPLTfwUiSJEnSeNDkHKU1gUv6HYgkSZIkjRdNEqVLgOf3OxBJkiRJGi+aJEofBvaMiF0iYoV+ByRJkiRJg9bkHKUrgYnAT4CMiNm1+szM1UccmSRJkiQNSJNE6WdA9jsQSZIkSRovek6UMnPqKMQhSZIkSeNGk3OUJEmSJGmp1mToHQAR8Vzg2cBK9brM/O5IgpIkSZKkQeo5UYqIlYHTgO0o5ypFVdV+3pKJkiRJkqQlVpOhd/8HbAi8nJIk7QLsCJwKXA+8sF/BSZIkSdIgNEmUXg98Abisun9rZp6fmW8GrgA+0K/gJEmSJGkQmiRKGwL/yMwFlOF2K7fV/QDYuQ9xSZIkSdLANEmU7gOeUP09A3h6W93EtjpJkiRJWiI1mfXuauAZwFnAhcABEXE9MA84CPhr/8KTJEmSpLHXJFE6gYW9SAcCvwUuru7fB7ymD3FJkiRJ0sD0nChl5o/b/r4pIp7BwqnCL8vMe/oYnyRJkiSNucYXnG3JzIeAX/UhFkmSJEkaF5pM5kBETIqI90XEDyPi3Ih4elX++oh4an9DlCRJkqSx1XOPUkSsTZnEYWNgGrAOsGpVvTPwSmCvfgUoSZIkSWOtSY/SEcAawObA+kC01V0IvLwPcUmSJEnSwDQ5R2knYL/MvCIiJtTqbgfWG3lYkiRJkjQ4TXqUVgNuGaJuIn2YIEKSJEmSBqlJonQT8OIh6rYE/tk8HEmSJEkavCaJ0g+A/SLi9Sw8PykjYgtgH+B7/QpOkiRJkgahyTC5LwAvAX4O3FuVnQ2sBZwFfLk/oUmSJEnSYPScKGXm/Ih4DfBW4LWU6cHvBk4HTsnMR/sboiRJkiSNrZ4SpYhYEXgX8JvMPAU4ZVSikiRJkqQB6ukcpcycAxwDTB6dcCRJkiRp8JpM5vAvYEq/A5EkSZKk8aJJovRl4JMRsVq/g5EkSZKk8aDJrHcbA2sDN0fEBcCdQLbVZ2bu0ySYiNgf+Bzw5cz8SFU2CTgS2A1YCTgf2Cszb2+yDUmSJEkaTpNEae+2v3fpUJ+U6yn1pLoO03uBq2pVRwOvA3YFZgJHAadHxGaZuaDX7UiSJEnScHoeepeZyw2zTOh1nRGxCuVCtu9h4bWZiIjVgT2B/83M8zLzL8A7gOcBO/S6HUmSJEnqRpNzlEbDV4EzMvO8WvlmwETgnFZBZt4BXANsPdTKImJSRKzWWoBVRyFmSZIkSUupJkPvAIiI7YHtgbUoF5w9PzMvaLCeXSkJ0eYdqqcA8zLz3lr5dBY/897+wMG9xiJJkiRJ0CBRiogVgJ8BrwECeKRazycj4gzgjZk5v8t1PYUyi94rqms0dR0Gj59Aou5w4Itt91cFnPxBkiRJUleaDL07CHgl8ElgncxcAVgH2K8qP6iHdW1GuXjtnyPikYh4BHg58OHq7+nAChGxZu1xk6u6jjJzbmbOai3AAz3EJEmSJGkZ1yRR2g34XGb+v8y8CyAz78rMIyk9OW/vYV3nUyZmeH7b8ifKxA6tv+cDO7YeEBHrAs8FLmsQuyRJkiQNq8k5SusBvxmi7jeU84O6kpkPUCZmeExEPATMzMxrqvsnAEdFxEzgHso1la4G6hM/SJIkSVJfNOlRuovSC9TJ86r6fvoo8Avgx8ClwGzgdV5DSZIkSdJoadKjdBpwWETcmpmntgoj4vXAIZRhc41l5ja1+3OAD1WLJEmSJI26JonSgcBLgJ9Uw+SmUSZzWIUyJO7A/oUnSZIkSWOv50QpM++NiC2BqcC2lOsoXUGZmOG7mTm3rxFKkiRJ0hjrKlGKiBUyc17rfpUMHV8t9bYvzczf9i9ESZIkSRpb3U7m8OOIGLZtRLwU+PXIQpIkSZKkweo2UdoJOGFxDSJia0qSNG2kQUmSJEnSIHWbKL0f2D0ivtSpMiK2As4EZlDOW5IkSZKkJVZX5yhl5rciYk3gCxFxb2Ye1qqLiBcBZwN3A9tk5r9HJ1RJkiRJGhtdz3qXmf+vSpYOjoiZmfnVtiRpJiVJun20ApUkSZKksdLT9OCZeUCVLH05IqZQLgJ7L7BtZt42GgFKkiRJ0lhrcsHZvYDVgQOAWyk9Sbf0NSpJkiRJGqBur6N0Wq1oIhDAPcCxEdFel5n5+v6EJ0mSJEljr9sepU2ArJXdAjyxWtrV20mSJEnSEqXbWe82HOU4JEmSJGnc6PY6SpIkSZK0zDBRkiRJkqQaEyVJkiRJqjFRkiRJkqQaEyVJkiRJqukqUYqIL0bEU6q/14+IiaMbliRJkiQNTrc9Sh8B1q3+vgl4weiEI0mSJEmD122idC+wTvV34EVlJUmSJC3FurrgLPB74ISIuLy6f1RE3DdE28zM1488NEmSJEkajG4Tpb2Ao4GNKb1JTwPmDtHW3iZJkiRJS7SuEqXMvAV4A0BEPArsnJmXL/5RkiRJkrRkajI9+LbA3/sdiCRJkiSNF90OvXtMZl4MEBFPA7YD1gLuBi7MzBv6G54kSZIkjb2eE6WICOBY4P08vkfq0Yg4LjM/3K/gJEmSJGkQmgy9+yhlcofjgRcBT6luvw7sFREf7V94kiRJkjT2eu5RAt4NHJuZ+7SV/Rv4Y0QsAN4DfKkfwUmSJEnSIDTpUXoqcPoQdadX9ZIkSZK0xGqSKN0PbDBE3QbArObhSJIkSdLgNUmUzgU+ExGbtRdGxPOBQ4Gz+xGYJEmSJA1Kk0Rpf+AR4PKIuDoizomIq4E/A49W9ZIkSZK0xOo5UcrM24DnA0cADwEbVbefB16Qmbf3sr6I+EBEXBURs6rldxHx6rb6SRFxbETcHREPRcRpEbFer3FLkiRJUreazHpHZt5N/3qObgc+CbQuVrs78MuIeEFm/g04GngdsCswEzgKOD0iNsvMBX2KQZIkSZIe0yhR6qfM/FWt6MCI+ACwVUTcDuwJvDMzzwOIiHcAtwE74PlQkiRJkkZBk3OURk1ETIiIXYEnAL8DNgMmAue02mTmHcA1wNaLWc+kiFittQCrjm7kkiRJkpYm4yJRiojnRcSDwFzg68AbMvPvwBRgXmbeW3vI9KpuKPtTpjFvLT2dNyVJkiRp2TYuEiXgn5QJIrYCvgacFBHPWUz7AHIx9YcDq7ctTv4gSZIkqWs9n6MUESsA8zNzcYlKTzJzHgsnc/hTRGwB7AP8CFghItas9SpNBi5bzPrmUnqnWjH3K1RJkiRJy4CeepQiYkXgYWDn0Qln4aaASZRrM80HdmyLYV3guSwmUZIkSZKkkeipRykz50TETMp1k/oiIj4HnEmZyW5VyjTg2wCvysz7I+IE4Khqu/cARwJXA+f1KwZJkiRJatdkevBfAW+gbSa6EVoH+B6wLmXihasoSdK5Vf1HgUeAHwMrAecDU72GkiRJkqTR0iRROgU4ISK+DZwK3EltYoXMvKLblWXmnsPUzwE+VC2SJEmSNOqaJEqti7xOBXav1bVmo5swgpgkSZIkaaCaJEp79D0KSZIkSRpHek6UMvOk0QhEkiRJksaLEV1wNiKeGREviYgn9CsgSZIkSRq0RolSRLwrIm4H/g5cAjyzKv9xRLynj/FJkiRJ0pjrOVGKiDcDJwJXAHtTJnBouQJ4S18ikyRJkqQBadKjtD/wncz8b+AbtbprgeeMOCpJkiRJGqAmidKzKddS6uQeYK3m4UiSJEnS4DVJlGYDqw9R92Tg3ubhSJIkSdLgNUmULgX2jojoUDcVuGgkAUmSJEnSoDW54OxhwG+By4GTgQR2iYhDgZcBW/YvPEmSJEkaez33KGXmn4BXA6sAR1FmvTsAeAbwmsy8pq8RSpIkSdIYa9KjRGZeCDw7Iv4TWAe4OzOv62tkkiRJkjQgjRKllsy8EbixT7FIkiRJ0rjQZDIHImLDiDg+Iq6LiJnV7fERsVG/A5QkSZKksdZzohQRzwf+Qpnh7t/AOdXtVOAvVb0kSZIkLbGaDL07GrgL2CEzb20VRsQGwLnAl4Bt+xOeJEmSJI29JkPvtgQObk+SADLzFuAQ4EV9iEuSJEmSBqZJonR/tXRyHzCreTiSJEmSNHhNEqWTgXcPUfce4IfNw5EkSZKkwevqHKWI2KXt7p+BN0XE5ZSkaBowBdgNmAz8pN9BSpIkSdJY6nYyh58CCUTb7VOAzTu0/R6l10mSJEmSlkjdJkrOYidJkiRpmdFVopSZF492IJIkSZI0XjSZzEGSJEmSlmpNLjhLROwMvB3YAFixVp2ZuelIA5MkSZKkQek5UYqITwBfAO4CbgAe6ndQkiRJkjRITXqU9gK+DbwvMxf0OR5JkiRJGrgm5yitBZxskiRJkiRpadUkUboUeHa/A5EkSZKk8aLJ0LuPAD+PiNuAszJzXp9jkiRJkqSBapIo3QCcB/wcyIiYXavPzFx9xJFJkiRJ0oA0SZSOAPYGrgSuBexRkiRJkrRUaZIoTQW+kJn79zkWSZIkSRoXmkzmMAE4t18BRMT+EfHHiHggImZExC8i4pm1NpMi4tiIuDsiHoqI0yJivX7FIEmSJEntmiRK5wBb9TGGlwNfrda5I6WX65yIeEJbm6OBNwC7Ai8FVgFOj4gJfYxDkiRJkoBmQ+8+DfwoIh4CzgDuqTfIzEXKhpKZr2q/HxF7ADOAzYBLImJ1YE/gnZl5XtXmHcBtwA7A2Q2egyRJkiQNqUmi9Nfq9ovV0slIenpaM+a1kq3NgImUniwAMvOOiLgG2JoOiVJETAImtRWtOoJ4JEmSJC1jmiRKhwHZ70AAIiIoyddvM/OaqngKMC8z7601n17VdbI/cPBoxChJkiRp6ddzopSZh4xCHC1fATahnIc0nGDohO1wHt/btSpw+8hCkyRJkrSsaNKjNCoi4ljgv4GXZWZ7UjMNWCEi1qz1Kk0GLuu0rsycC8xtW/coRCxJkiRpadVzohQRBw3TJDPz0z2sL4BjKbPabZOZN9Wa/BmYT5kR78fVY9YFngvs2+12JEmSJKlbTXqUDhmmPikz43Xrq8DbgNcDD0RE67yj+zPz4cy8PyJOAI6KiJmUSR6OBK4GzuspckmSJEnqQs/XUcrM5eoLsDbwbuAaYMMeV/kBykx3FwF3ti1vbWvzUeAXlB6lS4HZwOsyc0Gv8UuSJEnScPpyjlJ13aRvR8Rk4BjKMLpuHzvsCUSZOQf4ULVIkiRJ0qjquUdpGJcD2/d5nZIkSZI0pvqdKG0KPNjndUqSJEnSmGoy6927OhRPolz/6H+A7480KEmSJEkapCbnKJ04RPkcSpL08cbRSJIkSdI40CRR2qhD2ZzMnD7SYCRJkiRpPOg5UcrMW0YjEEmSJEkaL/o9mYMkSZIkLfG66lGKiKt6WGdm5qYN45EkSZKkget26N09QA7TZhVgsy7aSZIkSdK41lWilJnbDFUXEcsD7wUOoiRJJ/clMkmSJEkakBGdoxQRbwb+DhwL/BXYLDPf2Y/AJEmSJGlQGiVKEbFNRPwB+BEwC3hFZr4yM6/sa3SSJEmSNAA9JUoR8byI+DVwPrAW8LbM3Dwzzx+V6CRJkiRpALpKlCLiKRFxEnAFZcKGjwDPzsxTRjM4SZIkSRqEbme9uw5YATgLOAJ4AHheRHRsnJlX9CU6SZIkSRqAbhOlSdXtq4FXLaZdUGa+mzCSoCRJkiRpkLpNlPYY1SgkSZIkaRzp9jpKJ412IJIkSZI0XozoOkqSJEmStDTqduidJGkpEId2noRHy448OAcdgiQtEexRkiRJkqQaEyVJkiRJqjFRkiRJkqQaEyVJkiRJqjFRkiRJkqQaEyVJkiRJ+v/t3XnQZHV97/H3B5AdI4OySViMKHpFUAEJYlKKgEqMBL0gMWxWLriQkmjCVVLFoqE0LiyJEJIKIohUSHLFoEGWIGhQQy7K5oWgOOz7MizDMoPwvX+cM/Bw5pnhGWT69HP6/arq6u7f6T79GXjmPPPt39ZhoSRJkiRJHRZKkiRJktRhoSRJkiRJHRZKkiRJktRhoSRJkiRJHRZKkiRJktRhoSRJkiRJHb0XSkl+J8m3k9yepJLs3jmeJEe2xx9LcnGS/9FXXkmSJEnD13uhBKwBXAkcvITjhwKfaI9vC9wJXJBkrdHEkyRJkjRpVuo7QFV9F/guQJJnHUvTcAhwdFV9s23bD7gL+EPg70YaVpIkSdJEGIcepaXZDFgfOH9RQ1UtAL4P7LCkNyVZJcmLF90Ae58kSZIkzdi4F0rrt/d3ddrvmnJsOp8GHpxyu/WFjyZJkiRpqMa9UFqkOs8zTdtUnwN+Y8pto+WUS5IkSdIA9T5H6Tnc2d6vD9wxpX1dFu9lelo7PG/BoufduU+SJEmStDTj3qN0A02xtPOihiQrA78L/KivUJIkSZKGrfcepSRrAq+c0rRZkq2B+6vq5iTHAYcl+QXwC+Aw4FHgjNGnlSRJkjQJei+UgG2Ai6Y8P6a9PxXYH/gCsBpwIrA2cCmwS1U9PMKMkiRJkiZI74VSVV1MszjDko4XcGR7kyRJkqTlbtznKEmSJEnSyFkoSZIkSVJH70PvNBo5yiXSBXXE0rYfkyRJ0iL2KEmSJElSh4WSJEmSJHVYKEmSJElSh4WSJEmSJHVYKEmSJElSh4WSJEmSJHVYKEmSJElSh4WSJEmSJHVYKEmSJElSh4WSJEmSJHVYKEmSJElSh4WSJEmSJHVYKEmSJElSh4WSJEmSJHVYKEmSJElSh4WSJEmSJHVYKEmSJElSh4WSJEmSJHVYKEmSJElSh4WSJEmSJHVYKEmSJElSh4WSJEmSJHVYKEmSJElSh4WSJEmSJHVYKEmSJElSh4WSJEmSJHVYKEmSJElSh4WSJEmSJHVYKEmSJElSh4WSJEmSJHXMmkIpyUeT3JDk8SQ/SfLWvjNJkiRJGqZZUSgl2Qs4DjgaeAPwH8B3k2zcazBJkiRJgzQrCiXgE8DJVfUPVXVtVR0C3AJ8pOdckiRJkgZo7AulJCsDbwLO7xw6H9hh9IkkSZIkDd1KfQeYgZcCKwJ3ddrvAtaf7g1JVgFWmdK0FsBDDz20PPLNDo/3HUDjYKL/DqjhtWDieR2Q1wFN+nVgpn/+VNVyjvLrSbIhcBuwQ1X9eEr7XwD7VNUW07znSOCIkYWUJEmSNNtsVFW3LengbOhRuhd4ksV7j9Zl8V6mRT4HHNNpmwPc/8JG0yyyFnArsBHwcM9ZJPXD64Ak8FqgxlrA7Ut7wdgXSlW1MMlPgJ2Bs6Yc2hn41yW8ZwGwoNM82X2MEy7JoocPV5U/C9IE8jogCbwW6GnP+f9+7Aul1jHA15NcBvwYOBDYGDip11SSJEmSBmlWFEpVdWaSdYDDgQ2AnwHvrqqb+k0mSZIkaYhmRaEEUFUnAif2nUOz1gLgKBYfkilpcngdkAReCzRDY7/qnSRJkiSN2thvOCtJkiRJo2ahJEmSJEkdFkqSJEmS1GGhJEmSJEkdFkqSJEmS1GGhJEmSpEFL8s4kO055/rEkVyQ5I8nafWbT+HJ5cA1akhWAVwLr0vlioKp+0EsoSZI0UkmuBv53VZ2TZEvg/wLHAG8Hrq2qA3oNqLE0azaclZZVku2BM4BNgHQOF7DiyENJGrkk6wFfAnai+dLkWdeDqvJaIA3fZsA17eP3Ad+pqsOSvBE4p79YGmcWShqyk4DLgN2AO2iKI0mT52vAxsBn8VogTaqFwOrt43cAp7WP7wde3EsijT0LJQ3Z5sD7q+r6voNI6tWOwFur6oq+g0jqzSXAMUl+CGwH7NW2vwq4tbdUGmsu5qAhu5RmfpKkyXYLiw+/lTRZDgZ+Bbwf+EhV3da2vws4t7dUGmsu5qDBSvIHwF8CXwSuBp6Yeryqruojl6TRSrIL8EngoKq6sec4kqRZwkJJg5XkqWmai+ab5XICtzQZksyjmZuwEvAoi39pMqePXJJGy5Vwtayco6Qh26zvAJLGwiF9B5DUL1fC1fNhj5IGK8kaVfVI3zkkSVK/klwB/Bw4gmlWv6yqB/vIpfFmoaTBSjIf+Cfgq1V1Sd95JPUvyWrAi6a2VdVDPcWRNCJJHgG2ciVcLQtXvdOQ7Q38BnBhkp8n+VSSDfsOJWm0kqyR5CtJ7gbmA/M6N0nD50q4Wmb2KGnwkqwD7AvsD7wWOA/4KnB2Vf2qx2iSRiDJCcDbgMNpNpn8GPBy4CDgU1X1jR7jSRoBV8LV82GhpImS5E9oLpIrA/cCJwGfr6pHew0mablJcjOwb1VdnOQh4I1VdX2SfYC9q+rdPUeUtJy5Eq6e7oIiBwAADntJREFUD1e90+AlWZ+mR+kAYGPgX4CTgQ2BTwHbA7v0FlDS8jYHuKF9/FD7HOAS4G97SSRp1FwJV8vMQkmDlWQPmuJoV+Aa4ATg9Kp6YMprrgAu7yehpBGZC2wK3ERzLdgT+C/gPcADS36bpKGoqpv6zqDZx8UcNGSnALcDb6mqravqK1OLpNZc4OjRR5M0QqcAW7WPPwd8NMkC4FiaobiSJkCSfZL8MMntSTZp2w5J8t6+s2k8OUdJg5VkdeceSepKsjGwDfDLqrqy7zySlr8kHwE+AxwH/AXwuqqam2R/YL+qeluf+TSeLJQ0KElePNPXuneKNBmS7AucWVULOu0rAx+oqtP6SSZpVJJcAxxWVd9K8jDNnkpzk7wOuLiqXtpzRI0hCyUNSruqzXP9ULvCjTRBkjwJbFBVd3fa1wHu9logDV+Sx4AtquqmTqG0OXBVVa3Wc0SNIRdz0NDYdS6pK0z/BcpGwIMjziKpHzcAW9Ms6jLVu2gWeZEWY6GkQamq7y96nGTlqlo43euS2MUuDVySy2kKpAIuTDJ1g+kVaZYLPrePbJJG7ovACUlWpfnyZLskewOfBv6412QaWxZKGrJ/SrJHVT1rk7kk6wEXAq/rJ5akEflWe781cB4wf8qxhcCNwP8ZcSZJPaiqU5KsBHwBWB04A7gN+HhV/WOv4TS2nKOkwUpyKXBNVR0wpW0D4HvA/6uq9/cWTtLIJNkP+MfuYg6SJlM7qmSF7rxFqct9lDRk76bpWj8WIMnLgYuBq2k2nJQ0GY4A1uw2JnlJkrk95JHUgyQrJXkH8D7gsbZtwySLXR8kcOidBqyq7kuyK3BJEoDdgJ8CH+wOx5M0aJvSzEnqWgV4+WijSOpDu8HsucDGNH/3LwAeBg4FVgU+3F86jSsLJQ1aVd2aZGfgEpqL4j7leFNpIiT5/SlPd00ydYW7FYGdaOYpSRq+44HLgK2A+6a0nwX8Qy+JNPaco6RBSTKP6ZcBXh1YADy5qKGq5owql6TRa/dVg+aakM7hJ2iKpE9W1XdGmUvS6CW5F3hLVV3X2UdpU5r5zKv3GlBjyR4lDc0hfQeQNB6qagWAJDcA21bVvT1HktSfFZh+CO5GNEPwpMXYoyRJkqRBS3Im8GBVHdj2KL0euAf4V+DmqSvkSotYKGnQkqwI7A68hmb4zTXA2VX15FLfKGlQkqwB/C7NRO6Vpx6rqr/uJZSkkUmyIXARzRD8zWnmK20O3Av8jkuFazoWShqsJK8EzqFZ1eo6mjkKrwJuAXarql/2GE/SiCR5A821YHVgDeB+4KXAo8DdVfWKHuNJGpEkqwF7A2+kGYr3U+AbVfVYr8E0tiyUNFhJzqEpjj5YVfe3besApwNPVdVufeaTNBpJLgZ+DnwEeIBm1asnaK4Fx1fVN/tLJ0kaVxZKGqwkjwDbV9XVnfatgB9WlRvMSRMgyQPAm9vVrh4Afruqrk3yZuDUqtqi54iSlrMk+y7teFWdNqosmj1c9U5DtgBYa5r2NYGFI84iqT9P8My2AXfRzFO6FniwfSxp+I7vPH8RzXDchTTDcC2UtJgV+g4gLUffAf4+yZvzjO2Bk4Cze84maXQuB7ZpH18EfCbJB4HjgKuX+C5Jg1FVa3duawKvptmQfu+e42lMOfROg5XkJcCpwHtovlGGphf1bGD/qnqwr2ySRifJNsBaVXVRkpfRXBd2BK4HDqiqK3sNKKk37fXhdIfgajoWShq8JJvTLA8Oze7b1/eZR5IkjYd2VczvV9WL+86i8WOhpImQJADlD7wkSRMnye93m4ANgIOBW6rqXaNPpXFnoaRBa1e5+XOaTeWgWSL4i1X19f5SSRqlJOsBXwJ2Atal+QfS06pqxT5ySRqdJE91mgq4B/ge8MmqumP0qTTuXPVOg5XkE8Bnga8AP6T5x9FbgJOSvLSqju0zn6SR+RrN6nafBe7gmRXwJE2IqloBoJ2nuNB5ypoJe5Q0WEluAI7o7o2QZD/gyKrarJ9kkkYpycPAW6vqir6zSBq9dnGno4G9gLXb5nuAU4DPVtWjfWXTeLNHSUO2AfCjadp/1B6TNBluoTPcTtJkSDIH+DHwcuAbNHuohWaRpz8Bdk6yI7AVzcbUf91XVo0f91HSkF0P7DlN+17AL0acRVJ/DgE+n2TTnnNIGr3DaTaV/a2qOqiqjquqY6vqQOCVwMrA14HzaTahlp7m0DsNVpL3AWcC/04zR6lo9k7ZCdizqs7qMZ6k5SjJPJ49F2kNmlEUj/LMvmoAVNWcEUaTNEJJbgQOqqrzlnD8ncA5wFFVddQos2n8WShp0JK8CfhTmi72ANcAX66qy3sNJmm5aucizkhVnbo8s0jqT5IFNL1Jty7h+EbAjVXldBQtxh8KDVKSlYAPAudV1R/1nUfSaFn8SGrdC2wKTFsoAZsBd48sjWYVe5Q0WEkeBV5TVTf1nUVSv5KsQDMfYV0683Or6ge9hJK03CU5mebv/s5VtbBzbBXgPGBuVX2oj3wabxZKGqwkFwHHV9W3+s4iqT9JtgfOADZh8dXvyg1npeFqh9ZdBiwATgD+uz30WuCjwCrAtlV1cz8JNc4slDRYSf4n8HngWOAnwCNTj1fVVX3kkjRaSa4Afg4cwTQbzrrxpDRsSTYDTgR24ZkvSwq4ADi4qq7vK5vGm4WSBivJU0s57LfI0oRI8giwlf8YkiZbkrWBzdun11fV/X3m0fhzMQcN2WZ9B5A0Fi6lmaNgoSRNsKqaB/xX3zk0e1goacjmV9V9AEl+E/hfwGrA2VX1H70mkzRKfwN8Ocn6wNUsvo+Sw3AlSYtx6J0GJ8mWwLeB3wR+AXwAOJdmw8mn2vv3u8iDNBmWMAy3aOYqOAxXkjQtCyUNTpLvAr8C/gr4I+D3gPOBP25f8jfAm6pq+34SShqlJJss7bhbCEiSpmOhpMFJci/w9qq6KsmawEPAdlV1WXt8C+A/q+olfeaUJEnS+HKOkoZoDnAnQFXNb1e8mrqyzTxgrT6CSepPktcCGwMrT22vqrP7SSRJGmcWShqqblepXafShEryCuAsYEuemZsEz1wXnKMkSVqMhZKG6mtJFrSPVwVOanuWoNmFW9LkOB64AXgHMBfYDlgH+DLwZz3mkiSNMecoaXCSnDKT11XVAcs7i6T+deYtPkgzZ/G6JG8HvlxVb+g5oiRpDNmjpMGxAJLUsSIwv318L7AhcB1wE/DqvkJJksabhZIkaeh+BryeZtjdpcChSRYCB7ZtkiQtxqF3kqRBS7IrsEZVfbNd2OE7wBbAfcAHqurCXgNKksaShZIkaeIkmQPMK38JSpKWwEJJkjRISb46k9dV1YeWdxZJ0uxjoSRJGqQkT9Es2HA5z+ydtJiq+oORhZIkzRou5iBJGqqTgA8ArwC+CpxeVff3G0mSNFvYoyRJGqwkqwB7AB8CdgD+DTgZON/5SZKkpbFQkiRNhCSbAPsD+wIvAl5bVfOX+iZJ0sRaoe8AkiSNSLW34O8/SdJz8BeFJGmwkqySZO8kFwDXAVsCBwMb25skSVoaF3OQJA1SkhNpFnO4GTiFZnPZ+/pNJUmaLZyjJEkapHZ58Jtplgdf4i+7qtpjZKEkSbOGPUqSpKE6jaUUSJIkLY09SpIkSZLU4WIOkiRJktRhoSRJkiRJHRZKkiRJktRhoSRJGokk+yepzu2eJBcn+b2+872Q2j/bV/rOIUl6/iyUJEmjdgDw28AOwIHAk8C3k7yn11SSJE3h8uCSpFH7WVVdtuhJknOBecDewLd/nRMnCbBqVT3260WUJE06e5QkSX17HFgIPLGoIcmcJCcmuS3JwiRzkxydZJWpb1w0xC3Jh5NcCywA9pvpOZJs2p5j/26otv3ITtt7k1yVZEF7vo8nOTLJtHttJNknybVJHk1y5dCGGErSkNmjJEkatRWTrAQEWA/4c2AN4AyAJKsCFwG/BRwBXAW8Ffg0sDWwW+d8u7fHPwPcCdz9PM7xnJK8E/gm8ANgL5rfoX/W/hmmsxuwLXA4MB84FDgryaurau6yfr4kabQslCRJo/afnecLgIOr6rz2+X7A64E9q+qf27YLkswH/irJzlV1wZT3rwlsWVXzFjUkOWgZzzETnwFuA3atqoXt55wL3LiE168GvKOqHm5f+1PgdmBP4PPL+NmSpBFz6J0kadT2pelp2RZ4F3AqcEKSg9vjbwceAf6l876vtfc7ddq/N7VIep7nWKokawDbAN9aVCQBVNV8ljyv6qJFRVL72ruAu4FNluWzJUn9sEdJkjRq105dzAE4N8kmwBeSnA6sA9xZVc+a91NVdyf5VXt8qjum+YxlPcdzWZtmqOBd0xybrg3gvmnaFtD0NEmSxpw9SpKkcXAVTQHxKpoCY712BbunJVmX5gu+ezvvnW4hhZme4/H2vrtIRLeQmtd+znTzkdafpk2SNMtZKEmSxsHW7f09wIU0845277xm3/b+whmcb6bnuIumWHp953Xvnfqkqh4BLgN2T7LyovYkawKuZCdJA+TQO0nSqL2uXfUOmiFwewA7A2dV1Q1JTgM+BpyaZFPgamBH4DDgnKr69xl8xozOUVXVDvf7UJJfAlcC2wF/OM05Dwf+DTgvyfHAijQr9s0H5izLfwBJ0vizUJIkjdopUx4/CNwAfAI4EaCqHk/yNuBomkLkZTSrzX0JOGomH7CM5/hke38oTS/U92h6iW7snPPcJO+jWf3uTJqlyE8ENgT2mUkuSdLskc48V0mSNENJXgRcAdxWVbv0nUeS9MKxR0mSpBlKcjJwAc1Ke+sDHwZeA3y8z1ySpBeehZIkSTO3Fs3wvZcBTwA/Bd49w3lTkqRZxKF3kiRJktTh8uCSJEmS1GGhJEmSJEkdFkqSJEmS1GGhJEmSJEkdFkqSJEmS1GGhJEmSJEkdFkqSJEmS1GGhJEmSJEkdFkqSJEmS1PH/Ac/Ee+RkxG7EAAAAAElFTkSuQmCC"/>
          <p:cNvSpPr>
            <a:spLocks noChangeAspect="1" noChangeArrowheads="1"/>
          </p:cNvSpPr>
          <p:nvPr/>
        </p:nvSpPr>
        <p:spPr bwMode="auto">
          <a:xfrm>
            <a:off x="168275" y="-136525"/>
            <a:ext cx="298450" cy="298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4" name="AutoShape 4" descr="data:image/png;base64,iVBORw0KGgoAAAANSUhEUgAAA0oAAAILCAYAAADWqWyQAAAABHNCSVQICAgIfAhkiAAAAAlwSFlzAAAPYQAAD2EBqD+naQAAADh0RVh0U29mdHdhcmUAbWF0cGxvdGxpYiB2ZXJzaW9uMy4xLjMsIGh0dHA6Ly9tYXRwbG90bGliLm9yZy+AADFEAAAgAElEQVR4nOzdd7hcVbn48e9LCAGkCjcERYrXjoJKEdGrVCteERvYCBcroqhXQcBLs6D8QBEURUXBgthQEaRXBRUVEVCUIlVIAqEECCmE9/fH2kOGnTk5M/vMOXOSfD/Ps585s9aavd+Z2TNnv7PWXjsyE0mSJEnSQssNOgBJkiRJGm9MlCRJkiSpxkRJkiRJkmpMlCRJkiSpxkRJkiRJkmpMlCRJkiSpxkRJkiRJkmpMlCRJkiSpxkRJkiRJkmpMlLRMi4ipEZERMSciNuhQf1FEXDOg2LapYnvTILbfq4jYMCLOiIh7qriPXkzbmyPi9A7l746IBRFxWkSsOLoRD061X2XbMici/h4Rn4qIFUZxu0+KiEMi4vmjtY1BWVqfW/Wc2veVRyPizoj4dUS8ZNDx9VP1HZIR8fGGj299Z27Tx5han9WzOtSNKN5+iIhPVDH89xD1Z1ffyU/q0/aeVW1v7xGsY42IOCgiroiIWRExNyJuiohvRsQmbe3eX21rSlvZu0aybalXJkpSMQn4zKCDWMJ9CXgR8D/Ai6v7XYuITwDfBH4A7JKZc/oe4fjyL8rr9GLgzcD1wKeBr4ziNp8EHAwsVclEZWl+bgCvouwrLwU+CkwBLoqIFw40qvHlCsprdMUorPuVEbHdKKx3pI4CfgscHxFPbK+IiPcCrwD2ysw7BhFcXUQ8C7gS+F/gHOCtlBgPA9YH/hoRk6rmp1Lez5ltq3gXYKKkMbP8oAOQxomzgLdFxJGZ+ddBBzOWImIlYE5m5ghX9Vzg8sz8RYMYPgfsDxwL7NOHWIiIAFbMzIdHuq5R8nBm/r51JyLOBP4O7B4RH15aE8WIWGkcvycDERErZ+bsYZr9OTPvrv6+LCIuB24E3kQfEoOImAAsn5lzR7quQcnMWcDvh23Yu+sox0tHRMQW/fh+6pfMfDQidgf+CnwV2A2gGiFxJPCTzDxlpNupvk8nDdtw8euYCPwCWA3YMjP/2VZ9MfCdqmfsUYDMnAHMGMk2pZGyR0kqjqD8avWFxTVqG2oxtUNdRsQhbfdbQ2Y2iYifRMT91RCIL0bE8hHxzIg4KyIeqIai7TvEZlesHjMtIh6OiIsj4gUdtr95NWTtnmoo118i4i21Nq2hhq+IiG9HxF3AbBbzDzAi1o+I70fEjGqIxLUR8b8RsVxVv01EJPA04NVtQ4Q2XNxrWT12uYj4GiVJOiwzP1w/CImIJ0bEcRHx74iYFxH/iojPtv3q2GqXEfGVarjGtcBcYPeqboUow9r+UT2HuyLiOxHxH7V1vDUizokytOnh6rl+PiKeUGt3YkQ8GBFPizIE6sGIuC0ijqrH1a3MfITyS+sKwBq17a0WEUdWw1PmVa/F0R3ienNE/KHa12ZXr9W3q7ptgD9WTb/T9j4dUtVvHhGnVPviw9XtD6M2JLW1X9fjb9u3NmwruzkiTo+IXar9cQ6l14eI+GBEXFLtVw9FxNURsW91MNW+3osi4pqI2CIiftP2vD7Zvg8O89yeWj23O6r3f3pEnB/DDNNre583rto/VO07X4mIlWttIyL2iogrq9fv3oj4aUQ8dYjn87KIuCwiZgPfXlwcQ7i/up1fW/9iP69Vm9b32L7V5+Imyudl2x7W0XGYWwzxHRkR74mI66r1/T0i3la9vjd3enIR8bFqf38wIn4XEVsN94J0iin681mdDxwIbEbpARkujikRcXxE3B7l83pTRBwcEcu3tfljRJxRe9zVVfxbtJXtUpU9b6jtZea/gI8Du0bEGyMigBOAh4AP1LaxdkR8I8p33LyIuDEiDm3/3EXEitU2j4yID0XEP4F5wK5DPN9J1edrVkS8YjEvzVuAZ1K+6//ZqUFmnpaZ86v1Pm7oXUT8HtgeeGbbZ3xOREyIiFsi4pcdYluj+twetZi4pCHZoyQVD1CG3n05IrbLzAv6uO4fA98Hjgd2BPYFJgI7AMdRfvV7G/CFiLghM0+tPf5zlF+M3w2sDhxCGXLzguofJBGxLaVX7A/A+ykHUbsCP4rya/WJtXV+GzgDeCfwBGoHWy1REonLKAfv/wfcDOxUxfyfwF4sHO7yc8ov3K3x+ncO87pMpAyzeyulF+mYDttfEbiw2tbBwFXAf1ESq+cDr609ZOeq/jBgGjCjOrj7ZVV+RPV8NgAOpbyOm7f1cDwd+DVwNOUg41nAfsCWQH3YzUTgNMoByVHAy6rX6P5q+01sBNwH3NX2GqxM+bV1Pcq+cBWwcbWN50XEDpmZEfFi4EfVcggwp3qerbivAPYAvkPZ11sHabdXtxsC/wROAe4B1qUcZP0xIp7T1pvRqxcCz662eRPldYXynp5clc0DNqUcjD6LMnyz3RTKvnIU5X17A3A4cAfw3S6e26+BCZTP3q3A2sDW1BLSIUysHn888PnqcZ+ivLava2t3PDAVOIayzzwROIjS+7NpZk5va7su5TvhCOAAql/QhzGhOtBejjJE6TOU5OanrQZdfl7bfZjSW/JxYBZwfYN1DCvKELDjgZ9Rhg2uTvk8D5WofBD4B/CR6v6ngV9HxEaZef8Qj1mcfnxWf0R5nT4TET9rHczXVQf1l1Pe08Mo34kvpuwzG1L2U4DzgL0jYmJmzo+IdSi98g9T/k+0Ev8dgOmZefXigsvM4yNiZ+BrwHMoCcXrMvOxYWtRfli5hPJdchDwN0pyfCDwPGCX2mp3pXyPHkT5Tlpk+F5ErEXpJdoIeGlmXrWYMFtJVM+jDip7Uj7jk1mYtD2amQsi4qvA4RGxQWbe0vaY/wFWorwuUu8y08VlmV0oBzYJbE45MLiR8g8qqvqLgGva2m9YtZ/aYV0JHNJ2/5Cq7GO1dn+pyt/QVrY8ZYjBz9rKtqna/bkVT1W+AeXA8pttZddSDhaXr23rV5R/bsvVnu9JXb4+h1ftt6yVH0c5EHhGW9nNwOldrvfmar0JfHYx7d5XtXlzrXzfqnzH2ut/H7Bmre2uVd0utfLNq/IPDLHtqN6Xl1XtNmmrO3GIuM4A/tHF878IuKZa//KURODQap3vq7X9JLAA2LxW/saq/aur+/9b3V99MdttPedF9t8ObSdQkugHgQ/X9+vFfJY2rL3Pj7TvJ0Nsa7nqdXhn1X7NtrqLhtgH/wacNdxzA9aqyvfpZt+sPbb1Pn+4Vn5AVf6S6v5WdP6sr0fpsf1Ch+ezXZcxHMLCz0r7cj9t3yHZw+eVhd9jNwATG65jm6rdNrV2rXVPbXtv7wR+X2u3PuV77OYOj70KmNBWvkVVvuswr9UiMdGnz2r19/bVuvauxfvxtvZfp/zwtn5tPa3P53Nq6/qv6v7bKcnqV4EL2h53HfCDLveVJ1F+5EjgWx3q96nqXlcrP6gWy4rV/buBVWttn9V6DSiJ83WUYX9P7iK+CynfZdHl83l/ta0pbWXndXrfgDUpP8J8vq0sqn38191sz8Wl0+LQO6mSmfMov/ptThki0C/12d2upXz5n9m27UcoX+gbdHj8yZmZbW1vofzi2xom8zTKP68fVPeXby2UX8LXpQx3aPezLmPfDvh7Zl5eKz+R8k9oJCc3X0n5dX/vxQyr2Y7yz++ntfITq9vta+UXZOa9tbKdKAnUr2qvzZWUX0u3aTWMMkTr5IiYRvmHPp/SmwOlV6RdUhLRdlfR+T3sZONq/fMpB5IHAYdn5vEd4r8GuLIW/9lVDK34W79A/zgi3hIRT+4yDgAiYpWI+EJE3BARj1ASlgcpyVL9uffiqsy8rsP2XhBlqOhMFr7W36UkaM+oNZ/WYR/s9rW+h/IDyCeq4VwviLYhZF36Qe3+ydXtttXtTpT34vu192ga5SBym9rj783ee613oCQMW1bbOw84JSLe0Nam18/rY8OcRrCO4TyT8kPAj9sLM/NW4NIhHnNGZi5ou9/qpej2s1U30s9qWUnm+ZQJCA6KiFWHaLYTJSG4o7YvtL7vX17dXkrp9d2hur8jJSk7C9g6IlaOiKdQernP6zK+Oyg9d1C+T+q2A+7JzPprcWJ1W/8+PSczHxhicy+inA92E6Un6d/dxDhaqu/97wN7tg2pfDUlmRvNCXK0lDNRkh7vFErPzGejdq7ECNxTuz8PmJ2Lnqw/j/JLXt20IcrWqv5ep7o9koUH3q3luKpu7drjhxsW17LWEG3vaKtv6t+UA8h7gbOroWOdtj+tPVGEx07yfaTD9jvFug5liNU8Fn19plC9NhGxCvAbygHAp6rYtmDhcJSVauvt9B7OpfN72MmNLDzwfTPlgHr/iKifB7AOsEmH2B+gHLiuDZCZl1CGHi5PSThuj3IuzG5dxnMy5VfibwGvrOLagjLkpv7ce7HIexIR61Ne6ydTfuX+r2pbH6ya1Lc3k0XN7Sauat/ZnpJY7kv5fN8VEccs5mC33SPZNnyp0vpMtn8GA5jOou/TVjT//LX7a2b+KTP/mJlnUPaZGyg9EC29fl47te33Z77VfnqHuk5lUHu/c+EEE033w5F+VtvtR3k/h5oSfB3KkMz6fvC3qr71eZ1DSZZaidL2wLmUZGkC5TOxY1XXVaJUab1W8zrU9WP/aHkV5bl8YzHJVN2tlOPOpgnvcI6pYmqdR7Y35Xv2zCEfIQ3Dc5SkNpmZEbEf5R/Wezs0af2zrU8kMJKEYThThihrHUy0zh05nDKdaif1E2ezY6tFzaT0SNW1rsnR9LyVEkTmTVFOvL6Qkiy9KjMvq23/RRER7clSREymfH/Vt9/ped1dredVQ4TR+ie/HeV5bZOZrV4kIqKb81iamJOZf6r+/mNEXEg5mDo6Ik7PzAerursp5y3Uz9uhrR6AzPwl8MvqF9WtKOdynRwRN2fm74YKJCJWp/wSfmhmfr6tfBLlXJvHxd2qy8fPkFZPBh4Lq0PZzpSeql2y7XyCGKVrIFXb2LPaxjMoPcaHUIbbvn+Yhy8fEWvVkqXWZ7L9M5iUg9tOs8bVy7r9/A0py2xnfwPeHBGTqx8Pev28doqj23V0/C5k0f2g9Rqtw6I6fbeNa5l5ZUT8EPgYpce+7m5Kb9WBQ6yi/Tyf84HDImJLyjDNczPzgYj4IyVJehJwXWbe1qfwZ1JGH9T1sn+0fIZy/uEpEfHO7G5mvbMp03vvTDkPtK8y828RcT5llMKllO/8T9R/aJN6YY+SVJOZ51ESpYOAVWrV0ykHCJvUyl8/iiHtFhHRuhNlFrKtKb88kmX2oOuBTatfnDst3f7iV3c+8JxY9Fot76L8E72w4Xofk5k3U3pv7gbOisdfRPN8ynuwc4ftt+qHczrll9IJQ7w2rSSy9c+0flD7vu6eychUB+KfpBxQfqit6nTK8JGZQ8R/c4d1za2Svf2qotYsiUP9Mp+UHpH6c3835dftdq3t1T8Dr6N7i7zW1T7+nh7WUddVr0NmXpeZnwGuphzodePttftvq24vqm5Pp7x+Tx7iPVrsifhNRJnO+3mU5z2rKu7H57Xbddxc3db3g/qFT/9J6YGrz8C5PuV7bEn0KUqSfXCHutMpkzLcOMS+0J4onUf5wefTwO2Z+Y+28h0oP9700ps0nPOBtSLi1bXyXr5PWxZQzkv8BvCDiBjqh5x2P6HsDwdFRH04OAARsdMwozmG60n+MqV3+puUH5iazCgpPcYeJamz/SiTKExm4ZCJVo/T94H/iYgbKcOltmThgdNomAz8PCK+SZkt6lBKsnZ4W5v3AWdGxNmU8eb/pvQEPBt4YWa+ueG2v0T5J3pGRBwE3EKZaW4v4Gudzj1pIjNvaetZOisiXpOZv6EMIfsgcFKUaaevplxw8wDKCbrdHEScQjnQ/XVEfJkyI9V8yi+42wK/zMyfU877uhf4ekQcWrV5O2U2trHyXcov1R+PiK9muS7M0ZSJGy6JiC9Rfq1uzXz2CuCozPxDRBxWPafzKbO9rUEZ1tZ+ntWNlIOHt0eZQv1B4I7MvCMiLqGcx3M35SD45ZRemPtqMf6aMpz0hGqfeIRywPSUHp7nuZShQT+MiCMoQ6A+QDkhu6mOz43Sw/EVykHa9dV2t6Mc4H++86oeZx7wv9XQzD+ycNa7MzPztwCZeWlEfIMyNfnmlJnFHqL0zLwUuDozRzrr1mYR0ZrxbR1KD+OzgC+1DSvrx+e1q3Vk5rSIOI8yXPTeqt321GZOq3q+DqZcEPWnlAPXNShJxp10N+PfuFL1hH+N8vmqO4jSG3RZRBxDSQxWpEz88Brg/ZnZmo3xz5TvnFdQZnNrOY8yK1/r7345gdKDenL13l5L+ZHqk8Cprf25W1VPzQcj4gHgWxGxSnaYvbSt/fwoM/OdDVweEcdRvptmU2bNezNlX1vckMirKZeheDflu/CRzGy/jtgZlO+CbSkTWtTPWZV6k+NgRgkXl0EttM1616HuB1XdNbXy1Si/Vk2jHIydRhlznXSe9W7t2uNPBB7ssL2LePwMe9tUj38H5VeyGZQE6RJgsw6P34Qyhe10ysHdnZSD5vd183wX8xqtX70Wd1fr/QdlfP5ytXY309usd4u0pRxs31C9ri+ryp5Imdr1DspB/82UabIn1R6bwFeG2N7ylFmnrqQcTD9AOUj4OvC0tnYvpiRMD1Wv9zcpvTGPzeI1zHt4CB1mhBvuva7Vvaba3kFtZU+g/Or8D8ovqvdRDhK+CKxTtXktJYm5vWoznXLQ8NLa+netnvu89n2Wcr7QTylJ0CzKuP6Nq9f7xNo6tqCcX/Fgtb1DKElVsuisdx33CcpQv9b7cTtlquxXseisZR1fq+o9uHm450b5oeE7VfmD1Xv/V8rU0xM6xVZ/nyk9NxdSDuhmUs79e0KH9ntQTnB/sGp7A3ASbZ/Xxb33Q8RwCIvOeDez2s4eLPo5HPbzSofZ2hp+5qdQEtCZlH3ye5RrDT3u81K1fQ8lUZ1LSR72oEwTfUU3cVH7fh0i7m067D8nMgqfVUoCfn+neKu6LwP/ql6/mcCfKMPVnlBre2q1jre1lU2s9qEFwBrd7iu1/WXtIer/g9ILNK2K7V+UacwntrVpzXp3ZIfHPzbrXa38wKr8gC5iXJOSKP+lep7zKJNCnAi8qK1dp1nv1q5es/uqujkd1t+auXHTXl47F5dOS2sKZEmS1CYiTgTelJn1Ibgaoercv+uAX2Rmp/NBpZ5VQ3ivpszu97JBx6Mln0PvJEnSqIlyEdYDKb1yMyk98B8FVqX0vEgjUk1IszHlYtQbU6YGl0bMREmSJI2muZRhdcdRhtLOpgwdfH9m/m0xj5O69WLKcOG7KcP/zhpwPFpKOPROkiRJkmqcHlySJEmSakyUJEmSJKnGREmSJEmSapaJyRyq6SKfRLl+hiRJkqRl26qUi64POWHDMpEoUZKk24dtJUmSJGlZsR7w76Eql5VE6QGA2267jdVWW23QsUiSJEkakFmzZvGUpzwFhhlttqwkSgCsttpqJkqSJEmShuVkDpIkSZJUY6IkSZIkSTUmSpIkSZJUs0ydozScBQsWMH/+/EGHMaYmTpzIhAkTBh2GJEmSNK6YKAGZybRp07jvvvsGHcpArLHGGkyZMoVyuSlJkiRJJkrwWJI0efJkVl555WUmYchMZs+ezYwZMwBYd911BxyRJEmSND4s84nSggULHkuS1lprrUGHM+ZWWmklAGbMmMHkyZMdhidJkiThZA6PnZO08sorDziSwWk992Xt/CxJkiRpKMt8otSyrAy362RZfu6SJElSJyZKkiRJklRjoiRJkiRJNcv8ZA5DiUPHdjhaHpw9P2bq1Kncd999/OIXv2Dq1KmcdNJJACy//PI88YlPZJNNNmG33XZj6tSpLLecObEkSZLULY+elyKvetWruPPOO7n55ps588wz2Xbbbdlnn33YaaedeOSRRwYdniRJkrTEsEdpKTJp0iSmTJkCwJOf/GRe+MIXstVWW7H99ttz4okn8u53v3vAEUqSJElLBnuUlnLbbbcdm266KaeeeuqgQ5EkSZKWGAPvUYqI5YFDgLcDU4A7gROBz2Tmo1WbAA4G3gusCfwB+GBm/m0AIS9xnvWsZ3HVVVcNOgxJkjQOjPV52Bp/mpwbvywaDz1K+wHvB/YGng3sC3wC+FBbm32Bj1VttgCmAedGxKpjG+qSKTO9VpIkSZLUg/GQKL0Y+GVmnpGZN2fmT4FzgM3hsd6kjwCfzcxTM/MaYHdgZeBtgwp6SXLttdey0UYbDToMSZIkaYkxHhKl3wLbR8QzACJiU+ClwK+r+o0oQ/LOaT0gM+cCFwNbj22oS54LLriAq6++mje+8Y2DDkWSJElaYgz8HCXgC8DqwD8iYgEwATgwM39Y1U+pbqfXHjcd2KDTCiNiEjCprWiZGKI3d+5cpk2bxoIFC5g+fTpnnXUWhx9+ODvttBPvete7Bh2eJEmStMQYD4nSW4F3UIbR/Q14PnB0RNyRmSe1taufdRYdylr2p0z+sEw566yzWHfddVl++eVZc8012XTTTTnmmGPYfffdveCsJEmS1IPIHOysFxFxG/D5zPxqW9mngHdk5rMi4qnAjcALM/MvbW1+CdyXmbt3WGenHqXb77//flZbbbXHtZ0zZw433XQTG220ESuuuGJfn9uSwtdAkqRlh7PeaVmf9W7WrFmsvvrqAKtn5qyh2o2HboaVgUdrZQtYGNtNlFnudmxVRsQKwMuByzqtMDPnZuas1gI80PeoJUmSJC21xsPQu18BB0bErZShdy+gTAX+bYDMzIg4GjggIq4HrgcOAGYDJw8mZEmSJElLs/GQKH0I+DRwHDAZuAM4Hjisrc0RwEpVm9YFZ1+RmfYUSZIkSeq7gSdKVbLzkWoZqk0Ch1SLJEmSJI2q8XCO0rgw6EktBmlZfu6SJElSJ8t8ojRx4kQAZs+ePeBIBqf13FuvhSRJkrSsG/jQu0GbMGECa6yxBjNmzABg5ZVXJmLZmDYzM5k9ezYzZsxgjTXWYMKECYMOSZIkSRoXlvlECWDKlCkAjyVLy5o11ljjsddAkiRJkokSABHBuuuuy+TJk5k/f/6gwxlTEydOtCdJkiRJqjFRajNhwgSTBkmSJElO5iBJkiRJdSZKkiRJklRjoiRJkiRJNSZKkiRJklRjoiRJkiRJNSZKkiRJklRjoiRJkiRJNSZKkiRJklRjoiRJkiRJNSZKkiRJklRjoiRJkiRJNSZKkiRJklRjoiRJkiRJNSZKkiRJklRjoiRJkiRJNSZKkiRJklRjoiRJkiRJNSZKkiRJklRjoiRJkiRJNSZKkiRJklRjoiRJkiRJNSZKkiRJklRjoiRJkiRJNSZKkiRJklRjoiRJkiRJNSZKkiRJklRjoiRJkiRJNSZKkiRJklQz8EQpIm6OiOywfLWqnxQRx0bE3RHxUEScFhHrDTpuSZIkSUuvgSdKwBbAum3LjlX5T6rbo4E3ALsCLwVWAU6PiAljHKckSZKkZcTygw4gM+9qvx8RnwRuBC6OiNWBPYF3ZuZ5Vf07gNuAHYCzxzhcSZIkScuAnnuUImLFiFitVvaWiPh8RGw/kmAiYgXgHcC3MzOBzYCJwDmtNpl5B3ANsPVi1jMpIlZrLcCqI4lLkiRJ0rKlydC77wHHtO5ExIeBU4B9gXMi4jUjiGdnYA3gxOr+FGBeZt5baze9qhvK/sD9bcvtI4hJkiRJ0jKmSaK0JXBW2/0PA9+nJDinAh8fQTx7AmdWvUaLE0Aupv5wYPW2xckfJEmSJHWtSaL0H8C/ASJiI+CpwLGZOQs4AXhuk0AiYgPKeUffaiueBqwQEWvWmk+m9Cp1lJlzM3NWawEeaBKTJEmSpGVTk0RpNqWXBuC/gAeBP1X351BmpWtiD2AGcEZb2Z+B+SycCY+IWJeSjF3WcDuSJEmStFhNZr27GvhgRNwC7AVcWE28ALA+pReoJxGxHCVROikzH2mVZ+b9EXECcFREzATuAY6sYjivQeySJEmSNKwmidKngdOBK4F5lOFyLa8Frmiwzh0oSda3O9R9FHgE+DGwEnA+MDUzFzTYjiRJkiQNq+dEKTMviIhnU6buvjIz/9VWfQElgep1nedQJmjoVDcH+FC1SJIkSdKoa3IdpZcBMzPz1FqSBPADYFJfIpMkSZKkAWkymcOFwHOGqHtmVS9JkiRJS6wmiVLHIXKVicCjDWORJEmSpHGhq3OUImI1ygVlW6ZExPq1ZisBu9Ng1jtJkiRJGk+6nczho8BB1d8J/HyIdgF8bqRBSZIkSdIgdZsonUO5sGwARwDHArfW2swFrs7Mi/sXniRJkiSNva4Spcz8HfA7gIh4AvDNzLxjNAOTJEmSpEFpch2lQ0cjEEmSJEkaL3pOlAAiYkPgLcAGlEkc2mVm7jmysCRJkiRpcHpOlCLitcCpwARgBuXcpHbZh7gkSZIkaWCa9Ch9FrgU2DUzZ/Q5HkmSJEkauCaJ0tOBXUySJEmSJC2tlmvwmFuAVfodiCRJkiSNF00Spc8BH4+IlfsdjCRJkiSNB02G3m0JTAZuiIgLgZm1+szMfUYcmSRJkiQNSJNEae+2v3frUJ+AiZIkSZKkJVaTC842Ga4nSZIkSUsMkx5JkiRJqjFRkiRJkqSaRolSRLwjIv4UEQ9FxIL60u8gJUmSJGks9ZwoRcR/A98B/gKsVP39Q+Ah4HrgsH4GKEmSJEljrUmP0ieBLwLvr+4fl5nvAJ4BTABu61NskiRJkjQQTRKlZwLnUaYBh2rmvMycBnwG+Fh/QpMkSZKkwWiSKE0A5mXmo5ThdlPa6m4FntqPwCRJkiRpUJokSjcBT6r+/iuPv+jsm4A7RxqUJEmSJA1Sk0TpfGCH6u8vA2+NiBsi4u+U85a+3q/gJEmSJGkQlm/wmAOBSQCZ+ZNqOvC3U85ZOiIzT+xfeJIkSZI09npKlCJiBeDlwD+AWQCZeSpwav9DkyRJkqTB6HXo3SPA6cDTRyEWSZIkSRoXekqUqpnubgdWG51wJEmSJGnwmvVOYfEAACAASURBVEzmcALwwYiY0O9gJEmSJGk8aDKZwzzKRWevjYjTKNOBZ1t9ZuaX+hGcJEmSJA1Ck0TpC21/f6xDfQImSpIkSZKWWE2G3m00zPLUXlcYEU+OiO9HxMyImB0RV0bEZm31ERGHRMQdEfFwRFwUERs3iF2SJEmShtVzj1Jm3tLPACJiTeBS4ELg1cAM4D+B+9qa7UvpvZoKXAd8Cjg3Ip6ZmQ/0Mx5JkiRJajL0rt/2A27LzD3aym5u/RERAXwE+Gx1zSYiYndgOvA24PixC1WSJEnSsqDnRCkibuLxkzfUZWb+Zw+r/G/g7Ij4CeVitv8GjsvMb1b1GwFTgHPaNjA3Ii4GtqZDohQRk4BJbUWr9hCPJEmSpGVckx6li1k0UVqbkrTMqup78VTgA8AXgc8BWwLHRMTczPwuJUmC0oPUbjqwwRDr3B84uMc4JEmSJAlodo7S1E7lEbEWcC5wRo+rXA74U2YeUN3/SzVRwweA77Zvur7JDmUth1MSr5ZVKRfKlSRJkqRhNZn1rqPMnAn8P3rvybkT+Hut7Fpg/ervadXtlFqbySzay9SKZW5mzmotgBM+SJIkSepa3xKlyt30Pj34pZQL2LZ7BtCaXe8mSrK0Y6syIlagnM90WbMwJUmSJGlofZv1LiImAu+hJDa9+BJwWUQcAPyYco7Se6uFzMyIOBo4ICKuB64HDgBmAyf3KXxJkiRJekyTWe8u6FA8idIL9ERg917Wl5l/jIg3UM4rOoiSaH0kM3/Q1uwIYCXgOGBN4A/AK7yGkiRJkqTR0KRHaTkWnURhFvBT4HuZ2fNwuMw8HTh9MfUJHFItkiRJkjSqmsx6t80oxCFJkiRJ40bPkzlExEER8aQh6taNiINGHpYkSZIkDU6TWe8OBtYbou5JeKFXSZIkSUu4JolSLKZuFWB+w1gkSZIkaVzo6hyliNgEeH5b0Wsi4lm1ZisBbwdu7FNskiRJkjQQ3U7m8AYWDqlLyjTenTwM7DHSoCRJkiRpkLpNlL5Bmb47gMspydA1tTZzgRsz8+H+hSdJkiRJY6+rRCkz7wTuBIiIbYErvNirJEmSpKVVk+soXVwvi4gXAS8ALs7Ma/sRmCRJkiQNSs+JUkR8C1g+M6dW93cFfkAZljcvIrbNzN/1NUpJkiRJGkNNpgffFrig7f6BwNmUWfEuAw7oQ1ySJEmSNDBNEqUpwC0AEfEkYGPg8My8CvgysHn/wpMkSZKksdckUZoPrFj9/RJgDvD76v69wBp9iEuSJEmSBqZJovQP4J0RsSqwJ3BpZs6v6tYD7upXcJIkSZI0CD1P5gAcBZwC7Fbd37mtbnvgqpEGJUmSJEmD1GR68J9ExG3A1sAfM/M3bdW3Az/rV3CSJEmSNAhNepTIzN+z8Lyk9vKDRxyRJEmSJA1Yk3OUAIiIV0bE4RHxzYhYvyrbIiL+o3/hSZIkSdLYa3LB2ZWBX1LOR8qq+GvArcDHgduqW0mSJElaIjXpUfos5VpJbwRWB6Kt7hxghz7EJUmSJEkD0+QcpTcD/5eZP4+ICbW6W4H1Rx6WJEmSJA1Okx6l/wD+NkTdo8BKzcORJEmSpMFrkij9G3jeEHWbADc1D0eSJEmSBq9JonQqcGBEvKCtLCNiA+CjwE/6EpkkSZIkDUiTROlQ4A7gcuBPlJnvvgNcA8wAPt+36CRJkiRpAHpOlDLzAWBr4P+AB4EbgdnA4cDLMvPhvkYoSZIkSWOsyax3VMnQ57H3SJIkSdJSqMnQuyFFxCoR8al+rlOSJEmSxlpPiVJErBARkyMiauUrR8R+lBnvDu1ngJIkSZI01rpKlCJiYkR8HbgfuBO4OyLeXdW9BbiBco7SHcBOoxSrJEmSJI2Jbs9R2hd4L3A9cCXwVOD4iNgQOACYDuwBfDczs/9hSpIkSdLY6TZRehvwS+BNmbkAICIOpcx8dyWwQ2beMzohSpIkSdLY6vYcpacC32olSZXjqtvPmCRJkiRJWpp0myhNAu6qld1d3d4ykgAi4pCIyNoyra0+qjZ3RMTDEXFRRGw8km1KkiRJ0uL0MuvdUOcePdqHOP4GrNu2PK+tbl/gY8DewBbANODciFi1D9uVJEmSpEX0csHZkyPi4Q7lP4qIOW33MzM37TGORzJzWr2wmob8I8BnM/PUqmx3yuQRbwOO73E7kiRJkjSsbhOlS+jco3Rxn+J4ekTcAcwF/gAckJn/AjYCpgDntBpm5tyIuBjYGhMlSZIkSaOgq0QpM7cZxRj+ALwLuA5YB/gUcFl1HtKUqs302mOmAxsMtcKImEQ5r6rFYXqSJEmSutbL0LtRkZlntt29OiJ+B9wI7A78vtWs9rDoUNZuf+DgvgUpSZIkaZnSy2QOYyIzHwKuBp5OmbgBFvYstUxm0V6mdocDq7ct6/U5TEmSJElLsXGXKFXD5p4N3AncREmWdmyrXwF4OXDZUOvIzLmZOau1AA+MbtSSJEmSliYDH3oXEUcCvwJupfQUfQpYDTgpMzMijgYOiIjrgeuBA4DZwMkDClmSJEnSUm7giRJlWNwPgbUpF7X9PbBVZrYuZHsEsBJwHLAmZfKHV2SmvUSSJEmSRsXAE6XM3HWY+gQOqRZJkiRJGnXj7hwlSZIkSRq0nhOliJgYEZ+KiL9HxEMRsaC2PDIagUqSJEnSWGky9O5w4KPAmcAvgLl9jUiSJEmSBqxJovQW4LDMPLTfwUiSJEnSeNDkHKU1gUv6HYgkSZIkjRdNEqVLgOf3OxBJkiRJGi+aJEofBvaMiF0iYoV+ByRJkiRJg9bkHKUrgYnAT4CMiNm1+szM1UccmSRJkiQNSJNE6WdA9jsQSZIkSRovek6UMnPqKMQhSZIkSeNGk3OUJEmSJGmp1mToHQAR8Vzg2cBK9brM/O5IgpIkSZKkQeo5UYqIlYHTgO0o5ypFVdV+3pKJkiRJkqQlVpOhd/8HbAi8nJIk7QLsCJwKXA+8sF/BSZIkSdIgNEmUXg98Abisun9rZp6fmW8GrgA+0K/gJEmSJGkQmiRKGwL/yMwFlOF2K7fV/QDYuQ9xSZIkSdLANEmU7gOeUP09A3h6W93EtjpJkiRJWiI1mfXuauAZwFnAhcABEXE9MA84CPhr/8KTJEmSpLHXJFE6gYW9SAcCvwUuru7fB7ymD3FJkiRJ0sD0nChl5o/b/r4pIp7BwqnCL8vMe/oYnyRJkiSNucYXnG3JzIeAX/UhFkmSJEkaF5pM5kBETIqI90XEDyPi3Ih4elX++oh4an9DlCRJkqSx1XOPUkSsTZnEYWNgGrAOsGpVvTPwSmCvfgUoSZIkSWOtSY/SEcAawObA+kC01V0IvLwPcUmSJEnSwDQ5R2knYL/MvCIiJtTqbgfWG3lYkiRJkjQ4TXqUVgNuGaJuIn2YIEKSJEmSBqlJonQT8OIh6rYE/tk8HEmSJEkavCaJ0g+A/SLi9Sw8PykjYgtgH+B7/QpOkiRJkgahyTC5LwAvAX4O3FuVnQ2sBZwFfLk/oUmSJEnSYPScKGXm/Ih4DfBW4LWU6cHvBk4HTsnMR/sboiRJkiSNrZ4SpYhYEXgX8JvMPAU4ZVSikiRJkqQB6ukcpcycAxwDTB6dcCRJkiRp8JpM5vAvYEq/A5EkSZKk8aJJovRl4JMRsVq/g5EkSZKk8aDJrHcbA2sDN0fEBcCdQLbVZ2bu0ySYiNgf+Bzw5cz8SFU2CTgS2A1YCTgf2Cszb2+yDUmSJEkaTpNEae+2v3fpUJ+U6yn1pLoO03uBq2pVRwOvA3YFZgJHAadHxGaZuaDX7UiSJEnScHoeepeZyw2zTOh1nRGxCuVCtu9h4bWZiIjVgT2B/83M8zLzL8A7gOcBO/S6HUmSJEnqRpNzlEbDV4EzMvO8WvlmwETgnFZBZt4BXANsPdTKImJSRKzWWoBVRyFmSZIkSUupJkPvAIiI7YHtgbUoF5w9PzMvaLCeXSkJ0eYdqqcA8zLz3lr5dBY/897+wMG9xiJJkiRJ0CBRiogVgJ8BrwECeKRazycj4gzgjZk5v8t1PYUyi94rqms0dR0Gj59Aou5w4Itt91cFnPxBkiRJUleaDL07CHgl8ElgncxcAVgH2K8qP6iHdW1GuXjtnyPikYh4BHg58OHq7+nAChGxZu1xk6u6jjJzbmbOai3AAz3EJEmSJGkZ1yRR2g34XGb+v8y8CyAz78rMIyk9OW/vYV3nUyZmeH7b8ifKxA6tv+cDO7YeEBHrAs8FLmsQuyRJkiQNq8k5SusBvxmi7jeU84O6kpkPUCZmeExEPATMzMxrqvsnAEdFxEzgHso1la4G6hM/SJIkSVJfNOlRuovSC9TJ86r6fvoo8Avgx8ClwGzgdV5DSZIkSdJoadKjdBpwWETcmpmntgoj4vXAIZRhc41l5ja1+3OAD1WLJEmSJI26JonSgcBLgJ9Uw+SmUSZzWIUyJO7A/oUnSZIkSWOv50QpM++NiC2BqcC2lOsoXUGZmOG7mTm3rxFKkiRJ0hjrKlGKiBUyc17rfpUMHV8t9bYvzczf9i9ESZIkSRpb3U7m8OOIGLZtRLwU+PXIQpIkSZKkweo2UdoJOGFxDSJia0qSNG2kQUmSJEnSIHWbKL0f2D0ivtSpMiK2As4EZlDOW5IkSZKkJVZX5yhl5rciYk3gCxFxb2Ye1qqLiBcBZwN3A9tk5r9HJ1RJkiRJGhtdz3qXmf+vSpYOjoiZmfnVtiRpJiVJun20ApUkSZKksdLT9OCZeUCVLH05IqZQLgJ7L7BtZt42GgFKkiRJ0lhrcsHZvYDVgQOAWyk9Sbf0NSpJkiRJGqBur6N0Wq1oIhDAPcCxEdFel5n5+v6EJ0mSJEljr9sepU2ArJXdAjyxWtrV20mSJEnSEqXbWe82HOU4JEmSJGnc6PY6SpIkSZK0zDBRkiRJkqQaEyVJkiRJqjFRkiRJkqQaEyVJkiRJqukqUYqIL0bEU6q/14+IiaMbliRJkiQNTrc9Sh8B1q3+vgl4weiEI0mSJEmD122idC+wTvV34EVlJUmSJC3FurrgLPB74ISIuLy6f1RE3DdE28zM1488NEmSJEkajG4Tpb2Ao4GNKb1JTwPmDtHW3iZJkiRJS7SuEqXMvAV4A0BEPArsnJmXL/5RkiRJkrRkajI9+LbA3/sdiCRJkiSNF90OvXtMZl4MEBFPA7YD1gLuBi7MzBv6G54kSZIkjb2eE6WICOBY4P08vkfq0Yg4LjM/3K/gJEmSJGkQmgy9+yhlcofjgRcBT6luvw7sFREf7V94kiRJkjT2eu5RAt4NHJuZ+7SV/Rv4Y0QsAN4DfKkfwUmSJEnSIDTpUXoqcPoQdadX9ZIkSZK0xGqSKN0PbDBE3QbArObhSJIkSdLgNUmUzgU+ExGbtRdGxPOBQ4Gz+xGYJEmSJA1Kk0Rpf+AR4PKIuDoizomIq4E/A49W9ZIkSZK0xOo5UcrM24DnA0cADwEbVbefB16Qmbf3sr6I+EBEXBURs6rldxHx6rb6SRFxbETcHREPRcRpEbFer3FLkiRJUreazHpHZt5N/3qObgc+CbQuVrs78MuIeEFm/g04GngdsCswEzgKOD0iNsvMBX2KQZIkSZIe0yhR6qfM/FWt6MCI+ACwVUTcDuwJvDMzzwOIiHcAtwE74PlQkiRJkkZBk3OURk1ETIiIXYEnAL8DNgMmAue02mTmHcA1wNaLWc+kiFittQCrjm7kkiRJkpYm4yJRiojnRcSDwFzg68AbMvPvwBRgXmbeW3vI9KpuKPtTpjFvLT2dNyVJkiRp2TYuEiXgn5QJIrYCvgacFBHPWUz7AHIx9YcDq7ctTv4gSZIkqWs9n6MUESsA8zNzcYlKTzJzHgsnc/hTRGwB7AP8CFghItas9SpNBi5bzPrmUnqnWjH3K1RJkiRJy4CeepQiYkXgYWDn0Qln4aaASZRrM80HdmyLYV3guSwmUZIkSZKkkeipRykz50TETMp1k/oiIj4HnEmZyW5VyjTg2wCvysz7I+IE4Khqu/cARwJXA+f1KwZJkiRJatdkevBfAW+gbSa6EVoH+B6wLmXihasoSdK5Vf1HgUeAHwMrAecDU72GkiRJkqTR0iRROgU4ISK+DZwK3EltYoXMvKLblWXmnsPUzwE+VC2SJEmSNOqaJEqti7xOBXav1bVmo5swgpgkSZIkaaCaJEp79D0KSZIkSRpHek6UMvOk0QhEkiRJksaLEV1wNiKeGREviYgn9CsgSZIkSRq0RolSRLwrIm4H/g5cAjyzKv9xRLynj/FJkiRJ0pjrOVGKiDcDJwJXAHtTJnBouQJ4S18ikyRJkqQBadKjtD/wncz8b+AbtbprgeeMOCpJkiRJGqAmidKzKddS6uQeYK3m4UiSJEnS4DVJlGYDqw9R92Tg3ubhSJIkSdLgNUmULgX2jojoUDcVuGgkAUmSJEnSoDW54OxhwG+By4GTgQR2iYhDgZcBW/YvPEmSJEkaez33KGXmn4BXA6sAR1FmvTsAeAbwmsy8pq8RSpIkSdIYa9KjRGZeCDw7Iv4TWAe4OzOv62tkkiRJkjQgjRKllsy8EbixT7FIkiRJ0rjQZDIHImLDiDg+Iq6LiJnV7fERsVG/A5QkSZKksdZzohQRzwf+Qpnh7t/AOdXtVOAvVb0kSZIkLbGaDL07GrgL2CEzb20VRsQGwLnAl4Bt+xOeJEmSJI29JkPvtgQObk+SADLzFuAQ4EV9iEuSJEmSBqZJonR/tXRyHzCreTiSJEmSNHhNEqWTgXcPUfce4IfNw5EkSZKkwevqHKWI2KXt7p+BN0XE5ZSkaBowBdgNmAz8pN9BSpIkSdJY6nYyh58CCUTb7VOAzTu0/R6l10mSJEmSlkjdJkrOYidJkiRpmdFVopSZF492IJIkSZI0XjSZzEGSJEmSlmpNLjhLROwMvB3YAFixVp2ZuelIA5MkSZKkQek5UYqITwBfAO4CbgAe6ndQkiRJkjRITXqU9gK+DbwvMxf0OR5JkiRJGrgm5yitBZxskiRJkiRpadUkUboUeHa/A5EkSZKk8aLJ0LuPAD+PiNuAszJzXp9jkiRJkqSBapIo3QCcB/wcyIiYXavPzFx9xJFJkiRJ0oA0SZSOAPYGrgSuBexRkiRJkrRUaZIoTQW+kJn79zkWSZIkSRoXmkzmMAE4t18BRMT+EfHHiHggImZExC8i4pm1NpMi4tiIuDsiHoqI0yJivX7FIEmSJEntmiRK5wBb9TGGlwNfrda5I6WX65yIeEJbm6OBNwC7Ai8FVgFOj4gJfYxDkiRJkoBmQ+8+DfwoIh4CzgDuqTfIzEXKhpKZr2q/HxF7ADOAzYBLImJ1YE/gnZl5XtXmHcBtwA7A2Q2egyRJkiQNqUmi9Nfq9ovV0slIenpaM+a1kq3NgImUniwAMvOOiLgG2JoOiVJETAImtRWtOoJ4JEmSJC1jmiRKhwHZ70AAIiIoyddvM/OaqngKMC8z7601n17VdbI/cPBoxChJkiRp6ddzopSZh4xCHC1fATahnIc0nGDohO1wHt/btSpw+8hCkyRJkrSsaNKjNCoi4ljgv4GXZWZ7UjMNWCEi1qz1Kk0GLuu0rsycC8xtW/coRCxJkiRpadVzohQRBw3TJDPz0z2sL4BjKbPabZOZN9Wa/BmYT5kR78fVY9YFngvs2+12JEmSJKlbTXqUDhmmPikz43Xrq8DbgNcDD0RE67yj+zPz4cy8PyJOAI6KiJmUSR6OBK4GzuspckmSJEnqQs/XUcrM5eoLsDbwbuAaYMMeV/kBykx3FwF3ti1vbWvzUeAXlB6lS4HZwOsyc0Gv8UuSJEnScPpyjlJ13aRvR8Rk4BjKMLpuHzvsCUSZOQf4ULVIkiRJ0qjquUdpGJcD2/d5nZIkSZI0pvqdKG0KPNjndUqSJEnSmGoy6927OhRPolz/6H+A7480KEmSJEkapCbnKJ04RPkcSpL08cbRSJIkSdI40CRR2qhD2ZzMnD7SYCRJkiRpPOg5UcrMW0YjEEmSJEkaL/o9mYMkSZIkLfG66lGKiKt6WGdm5qYN45EkSZKkget26N09QA7TZhVgsy7aSZIkSdK41lWilJnbDFUXEcsD7wUOoiRJJ/clMkmSJEkakBGdoxQRbwb+DhwL/BXYLDPf2Y/AJEmSJGlQGiVKEbFNRPwB+BEwC3hFZr4yM6/sa3SSJEmSNAA9JUoR8byI+DVwPrAW8LbM3Dwzzx+V6CRJkiRpALpKlCLiKRFxEnAFZcKGjwDPzsxTRjM4SZIkSRqEbme9uw5YATgLOAJ4AHheRHRsnJlX9CU6SZIkSRqAbhOlSdXtq4FXLaZdUGa+mzCSoCRJkiRpkLpNlPYY1SgkSZIkaRzp9jpKJ412IJIkSZI0XozoOkqSJEmStDTqduidJGkpEId2noRHy448OAcdgiQtEexRkiRJkqQaEyVJkiRJqjFRkiRJkqQaEyVJkiRJqjFRkiRJkqQaEyVJkiRJ+v/t3XnQZHV97/H3B5AdI4OySViMKHpFUAEJYlKKgEqMBL0gMWxWLriQkmjCVVLFoqE0LiyJEJIKIohUSHLFoEGWIGhQQy7K5oWgOOz7MizDMoPwvX+cM/Bw5pnhGWT69HP6/arq6u7f6T79GXjmPPPt39ZhoSRJkiRJHRZKkiRJktRhoSRJkiRJHRZKkiRJktRhoSRJkiRJHRZKkiRJktRhoSRJkiRJHb0XSkl+J8m3k9yepJLs3jmeJEe2xx9LcnGS/9FXXkmSJEnD13uhBKwBXAkcvITjhwKfaI9vC9wJXJBkrdHEkyRJkjRpVuo7QFV9F/guQJJnHUvTcAhwdFV9s23bD7gL+EPg70YaVpIkSdJEGIcepaXZDFgfOH9RQ1UtAL4P7LCkNyVZJcmLF90Ae58kSZIkzdi4F0rrt/d3ddrvmnJsOp8GHpxyu/WFjyZJkiRpqMa9UFqkOs8zTdtUnwN+Y8pto+WUS5IkSdIA9T5H6Tnc2d6vD9wxpX1dFu9lelo7PG/BoufduU+SJEmStDTj3qN0A02xtPOihiQrA78L/KivUJIkSZKGrfcepSRrAq+c0rRZkq2B+6vq5iTHAYcl+QXwC+Aw4FHgjNGnlSRJkjQJei+UgG2Ai6Y8P6a9PxXYH/gCsBpwIrA2cCmwS1U9PMKMkiRJkiZI74VSVV1MszjDko4XcGR7kyRJkqTlbtznKEmSJEnSyFkoSZIkSVJH70PvNBo5yiXSBXXE0rYfkyRJ0iL2KEmSJElSh4WSJEmSJHVYKEmSJElSh4WSJEmSJHVYKEmSJElSh4WSJEmSJHVYKEmSJElSh4WSJEmSJHVYKEmSJElSh4WSJEmSJHVYKEmSJElSh4WSJEmSJHVYKEmSJElSh4WSJEmSJHVYKEmSJElSh4WSJEmSJHVYKEmSJElSh4WSJEmSJHVYKEmSJElSh4WSJEmSJHVYKEmSJElSh4WSJEmSJHVYKEmSJElSh4WSJEmSJHVYKEmSJElSh4WSJEmSJHVYKEmSJElSh4WSJEmSJHVYKEmSJElSh4WSJEmSJHXMmkIpyUeT3JDk8SQ/SfLWvjNJkiRJGqZZUSgl2Qs4DjgaeAPwH8B3k2zcazBJkiRJgzQrCiXgE8DJVfUPVXVtVR0C3AJ8pOdckiRJkgZo7AulJCsDbwLO7xw6H9hh9IkkSZIkDd1KfQeYgZcCKwJ3ddrvAtaf7g1JVgFWmdK0FsBDDz20PPLNDo/3HUDjYKL/DqjhtWDieR2Q1wFN+nVgpn/+VNVyjvLrSbIhcBuwQ1X9eEr7XwD7VNUW07znSOCIkYWUJEmSNNtsVFW3LengbOhRuhd4ksV7j9Zl8V6mRT4HHNNpmwPc/8JG0yyyFnArsBHwcM9ZJPXD64Ak8FqgxlrA7Ut7wdgXSlW1MMlPgJ2Bs6Yc2hn41yW8ZwGwoNM82X2MEy7JoocPV5U/C9IE8jogCbwW6GnP+f9+7Aul1jHA15NcBvwYOBDYGDip11SSJEmSBmlWFEpVdWaSdYDDgQ2AnwHvrqqb+k0mSZIkaYhmRaEEUFUnAif2nUOz1gLgKBYfkilpcngdkAReCzRDY7/qnSRJkiSN2thvOCtJkiRJo2ahJEmSJEkdFkqSJEmS1GGhJEmSJEkdFkqSJEmS1GGhJEmSpEFL8s4kO055/rEkVyQ5I8nafWbT+HJ5cA1akhWAVwLr0vlioKp+0EsoSZI0UkmuBv53VZ2TZEvg/wLHAG8Hrq2qA3oNqLE0azaclZZVku2BM4BNgHQOF7DiyENJGrkk6wFfAnai+dLkWdeDqvJaIA3fZsA17eP3Ad+pqsOSvBE4p79YGmcWShqyk4DLgN2AO2iKI0mT52vAxsBn8VogTaqFwOrt43cAp7WP7wde3EsijT0LJQ3Z5sD7q+r6voNI6tWOwFur6oq+g0jqzSXAMUl+CGwH7NW2vwq4tbdUGmsu5qAhu5RmfpKkyXYLiw+/lTRZDgZ+Bbwf+EhV3da2vws4t7dUGmsu5qDBSvIHwF8CXwSuBp6Yeryqruojl6TRSrIL8EngoKq6sec4kqRZwkJJg5XkqWmai+ab5XICtzQZksyjmZuwEvAoi39pMqePXJJGy5Vwtayco6Qh26zvAJLGwiF9B5DUL1fC1fNhj5IGK8kaVfVI3zkkSVK/klwB/Bw4gmlWv6yqB/vIpfFmoaTBSjIf+Cfgq1V1Sd95JPUvyWrAi6a2VdVDPcWRNCJJHgG2ciVcLQtXvdOQ7Q38BnBhkp8n+VSSDfsOJWm0kqyR5CtJ7gbmA/M6N0nD50q4Wmb2KGnwkqwD7AvsD7wWOA/4KnB2Vf2qx2iSRiDJCcDbgMNpNpn8GPBy4CDgU1X1jR7jSRoBV8LV82GhpImS5E9oLpIrA/cCJwGfr6pHew0mablJcjOwb1VdnOQh4I1VdX2SfYC9q+rdPUeUtJy5Eq6e7oIiBwAADntJREFUD1e90+AlWZ+mR+kAYGPgX4CTgQ2BTwHbA7v0FlDS8jYHuKF9/FD7HOAS4G97SSRp1FwJV8vMQkmDlWQPmuJoV+Aa4ATg9Kp6YMprrgAu7yehpBGZC2wK3ERzLdgT+C/gPcADS36bpKGoqpv6zqDZx8UcNGSnALcDb6mqravqK1OLpNZc4OjRR5M0QqcAW7WPPwd8NMkC4FiaobiSJkCSfZL8MMntSTZp2w5J8t6+s2k8OUdJg5VkdeceSepKsjGwDfDLqrqy7zySlr8kHwE+AxwH/AXwuqqam2R/YL+qeluf+TSeLJQ0KElePNPXuneKNBmS7AucWVULOu0rAx+oqtP6SSZpVJJcAxxWVd9K8jDNnkpzk7wOuLiqXtpzRI0hCyUNSruqzXP9ULvCjTRBkjwJbFBVd3fa1wHu9logDV+Sx4AtquqmTqG0OXBVVa3Wc0SNIRdz0NDYdS6pK0z/BcpGwIMjziKpHzcAW9Ms6jLVu2gWeZEWY6GkQamq7y96nGTlqlo43euS2MUuDVySy2kKpAIuTDJ1g+kVaZYLPrePbJJG7ovACUlWpfnyZLskewOfBv6412QaWxZKGrJ/SrJHVT1rk7kk6wEXAq/rJ5akEflWe781cB4wf8qxhcCNwP8ZcSZJPaiqU5KsBHwBWB04A7gN+HhV/WOv4TS2nKOkwUpyKXBNVR0wpW0D4HvA/6uq9/cWTtLIJNkP+MfuYg6SJlM7qmSF7rxFqct9lDRk76bpWj8WIMnLgYuBq2k2nJQ0GY4A1uw2JnlJkrk95JHUgyQrJXkH8D7gsbZtwySLXR8kcOidBqyq7kuyK3BJEoDdgJ8CH+wOx5M0aJvSzEnqWgV4+WijSOpDu8HsucDGNH/3LwAeBg4FVgU+3F86jSsLJQ1aVd2aZGfgEpqL4j7leFNpIiT5/SlPd00ydYW7FYGdaOYpSRq+44HLgK2A+6a0nwX8Qy+JNPaco6RBSTKP6ZcBXh1YADy5qKGq5owql6TRa/dVg+aakM7hJ2iKpE9W1XdGmUvS6CW5F3hLVV3X2UdpU5r5zKv3GlBjyR4lDc0hfQeQNB6qagWAJDcA21bVvT1HktSfFZh+CO5GNEPwpMXYoyRJkqRBS3Im8GBVHdj2KL0euAf4V+DmqSvkSotYKGnQkqwI7A68hmb4zTXA2VX15FLfKGlQkqwB/C7NRO6Vpx6rqr/uJZSkkUmyIXARzRD8zWnmK20O3Av8jkuFazoWShqsJK8EzqFZ1eo6mjkKrwJuAXarql/2GE/SiCR5A821YHVgDeB+4KXAo8DdVfWKHuNJGpEkqwF7A2+kGYr3U+AbVfVYr8E0tiyUNFhJzqEpjj5YVfe3besApwNPVdVufeaTNBpJLgZ+DnwEeIBm1asnaK4Fx1fVN/tLJ0kaVxZKGqwkjwDbV9XVnfatgB9WlRvMSRMgyQPAm9vVrh4Afruqrk3yZuDUqtqi54iSlrMk+y7teFWdNqosmj1c9U5DtgBYa5r2NYGFI84iqT9P8My2AXfRzFO6FniwfSxp+I7vPH8RzXDchTTDcC2UtJgV+g4gLUffAf4+yZvzjO2Bk4Cze84maXQuB7ZpH18EfCbJB4HjgKuX+C5Jg1FVa3duawKvptmQfu+e42lMOfROg5XkJcCpwHtovlGGphf1bGD/qnqwr2ySRifJNsBaVXVRkpfRXBd2BK4HDqiqK3sNKKk37fXhdIfgajoWShq8JJvTLA8Oze7b1/eZR5IkjYd2VczvV9WL+86i8WOhpImQJADlD7wkSRMnye93m4ANgIOBW6rqXaNPpXFnoaRBa1e5+XOaTeWgWSL4i1X19f5SSRqlJOsBXwJ2Atal+QfS06pqxT5ySRqdJE91mgq4B/ge8MmqumP0qTTuXPVOg5XkE8Bnga8AP6T5x9FbgJOSvLSqju0zn6SR+RrN6nafBe7gmRXwJE2IqloBoJ2nuNB5ypoJe5Q0WEluAI7o7o2QZD/gyKrarJ9kkkYpycPAW6vqir6zSBq9dnGno4G9gLXb5nuAU4DPVtWjfWXTeLNHSUO2AfCjadp/1B6TNBluoTPcTtJkSDIH+DHwcuAbNHuohWaRpz8Bdk6yI7AVzcbUf91XVo0f91HSkF0P7DlN+17AL0acRVJ/DgE+n2TTnnNIGr3DaTaV/a2qOqiqjquqY6vqQOCVwMrA14HzaTahlp7m0DsNVpL3AWcC/04zR6lo9k7ZCdizqs7qMZ6k5SjJPJ49F2kNmlEUj/LMvmoAVNWcEUaTNEJJbgQOqqrzlnD8ncA5wFFVddQos2n8WShp0JK8CfhTmi72ANcAX66qy3sNJmm5aucizkhVnbo8s0jqT5IFNL1Jty7h+EbAjVXldBQtxh8KDVKSlYAPAudV1R/1nUfSaFn8SGrdC2wKTFsoAZsBd48sjWYVe5Q0WEkeBV5TVTf1nUVSv5KsQDMfYV0683Or6ge9hJK03CU5mebv/s5VtbBzbBXgPGBuVX2oj3wabxZKGqwkFwHHV9W3+s4iqT9JtgfOADZh8dXvyg1npeFqh9ZdBiwATgD+uz30WuCjwCrAtlV1cz8JNc4slDRYSf4n8HngWOAnwCNTj1fVVX3kkjRaSa4Afg4cwTQbzrrxpDRsSTYDTgR24ZkvSwq4ADi4qq7vK5vGm4WSBivJU0s57LfI0oRI8giwlf8YkiZbkrWBzdun11fV/X3m0fhzMQcN2WZ9B5A0Fi6lmaNgoSRNsKqaB/xX3zk0e1goacjmV9V9AEl+E/hfwGrA2VX1H70mkzRKfwN8Ocn6wNUsvo+Sw3AlSYtx6J0GJ8mWwLeB3wR+AXwAOJdmw8mn2vv3u8iDNBmWMAy3aOYqOAxXkjQtCyUNTpLvAr8C/gr4I+D3gPOBP25f8jfAm6pq+34SShqlJJss7bhbCEiSpmOhpMFJci/w9qq6KsmawEPAdlV1WXt8C+A/q+olfeaUJEnS+HKOkoZoDnAnQFXNb1e8mrqyzTxgrT6CSepPktcCGwMrT22vqrP7SSRJGmcWShqqblepXafShEryCuAsYEuemZsEz1wXnKMkSVqMhZKG6mtJFrSPVwVOanuWoNmFW9LkOB64AXgHMBfYDlgH+DLwZz3mkiSNMecoaXCSnDKT11XVAcs7i6T+deYtPkgzZ/G6JG8HvlxVb+g5oiRpDNmjpMGxAJLUsSIwv318L7AhcB1wE/DqvkJJksabhZIkaeh+BryeZtjdpcChSRYCB7ZtkiQtxqF3kqRBS7IrsEZVfbNd2OE7wBbAfcAHqurCXgNKksaShZIkaeIkmQPMK38JSpKWwEJJkjRISb46k9dV1YeWdxZJ0uxjoSRJGqQkT9Es2HA5z+ydtJiq+oORhZIkzRou5iBJGqqTgA8ArwC+CpxeVff3G0mSNFvYoyRJGqwkqwB7AB8CdgD+DTgZON/5SZKkpbFQkiRNhCSbAPsD+wIvAl5bVfOX+iZJ0sRaoe8AkiSNSLW34O8/SdJz8BeFJGmwkqySZO8kFwDXAVsCBwMb25skSVoaF3OQJA1SkhNpFnO4GTiFZnPZ+/pNJUmaLZyjJEkapHZ58Jtplgdf4i+7qtpjZKEkSbOGPUqSpKE6jaUUSJIkLY09SpIkSZLU4WIOkiRJktRhoSRJkiRJHRZKkiRJktRhoSRJGokk+yepzu2eJBcn+b2+872Q2j/bV/rOIUl6/iyUJEmjdgDw28AOwIHAk8C3k7yn11SSJE3h8uCSpFH7WVVdtuhJknOBecDewLd/nRMnCbBqVT3260WUJE06e5QkSX17HFgIPLGoIcmcJCcmuS3JwiRzkxydZJWpb1w0xC3Jh5NcCywA9pvpOZJs2p5j/26otv3ITtt7k1yVZEF7vo8nOTLJtHttJNknybVJHk1y5dCGGErSkNmjJEkatRWTrAQEWA/4c2AN4AyAJKsCFwG/BRwBXAW8Ffg0sDWwW+d8u7fHPwPcCdz9PM7xnJK8E/gm8ANgL5rfoX/W/hmmsxuwLXA4MB84FDgryaurau6yfr4kabQslCRJo/afnecLgIOr6rz2+X7A64E9q+qf27YLkswH/irJzlV1wZT3rwlsWVXzFjUkOWgZzzETnwFuA3atqoXt55wL3LiE168GvKOqHm5f+1PgdmBP4PPL+NmSpBFz6J0kadT2pelp2RZ4F3AqcEKSg9vjbwceAf6l876vtfc7ddq/N7VIep7nWKokawDbAN9aVCQBVNV8ljyv6qJFRVL72ruAu4FNluWzJUn9sEdJkjRq105dzAE4N8kmwBeSnA6sA9xZVc+a91NVdyf5VXt8qjum+YxlPcdzWZtmqOBd0xybrg3gvmnaFtD0NEmSxpw9SpKkcXAVTQHxKpoCY712BbunJVmX5gu+ezvvnW4hhZme4/H2vrtIRLeQmtd+znTzkdafpk2SNMtZKEmSxsHW7f09wIU0845277xm3/b+whmcb6bnuIumWHp953Xvnfqkqh4BLgN2T7LyovYkawKuZCdJA+TQO0nSqL2uXfUOmiFwewA7A2dV1Q1JTgM+BpyaZFPgamBH4DDgnKr69xl8xozOUVXVDvf7UJJfAlcC2wF/OM05Dwf+DTgvyfHAijQr9s0H5izLfwBJ0vizUJIkjdopUx4/CNwAfAI4EaCqHk/yNuBomkLkZTSrzX0JOGomH7CM5/hke38oTS/U92h6iW7snPPcJO+jWf3uTJqlyE8ENgT2mUkuSdLskc48V0mSNENJXgRcAdxWVbv0nUeS9MKxR0mSpBlKcjJwAc1Ke+sDHwZeA3y8z1ySpBeehZIkSTO3Fs3wvZcBTwA/Bd49w3lTkqRZxKF3kiRJktTh8uCSJEmS1GGhJEmSJEkdFkqSJEmS1GGhJEmSJEkdFkqSJEmS1GGhJEmSJEkdFkqSJEmS1GGhJEmSJEkdFkqSJEmS1PH/Ac/Ee+RkxG7EAAAAAElFTkSuQmCC"/>
          <p:cNvSpPr>
            <a:spLocks noChangeAspect="1" noChangeArrowheads="1"/>
          </p:cNvSpPr>
          <p:nvPr/>
        </p:nvSpPr>
        <p:spPr bwMode="auto">
          <a:xfrm>
            <a:off x="320675" y="15875"/>
            <a:ext cx="298450" cy="298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5" name="AutoShape 6" descr="data:image/png;base64,iVBORw0KGgoAAAANSUhEUgAAA0oAAAILCAYAAADWqWyQAAAABHNCSVQICAgIfAhkiAAAAAlwSFlzAAAPYQAAD2EBqD+naQAAADh0RVh0U29mdHdhcmUAbWF0cGxvdGxpYiB2ZXJzaW9uMy4xLjMsIGh0dHA6Ly9tYXRwbG90bGliLm9yZy+AADFEAAAgAElEQVR4nOzdd7hcVbn48e9LCAGkCjcERYrXjoJKEdGrVCteERvYCBcroqhXQcBLs6D8QBEURUXBgthQEaRXBRUVEVCUIlVIAqEECCmE9/fH2kOGnTk5M/vMOXOSfD/Ps585s9aavd+Z2TNnv7PWXjsyE0mSJEnSQssNOgBJkiRJGm9MlCRJkiSpxkRJkiRJkmpMlCRJkiSpxkRJkiRJkmpMlCRJkiSpxkRJkiRJkmpMlCRJkiSpxkRJkiRJkmpMlLRMi4ipEZERMSciNuhQf1FEXDOg2LapYnvTILbfq4jYMCLOiIh7qriPXkzbmyPi9A7l746IBRFxWkSsOLoRD061X2XbMici/h4Rn4qIFUZxu0+KiEMi4vmjtY1BWVqfW/Wc2veVRyPizoj4dUS8ZNDx9VP1HZIR8fGGj299Z27Tx5han9WzOtSNKN5+iIhPVDH89xD1Z1ffyU/q0/aeVW1v7xGsY42IOCgiroiIWRExNyJuiohvRsQmbe3eX21rSlvZu0aybalXJkpSMQn4zKCDWMJ9CXgR8D/Ai6v7XYuITwDfBH4A7JKZc/oe4fjyL8rr9GLgzcD1wKeBr4ziNp8EHAwsVclEZWl+bgCvouwrLwU+CkwBLoqIFw40qvHlCsprdMUorPuVEbHdKKx3pI4CfgscHxFPbK+IiPcCrwD2ysw7BhFcXUQ8C7gS+F/gHOCtlBgPA9YH/hoRk6rmp1Lez5ltq3gXYKKkMbP8oAOQxomzgLdFxJGZ+ddBBzOWImIlYE5m5ghX9Vzg8sz8RYMYPgfsDxwL7NOHWIiIAFbMzIdHuq5R8nBm/r51JyLOBP4O7B4RH15aE8WIWGkcvycDERErZ+bsYZr9OTPvrv6+LCIuB24E3kQfEoOImAAsn5lzR7quQcnMWcDvh23Yu+sox0tHRMQW/fh+6pfMfDQidgf+CnwV2A2gGiFxJPCTzDxlpNupvk8nDdtw8euYCPwCWA3YMjP/2VZ9MfCdqmfsUYDMnAHMGMk2pZGyR0kqjqD8avWFxTVqG2oxtUNdRsQhbfdbQ2Y2iYifRMT91RCIL0bE8hHxzIg4KyIeqIai7TvEZlesHjMtIh6OiIsj4gUdtr95NWTtnmoo118i4i21Nq2hhq+IiG9HxF3AbBbzDzAi1o+I70fEjGqIxLUR8b8RsVxVv01EJPA04NVtQ4Q2XNxrWT12uYj4GiVJOiwzP1w/CImIJ0bEcRHx74iYFxH/iojPtv3q2GqXEfGVarjGtcBcYPeqboUow9r+UT2HuyLiOxHxH7V1vDUizokytOnh6rl+PiKeUGt3YkQ8GBFPizIE6sGIuC0ijqrH1a3MfITyS+sKwBq17a0WEUdWw1PmVa/F0R3ienNE/KHa12ZXr9W3q7ptgD9WTb/T9j4dUtVvHhGnVPviw9XtD6M2JLW1X9fjb9u3NmwruzkiTo+IXar9cQ6l14eI+GBEXFLtVw9FxNURsW91MNW+3osi4pqI2CIiftP2vD7Zvg8O89yeWj23O6r3f3pEnB/DDNNre583rto/VO07X4mIlWttIyL2iogrq9fv3oj4aUQ8dYjn87KIuCwiZgPfXlwcQ7i/up1fW/9iP69Vm9b32L7V5+Imyudl2x7W0XGYWwzxHRkR74mI66r1/T0i3la9vjd3enIR8bFqf38wIn4XEVsN94J0iin681mdDxwIbEbpARkujikRcXxE3B7l83pTRBwcEcu3tfljRJxRe9zVVfxbtJXtUpU9b6jtZea/gI8Du0bEGyMigBOAh4AP1LaxdkR8I8p33LyIuDEiDm3/3EXEitU2j4yID0XEP4F5wK5DPN9J1edrVkS8YjEvzVuAZ1K+6//ZqUFmnpaZ86v1Pm7oXUT8HtgeeGbbZ3xOREyIiFsi4pcdYluj+twetZi4pCHZoyQVD1CG3n05IrbLzAv6uO4fA98Hjgd2BPYFJgI7AMdRfvV7G/CFiLghM0+tPf5zlF+M3w2sDhxCGXLzguofJBGxLaVX7A/A+ykHUbsCP4rya/WJtXV+GzgDeCfwBGoHWy1REonLKAfv/wfcDOxUxfyfwF4sHO7yc8ov3K3x+ncO87pMpAyzeyulF+mYDttfEbiw2tbBwFXAf1ESq+cDr609ZOeq/jBgGjCjOrj7ZVV+RPV8NgAOpbyOm7f1cDwd+DVwNOUg41nAfsCWQH3YzUTgNMoByVHAy6rX6P5q+01sBNwH3NX2GqxM+bV1Pcq+cBWwcbWN50XEDpmZEfFi4EfVcggwp3qerbivAPYAvkPZ11sHabdXtxsC/wROAe4B1qUcZP0xIp7T1pvRqxcCz662eRPldYXynp5clc0DNqUcjD6LMnyz3RTKvnIU5X17A3A4cAfw3S6e26+BCZTP3q3A2sDW1BLSIUysHn888PnqcZ+ivLava2t3PDAVOIayzzwROIjS+7NpZk5va7su5TvhCOAAql/QhzGhOtBejjJE6TOU5OanrQZdfl7bfZjSW/JxYBZwfYN1DCvKELDjgZ9Rhg2uTvk8D5WofBD4B/CR6v6ngV9HxEaZef8Qj1mcfnxWf0R5nT4TET9rHczXVQf1l1Pe08Mo34kvpuwzG1L2U4DzgL0jYmJmzo+IdSi98g9T/k+0Ev8dgOmZefXigsvM4yNiZ+BrwHMoCcXrMvOxYWtRfli5hPJdchDwN0pyfCDwPGCX2mp3pXyPHkT5Tlpk+F5ErEXpJdoIeGlmXrWYMFtJVM+jDip7Uj7jk1mYtD2amQsi4qvA4RGxQWbe0vaY/wFWorwuUu8y08VlmV0oBzYJbE45MLiR8g8qqvqLgGva2m9YtZ/aYV0JHNJ2/5Cq7GO1dn+pyt/QVrY8ZYjBz9rKtqna/bkVT1W+AeXA8pttZddSDhaXr23rV5R/bsvVnu9JXb4+h1ftt6yVH0c5EHhGW9nNwOldrvfmar0JfHYx7d5XtXlzrXzfqnzH2ut/H7Bmre2uVd0utfLNq/IPDLHtqN6Xl1XtNmmrO3GIuM4A/tHF878IuKZa//KURODQap3vq7X9JLAA2LxW/saq/aur+/9b3V99MdttPedF9t8ObSdQkugHgQ/X9+vFfJY2rL3Pj7TvJ0Nsa7nqdXhn1X7NtrqLhtgH/wacNdxzA9aqyvfpZt+sPbb1Pn+4Vn5AVf6S6v5WdP6sr0fpsf1Ch+ezXZcxHMLCz0r7cj9t3yHZw+eVhd9jNwATG65jm6rdNrV2rXVPbXtv7wR+X2u3PuV77OYOj70KmNBWvkVVvuswr9UiMdGnz2r19/bVuvauxfvxtvZfp/zwtn5tPa3P53Nq6/qv6v7bKcnqV4EL2h53HfCDLveVJ1F+5EjgWx3q96nqXlcrP6gWy4rV/buBVWttn9V6DSiJ83WUYX9P7iK+CynfZdHl83l/ta0pbWXndXrfgDUpP8J8vq0sqn38191sz8Wl0+LQO6mSmfMov/ptThki0C/12d2upXz5n9m27UcoX+gbdHj8yZmZbW1vofzi2xom8zTKP68fVPeXby2UX8LXpQx3aPezLmPfDvh7Zl5eKz+R8k9oJCc3X0n5dX/vxQyr2Y7yz++ntfITq9vta+UXZOa9tbKdKAnUr2qvzZWUX0u3aTWMMkTr5IiYRvmHPp/SmwOlV6RdUhLRdlfR+T3sZONq/fMpB5IHAYdn5vEd4r8GuLIW/9lVDK34W79A/zgi3hIRT+4yDgAiYpWI+EJE3BARj1ASlgcpyVL9uffiqsy8rsP2XhBlqOhMFr7W36UkaM+oNZ/WYR/s9rW+h/IDyCeq4VwviLYhZF36Qe3+ydXtttXtTpT34vu192ga5SBym9rj783ee613oCQMW1bbOw84JSLe0Nam18/rY8OcRrCO4TyT8kPAj9sLM/NW4NIhHnNGZi5ou9/qpej2s1U30s9qWUnm+ZQJCA6KiFWHaLYTJSG4o7YvtL7vX17dXkrp9d2hur8jJSk7C9g6IlaOiKdQernP6zK+Oyg9d1C+T+q2A+7JzPprcWJ1W/8+PSczHxhicy+inA92E6Un6d/dxDhaqu/97wN7tg2pfDUlmRvNCXK0lDNRkh7vFErPzGejdq7ECNxTuz8PmJ2Lnqw/j/JLXt20IcrWqv5ep7o9koUH3q3luKpu7drjhxsW17LWEG3vaKtv6t+UA8h7gbOroWOdtj+tPVGEx07yfaTD9jvFug5liNU8Fn19plC9NhGxCvAbygHAp6rYtmDhcJSVauvt9B7OpfN72MmNLDzwfTPlgHr/iKifB7AOsEmH2B+gHLiuDZCZl1CGHi5PSThuj3IuzG5dxnMy5VfibwGvrOLagjLkpv7ce7HIexIR61Ne6ydTfuX+r2pbH6ya1Lc3k0XN7Sauat/ZnpJY7kv5fN8VEccs5mC33SPZNnyp0vpMtn8GA5jOou/TVjT//LX7a2b+KTP/mJlnUPaZGyg9EC29fl47te33Z77VfnqHuk5lUHu/c+EEE033w5F+VtvtR3k/h5oSfB3KkMz6fvC3qr71eZ1DSZZaidL2wLmUZGkC5TOxY1XXVaJUab1W8zrU9WP/aHkV5bl8YzHJVN2tlOPOpgnvcI6pYmqdR7Y35Xv2zCEfIQ3Dc5SkNpmZEbEf5R/Wezs0af2zrU8kMJKEYThThihrHUy0zh05nDKdaif1E2ezY6tFzaT0SNW1rsnR9LyVEkTmTVFOvL6Qkiy9KjMvq23/RRER7clSREymfH/Vt9/ped1dredVQ4TR+ie/HeV5bZOZrV4kIqKb81iamJOZf6r+/mNEXEg5mDo6Ik7PzAerursp5y3Uz9uhrR6AzPwl8MvqF9WtKOdynRwRN2fm74YKJCJWp/wSfmhmfr6tfBLlXJvHxd2qy8fPkFZPBh4Lq0PZzpSeql2y7XyCGKVrIFXb2LPaxjMoPcaHUIbbvn+Yhy8fEWvVkqXWZ7L9M5iUg9tOs8bVy7r9/A0py2xnfwPeHBGTqx8Pev28doqj23V0/C5k0f2g9Rqtw6I6fbeNa5l5ZUT8EPgYpce+7m5Kb9WBQ6yi/Tyf84HDImJLyjDNczPzgYj4IyVJehJwXWbe1qfwZ1JGH9T1sn+0fIZy/uEpEfHO7G5mvbMp03vvTDkPtK8y828RcT5llMKllO/8T9R/aJN6YY+SVJOZ51ESpYOAVWrV0ykHCJvUyl8/iiHtFhHRuhNlFrKtKb88kmX2oOuBTatfnDst3f7iV3c+8JxY9Fot76L8E72w4Xofk5k3U3pv7gbOisdfRPN8ynuwc4ftt+qHczrll9IJQ7w2rSSy9c+0flD7vu6eychUB+KfpBxQfqit6nTK8JGZQ8R/c4d1za2Svf2qotYsiUP9Mp+UHpH6c3835dftdq3t1T8Dr6N7i7zW1T7+nh7WUddVr0NmXpeZnwGuphzodePttftvq24vqm5Pp7x+Tx7iPVrsifhNRJnO+3mU5z2rKu7H57Xbddxc3db3g/qFT/9J6YGrz8C5PuV7bEn0KUqSfXCHutMpkzLcOMS+0J4onUf5wefTwO2Z+Y+28h0oP9700ps0nPOBtSLi1bXyXr5PWxZQzkv8BvCDiBjqh5x2P6HsDwdFRH04OAARsdMwozmG60n+MqV3+puUH5iazCgpPcYeJamz/SiTKExm4ZCJVo/T94H/iYgbKcOltmThgdNomAz8PCK+SZkt6lBKsnZ4W5v3AWdGxNmU8eb/pvQEPBt4YWa+ueG2v0T5J3pGRBwE3EKZaW4v4Gudzj1pIjNvaetZOisiXpOZv6EMIfsgcFKUaaevplxw8wDKCbrdHEScQjnQ/XVEfJkyI9V8yi+42wK/zMyfU877uhf4ekQcWrV5O2U2trHyXcov1R+PiK9muS7M0ZSJGy6JiC9Rfq1uzXz2CuCozPxDRBxWPafzKbO9rUEZ1tZ+ntWNlIOHt0eZQv1B4I7MvCMiLqGcx3M35SD45ZRemPtqMf6aMpz0hGqfeIRywPSUHp7nuZShQT+MiCMoQ6A+QDkhu6mOz43Sw/EVykHa9dV2t6Mc4H++86oeZx7wv9XQzD+ycNa7MzPztwCZeWlEfIMyNfnmlJnFHqL0zLwUuDozRzrr1mYR0ZrxbR1KD+OzgC+1DSvrx+e1q3Vk5rSIOI8yXPTeqt321GZOq3q+DqZcEPWnlAPXNShJxp10N+PfuFL1hH+N8vmqO4jSG3RZRBxDSQxWpEz88Brg/ZnZmo3xz5TvnFdQZnNrOY8yK1/r7345gdKDenL13l5L+ZHqk8Cprf25W1VPzQcj4gHgWxGxSnaYvbSt/fwoM/OdDVweEcdRvptmU2bNezNlX1vckMirKZeheDflu/CRzGy/jtgZlO+CbSkTWtTPWZV6k+NgRgkXl0EttM1616HuB1XdNbXy1Si/Vk2jHIydRhlznXSe9W7t2uNPBB7ssL2LePwMe9tUj38H5VeyGZQE6RJgsw6P34Qyhe10ysHdnZSD5vd183wX8xqtX70Wd1fr/QdlfP5ytXY309usd4u0pRxs31C9ri+ryp5Imdr1DspB/82UabIn1R6bwFeG2N7ylFmnrqQcTD9AOUj4OvC0tnYvpiRMD1Wv9zcpvTGPzeI1zHt4CB1mhBvuva7Vvaba3kFtZU+g/Or8D8ovqvdRDhK+CKxTtXktJYm5vWoznXLQ8NLa+netnvu89n2Wcr7QTylJ0CzKuP6Nq9f7xNo6tqCcX/Fgtb1DKElVsuisdx33CcpQv9b7cTtlquxXseisZR1fq+o9uHm450b5oeE7VfmD1Xv/V8rU0xM6xVZ/nyk9NxdSDuhmUs79e0KH9ntQTnB/sGp7A3ASbZ/Xxb33Q8RwCIvOeDez2s4eLPo5HPbzSofZ2hp+5qdQEtCZlH3ye5RrDT3u81K1fQ8lUZ1LSR72oEwTfUU3cVH7fh0i7m067D8nMgqfVUoCfn+neKu6LwP/ql6/mcCfKMPVnlBre2q1jre1lU2s9qEFwBrd7iu1/WXtIer/g9ILNK2K7V+UacwntrVpzXp3ZIfHPzbrXa38wKr8gC5iXJOSKP+lep7zKJNCnAi8qK1dp1nv1q5es/uqujkd1t+auXHTXl47F5dOS2sKZEmS1CYiTgTelJn1Ibgaoercv+uAX2Rmp/NBpZ5VQ3ivpszu97JBx6Mln0PvJEnSqIlyEdYDKb1yMyk98B8FVqX0vEgjUk1IszHlYtQbU6YGl0bMREmSJI2muZRhdcdRhtLOpgwdfH9m/m0xj5O69WLKcOG7KcP/zhpwPFpKOPROkiRJkmqcHlySJEmSakyUJEmSJKnGREmSJEmSapaJyRyq6SKfRLl+hiRJkqRl26qUi64POWHDMpEoUZKk24dtJUmSJGlZsR7w76Eql5VE6QGA2267jdVWW23QsUiSJEkakFmzZvGUpzwFhhlttqwkSgCsttpqJkqSJEmShuVkDpIkSZJUY6IkSZIkSTUmSpIkSZJUs0ydozScBQsWMH/+/EGHMaYmTpzIhAkTBh2GJEmSNK6YKAGZybRp07jvvvsGHcpArLHGGkyZMoVyuSlJkiRJJkrwWJI0efJkVl555WUmYchMZs+ezYwZMwBYd911BxyRJEmSND4s84nSggULHkuS1lprrUGHM+ZWWmklAGbMmMHkyZMdhidJkiThZA6PnZO08sorDziSwWk992Xt/CxJkiRpKMt8otSyrAy362RZfu6SJElSJyZKkiRJklRjoiRJkiRJNcv8ZA5DiUPHdjhaHpw9P2bq1Kncd999/OIXv2Dq1KmcdNJJACy//PI88YlPZJNNNmG33XZj6tSpLLecObEkSZLULY+elyKvetWruPPOO7n55ps588wz2Xbbbdlnn33YaaedeOSRRwYdniRJkrTEsEdpKTJp0iSmTJkCwJOf/GRe+MIXstVWW7H99ttz4okn8u53v3vAEUqSJElLBnuUlnLbbbcdm266KaeeeuqgQ5EkSZKWGAPvUYqI5YFDgLcDU4A7gROBz2Tmo1WbAA4G3gusCfwB+GBm/m0AIS9xnvWsZ3HVVVcNOgxJkjQOjPV52Bp/mpwbvywaDz1K+wHvB/YGng3sC3wC+FBbm32Bj1VttgCmAedGxKpjG+qSKTO9VpIkSZLUg/GQKL0Y+GVmnpGZN2fmT4FzgM3hsd6kjwCfzcxTM/MaYHdgZeBtgwp6SXLttdey0UYbDToMSZIkaYkxHhKl3wLbR8QzACJiU+ClwK+r+o0oQ/LOaT0gM+cCFwNbj22oS54LLriAq6++mje+8Y2DDkWSJElaYgz8HCXgC8DqwD8iYgEwATgwM39Y1U+pbqfXHjcd2KDTCiNiEjCprWiZGKI3d+5cpk2bxoIFC5g+fTpnnXUWhx9+ODvttBPvete7Bh2eJEmStMQYD4nSW4F3UIbR/Q14PnB0RNyRmSe1taufdRYdylr2p0z+sEw566yzWHfddVl++eVZc8012XTTTTnmmGPYfffdveCsJEmS1IPIHOysFxFxG/D5zPxqW9mngHdk5rMi4qnAjcALM/MvbW1+CdyXmbt3WGenHqXb77//flZbbbXHtZ0zZw433XQTG220ESuuuGJfn9uSwtdAkqRlh7PeaVmf9W7WrFmsvvrqAKtn5qyh2o2HboaVgUdrZQtYGNtNlFnudmxVRsQKwMuByzqtMDPnZuas1gI80PeoJUmSJC21xsPQu18BB0bErZShdy+gTAX+bYDMzIg4GjggIq4HrgcOAGYDJw8mZEmSJElLs/GQKH0I+DRwHDAZuAM4Hjisrc0RwEpVm9YFZ1+RmfYUSZIkSeq7gSdKVbLzkWoZqk0Ch1SLJEmSJI2q8XCO0rgw6EktBmlZfu6SJElSJ8t8ojRx4kQAZs+ePeBIBqf13FuvhSRJkrSsG/jQu0GbMGECa6yxBjNmzABg5ZVXJmLZmDYzM5k9ezYzZsxgjTXWYMKECYMOSZIkSRoXlvlECWDKlCkAjyVLy5o11ljjsddAkiRJkokSABHBuuuuy+TJk5k/f/6gwxlTEydOtCdJkiRJqjFRajNhwgSTBkmSJElO5iBJkiRJdSZKkiRJklRjoiRJkiRJNSZKkiRJklRjoiRJkiRJNSZKkiRJklRjoiRJkiRJNSZKkiRJklRjoiRJkiRJNSZKkiRJklRjoiRJkiRJNSZKkiRJklRjoiRJkiRJNSZKkiRJklRjoiRJkiRJNSZKkiRJklRjoiRJkiRJNSZKkiRJklRjoiRJkiRJNSZKkiRJklRjoiRJkiRJNSZKkiRJklRjoiRJkiRJNSZKkiRJklRjoiRJkiRJNSZKkiRJklRjoiRJkiRJNSZKkiRJklQz8EQpIm6OiOywfLWqnxQRx0bE3RHxUEScFhHrDTpuSZIkSUuvgSdKwBbAum3LjlX5T6rbo4E3ALsCLwVWAU6PiAljHKckSZKkZcTygw4gM+9qvx8RnwRuBC6OiNWBPYF3ZuZ5Vf07gNuAHYCzxzhcSZIkScuAnnuUImLFiFitVvaWiPh8RGw/kmAiYgXgHcC3MzOBzYCJwDmtNpl5B3ANsPVi1jMpIlZrLcCqI4lLkiRJ0rKlydC77wHHtO5ExIeBU4B9gXMi4jUjiGdnYA3gxOr+FGBeZt5baze9qhvK/sD9bcvtI4hJkiRJ0jKmSaK0JXBW2/0PA9+nJDinAh8fQTx7AmdWvUaLE0Aupv5wYPW2xckfJEmSJHWtSaL0H8C/ASJiI+CpwLGZOQs4AXhuk0AiYgPKeUffaiueBqwQEWvWmk+m9Cp1lJlzM3NWawEeaBKTJEmSpGVTk0RpNqWXBuC/gAeBP1X351BmpWtiD2AGcEZb2Z+B+SycCY+IWJeSjF3WcDuSJEmStFhNZr27GvhgRNwC7AVcWE28ALA+pReoJxGxHCVROikzH2mVZ+b9EXECcFREzATuAY6sYjivQeySJEmSNKwmidKngdOBK4F5lOFyLa8Frmiwzh0oSda3O9R9FHgE+DGwEnA+MDUzFzTYjiRJkiQNq+dEKTMviIhnU6buvjIz/9VWfQElgep1nedQJmjoVDcH+FC1SJIkSdKoa3IdpZcBMzPz1FqSBPADYFJfIpMkSZKkAWkymcOFwHOGqHtmVS9JkiRJS6wmiVLHIXKVicCjDWORJEmSpHGhq3OUImI1ygVlW6ZExPq1ZisBu9Ng1jtJkiRJGk+6nczho8BB1d8J/HyIdgF8bqRBSZIkSdIgdZsonUO5sGwARwDHArfW2swFrs7Mi/sXniRJkiSNva4Spcz8HfA7gIh4AvDNzLxjNAOTJEmSpEFpch2lQ0cjEEmSJEkaL3pOlAAiYkPgLcAGlEkc2mVm7jmysCRJkiRpcHpOlCLitcCpwARgBuXcpHbZh7gkSZIkaWCa9Ch9FrgU2DUzZ/Q5HkmSJEkauCaJ0tOBXUySJEmSJC2tlmvwmFuAVfodiCRJkiSNF00Spc8BH4+IlfsdjCRJkiSNB02G3m0JTAZuiIgLgZm1+szMfUYcmSRJkiQNSJNEae+2v3frUJ+AiZIkSZKkJVaTC842Ga4nSZIkSUsMkx5JkiRJqjFRkiRJkqSaRolSRLwjIv4UEQ9FxIL60u8gJUmSJGks9ZwoRcR/A98B/gKsVP39Q+Ah4HrgsH4GKEmSJEljrUmP0ieBLwLvr+4fl5nvAJ4BTABu61NskiRJkjQQTRKlZwLnUaYBh2rmvMycBnwG+Fh/QpMkSZKkwWiSKE0A5mXmo5ThdlPa6m4FntqPwCRJkiRpUJokSjcBT6r+/iuPv+jsm4A7RxqUJEmSJA1Sk0TpfGCH6u8vA2+NiBsi4u+U85a+3q/gJEmSJGkQlm/wmAOBSQCZ+ZNqOvC3U85ZOiIzT+xfeJIkSZI09npKlCJiBeDlwD+AWQCZeSpwav9DkyRJkqTB6HXo3SPA6cDTRyEWSZIkSRoXekqUqpnubgdWG51wJEmSJGnwmvVOYfEAACAASURBVEzmcALwwYiY0O9gJEmSJGk8aDKZwzzKRWevjYjTKNOBZ1t9ZuaX+hGcJEmSJA1Ck0TpC21/f6xDfQImSpIkSZKWWE2G3m00zPLUXlcYEU+OiO9HxMyImB0RV0bEZm31ERGHRMQdEfFwRFwUERs3iF2SJEmShtVzj1Jm3tLPACJiTeBS4ELg1cAM4D+B+9qa7UvpvZoKXAd8Cjg3Ip6ZmQ/0Mx5JkiRJajL0rt/2A27LzD3aym5u/RERAXwE+Gx1zSYiYndgOvA24PixC1WSJEnSsqDnRCkibuLxkzfUZWb+Zw+r/G/g7Ij4CeVitv8GjsvMb1b1GwFTgHPaNjA3Ii4GtqZDohQRk4BJbUWr9hCPJEmSpGVckx6li1k0UVqbkrTMqup78VTgA8AXgc8BWwLHRMTczPwuJUmC0oPUbjqwwRDr3B84uMc4JEmSJAlodo7S1E7lEbEWcC5wRo+rXA74U2YeUN3/SzVRwweA77Zvur7JDmUth1MSr5ZVKRfKlSRJkqRhNZn1rqPMnAn8P3rvybkT+Hut7Fpg/ervadXtlFqbySzay9SKZW5mzmotgBM+SJIkSepa3xKlyt30Pj34pZQL2LZ7BtCaXe8mSrK0Y6syIlagnM90WbMwJUmSJGlofZv1LiImAu+hJDa9+BJwWUQcAPyYco7Se6uFzMyIOBo4ICKuB64HDgBmAyf3KXxJkiRJekyTWe8u6FA8idIL9ERg917Wl5l/jIg3UM4rOoiSaH0kM3/Q1uwIYCXgOGBN4A/AK7yGkiRJkqTR0KRHaTkWnURhFvBT4HuZ2fNwuMw8HTh9MfUJHFItkiRJkjSqmsx6t80oxCFJkiRJ40bPkzlExEER8aQh6taNiINGHpYkSZIkDU6TWe8OBtYbou5JeKFXSZIkSUu4JolSLKZuFWB+w1gkSZIkaVzo6hyliNgEeH5b0Wsi4lm1ZisBbwdu7FNskiRJkjQQ3U7m8AYWDqlLyjTenTwM7DHSoCRJkiRpkLpNlL5Bmb47gMspydA1tTZzgRsz8+H+hSdJkiRJY6+rRCkz7wTuBIiIbYErvNirJEmSpKVVk+soXVwvi4gXAS8ALs7Ma/sRmCRJkiQNSs+JUkR8C1g+M6dW93cFfkAZljcvIrbNzN/1NUpJkiRJGkNNpgffFrig7f6BwNmUWfEuAw7oQ1ySJEmSNDBNEqUpwC0AEfEkYGPg8My8CvgysHn/wpMkSZKksdckUZoPrFj9/RJgDvD76v69wBp9iEuSJEmSBqZJovQP4J0RsSqwJ3BpZs6v6tYD7upXcJIkSZI0CD1P5gAcBZwC7Fbd37mtbnvgqpEGJUmSJEmD1GR68J9ExG3A1sAfM/M3bdW3Az/rV3CSJEmSNAhNepTIzN+z8Lyk9vKDRxyRJEmSJA1Yk3OUAIiIV0bE4RHxzYhYvyrbIiL+o3/hSZIkSdLYa3LB2ZWBX1LOR8qq+GvArcDHgduqW0mSJElaIjXpUfos5VpJbwRWB6Kt7hxghz7EJUmSJEkD0+QcpTcD/5eZP4+ICbW6W4H1Rx6WJEmSJA1Okx6l/wD+NkTdo8BKzcORJEmSpMFrkij9G3jeEHWbADc1D0eSJEmSBq9JonQqcGBEvKCtLCNiA+CjwE/6EpkkSZIkDUiTROlQ4A7gcuBPlJnvvgNcA8wAPt+36CRJkiRpAHpOlDLzAWBr4P+AB4EbgdnA4cDLMvPhvkYoSZIkSWOsyax3VMnQ57H3SJIkSdJSqMnQuyFFxCoR8al+rlOSJEmSxlpPiVJErBARkyMiauUrR8R+lBnvDu1ngJIkSZI01rpKlCJiYkR8HbgfuBO4OyLeXdW9BbiBco7SHcBOoxSrJEmSJI2Jbs9R2hd4L3A9cCXwVOD4iNgQOACYDuwBfDczs/9hSpIkSdLY6TZRehvwS+BNmbkAICIOpcx8dyWwQ2beMzohSpIkSdLY6vYcpacC32olSZXjqtvPmCRJkiRJWpp0myhNAu6qld1d3d4ykgAi4pCIyNoyra0+qjZ3RMTDEXFRRGw8km1KkiRJ0uL0MuvdUOcePdqHOP4GrNu2PK+tbl/gY8DewBbANODciFi1D9uVJEmSpEX0csHZkyPi4Q7lP4qIOW33MzM37TGORzJzWr2wmob8I8BnM/PUqmx3yuQRbwOO73E7kiRJkjSsbhOlS+jco3Rxn+J4ekTcAcwF/gAckJn/AjYCpgDntBpm5tyIuBjYGhMlSZIkSaOgq0QpM7cZxRj+ALwLuA5YB/gUcFl1HtKUqs302mOmAxsMtcKImEQ5r6rFYXqSJEmSutbL0LtRkZlntt29OiJ+B9wI7A78vtWs9rDoUNZuf+DgvgUpSZIkaZnSy2QOYyIzHwKuBp5OmbgBFvYstUxm0V6mdocDq7ct6/U5TEmSJElLsXGXKFXD5p4N3AncREmWdmyrXwF4OXDZUOvIzLmZOau1AA+MbtSSJEmSliYDH3oXEUcCvwJupfQUfQpYDTgpMzMijgYOiIjrgeuBA4DZwMkDClmSJEnSUm7giRJlWNwPgbUpF7X9PbBVZrYuZHsEsBJwHLAmZfKHV2SmvUSSJEmSRsXAE6XM3HWY+gQOqRZJkiRJGnXj7hwlSZIkSRq0nhOliJgYEZ+KiL9HxEMRsaC2PDIagUqSJEnSWGky9O5w4KPAmcAvgLl9jUiSJEmSBqxJovQW4LDMPLTfwUiSJEnSeNDkHKU1gUv6HYgkSZIkjRdNEqVLgOf3OxBJkiRJGi+aJEofBvaMiF0iYoV+ByRJkiRJg9bkHKUrgYnAT4CMiNm1+szM1UccmSRJkiQNSJNE6WdA9jsQSZIkSRovek6UMnPqKMQhSZIkSeNGk3OUJEmSJGmp1mToHQAR8Vzg2cBK9brM/O5IgpIkSZKkQeo5UYqIlYHTgO0o5ypFVdV+3pKJkiRJkqQlVpOhd/8HbAi8nJIk7QLsCJwKXA+8sF/BSZIkSdIgNEmUXg98Abisun9rZp6fmW8GrgA+0K/gJEmSJGkQmiRKGwL/yMwFlOF2K7fV/QDYuQ9xSZIkSdLANEmU7gOeUP09A3h6W93EtjpJkiRJWiI1mfXuauAZwFnAhcABEXE9MA84CPhr/8KTJEmSpLHXJFE6gYW9SAcCvwUuru7fB7ymD3FJkiRJ0sD0nChl5o/b/r4pIp7BwqnCL8vMe/oYnyRJkiSNucYXnG3JzIeAX/UhFkmSJEkaF5pM5kBETIqI90XEDyPi3Ih4elX++oh4an9DlCRJkqSx1XOPUkSsTZnEYWNgGrAOsGpVvTPwSmCvfgUoSZIkSWOtSY/SEcAawObA+kC01V0IvLwPcUmSJEnSwDQ5R2knYL/MvCIiJtTqbgfWG3lYkiRJkjQ4TXqUVgNuGaJuIn2YIEKSJEmSBqlJonQT8OIh6rYE/tk8HEmSJEkavCaJ0g+A/SLi9Sw8PykjYgtgH+B7/QpOkiRJkgahyTC5LwAvAX4O3FuVnQ2sBZwFfLk/oUmSJEnSYPScKGXm/Ih4DfBW4LWU6cHvBk4HTsnMR/sboiRJkiSNrZ4SpYhYEXgX8JvMPAU4ZVSikiRJkqQB6ukcpcycAxwDTB6dcCRJkiRp8JpM5vAvYEq/A5EkSZKk8aJJovRl4JMRsVq/g5EkSZKk8aDJrHcbA2sDN0fEBcCdQLbVZ2bu0ySYiNgf+Bzw5cz8SFU2CTgS2A1YCTgf2Cszb2+yDUmSJEkaTpNEae+2v3fpUJ+U6yn1pLoO03uBq2pVRwOvA3YFZgJHAadHxGaZuaDX7UiSJEnScHoeepeZyw2zTOh1nRGxCuVCtu9h4bWZiIjVgT2B/83M8zLzL8A7gOcBO/S6HUmSJEnqRpNzlEbDV4EzMvO8WvlmwETgnFZBZt4BXANsPdTKImJSRKzWWoBVRyFmSZIkSUupJkPvAIiI7YHtgbUoF5w9PzMvaLCeXSkJ0eYdqqcA8zLz3lr5dBY/897+wMG9xiJJkiRJ0CBRiogVgJ8BrwECeKRazycj4gzgjZk5v8t1PYUyi94rqms0dR0Gj59Aou5w4Itt91cFnPxBkiRJUleaDL07CHgl8ElgncxcAVgH2K8qP6iHdW1GuXjtnyPikYh4BHg58OHq7+nAChGxZu1xk6u6jjJzbmbOai3AAz3EJEmSJGkZ1yRR2g34XGb+v8y8CyAz78rMIyk9OW/vYV3nUyZmeH7b8ifKxA6tv+cDO7YeEBHrAs8FLmsQuyRJkiQNq8k5SusBvxmi7jeU84O6kpkPUCZmeExEPATMzMxrqvsnAEdFxEzgHso1la4G6hM/SJIkSVJfNOlRuovSC9TJ86r6fvoo8Avgx8ClwGzgdV5DSZIkSdJoadKjdBpwWETcmpmntgoj4vXAIZRhc41l5ja1+3OAD1WLJEmSJI26JonSgcBLgJ9Uw+SmUSZzWIUyJO7A/oUnSZIkSWOv50QpM++NiC2BqcC2lOsoXUGZmOG7mTm3rxFKkiRJ0hjrKlGKiBUyc17rfpUMHV8t9bYvzczf9i9ESZIkSRpb3U7m8OOIGLZtRLwU+PXIQpIkSZKkweo2UdoJOGFxDSJia0qSNG2kQUmSJEnSIHWbKL0f2D0ivtSpMiK2As4EZlDOW5IkSZKkJVZX5yhl5rciYk3gCxFxb2Ye1qqLiBcBZwN3A9tk5r9HJ1RJkiRJGhtdz3qXmf+vSpYOjoiZmfnVtiRpJiVJun20ApUkSZKksdLT9OCZeUCVLH05IqZQLgJ7L7BtZt42GgFKkiRJ0lhrcsHZvYDVgQOAWyk9Sbf0NSpJkiRJGqBur6N0Wq1oIhDAPcCxEdFel5n5+v6EJ0mSJEljr9sepU2ArJXdAjyxWtrV20mSJEnSEqXbWe82HOU4JEmSJGnc6PY6SpIkSZK0zDBRkiRJkqQaEyVJkiRJqjFRkiRJkqQaEyVJkiRJqukqUYqIL0bEU6q/14+IiaMbliRJkiQNTrc9Sh8B1q3+vgl4weiEI0mSJEmD122idC+wTvV34EVlJUmSJC3FurrgLPB74ISIuLy6f1RE3DdE28zM1488NEmSJEkajG4Tpb2Ao4GNKb1JTwPmDtHW3iZJkiRJS7SuEqXMvAV4A0BEPArsnJmXL/5RkiRJkrRkajI9+LbA3/sdiCRJkiSNF90OvXtMZl4MEBFPA7YD1gLuBi7MzBv6G54kSZIkjb2eE6WICOBY4P08vkfq0Yg4LjM/3K/gJEmSJGkQmgy9+yhlcofjgRcBT6luvw7sFREf7V94kiRJkjT2eu5RAt4NHJuZ+7SV/Rv4Y0QsAN4DfKkfwUmSJEnSIDTpUXoqcPoQdadX9ZIkSZK0xGqSKN0PbDBE3QbArObhSJIkSdLgNUmUzgU+ExGbtRdGxPOBQ4Gz+xGYJEmSJA1Kk0Rpf+AR4PKIuDoizomIq4E/A49W9ZIkSZK0xOo5UcrM24DnA0cADwEbVbefB16Qmbf3sr6I+EBEXBURs6rldxHx6rb6SRFxbETcHREPRcRpEbFer3FLkiRJUreazHpHZt5N/3qObgc+CbQuVrs78MuIeEFm/g04GngdsCswEzgKOD0iNsvMBX2KQZIkSZIe0yhR6qfM/FWt6MCI+ACwVUTcDuwJvDMzzwOIiHcAtwE74PlQkiRJkkZBk3OURk1ETIiIXYEnAL8DNgMmAue02mTmHcA1wNaLWc+kiFittQCrjm7kkiRJkpYm4yJRiojnRcSDwFzg68AbMvPvwBRgXmbeW3vI9KpuKPtTpjFvLT2dNyVJkiRp2TYuEiXgn5QJIrYCvgacFBHPWUz7AHIx9YcDq7ctTv4gSZIkqWs9n6MUESsA8zNzcYlKTzJzHgsnc/hTRGwB7AP8CFghItas9SpNBi5bzPrmUnqnWjH3K1RJkiRJy4CeepQiYkXgYWDn0Qln4aaASZRrM80HdmyLYV3guSwmUZIkSZKkkeipRykz50TETMp1k/oiIj4HnEmZyW5VyjTg2wCvysz7I+IE4Khqu/cARwJXA+f1KwZJkiRJatdkevBfAW+gbSa6EVoH+B6wLmXihasoSdK5Vf1HgUeAHwMrAecDU72GkiRJkqTR0iRROgU4ISK+DZwK3EltYoXMvKLblWXmnsPUzwE+VC2SJEmSNOqaJEqti7xOBXav1bVmo5swgpgkSZIkaaCaJEp79D0KSZIkSRpHek6UMvOk0QhEkiRJksaLEV1wNiKeGREviYgn9CsgSZIkSRq0RolSRLwrIm4H/g5cAjyzKv9xRLynj/FJkiRJ0pjrOVGKiDcDJwJXAHtTJnBouQJ4S18ikyRJkqQBadKjtD/wncz8b+AbtbprgeeMOCpJkiRJGqAmidKzKddS6uQeYK3m4UiSJEnS4DVJlGYDqw9R92Tg3ubhSJIkSdLgNUmULgX2jojoUDcVuGgkAUmSJEnSoDW54OxhwG+By4GTgQR2iYhDgZcBW/YvPEmSJEkaez33KGXmn4BXA6sAR1FmvTsAeAbwmsy8pq8RSpIkSdIYa9KjRGZeCDw7Iv4TWAe4OzOv62tkkiRJkjQgjRKllsy8EbixT7FIkiRJ0rjQZDIHImLDiDg+Iq6LiJnV7fERsVG/A5QkSZKksdZzohQRzwf+Qpnh7t/AOdXtVOAvVb0kSZIkLbGaDL07GrgL2CEzb20VRsQGwLnAl4Bt+xOeJEmSJI29JkPvtgQObk+SADLzFuAQ4EV9iEuSJEmSBqZJonR/tXRyHzCreTiSJEmSNHhNEqWTgXcPUfce4IfNw5EkSZKkwevqHKWI2KXt7p+BN0XE5ZSkaBowBdgNmAz8pN9BSpIkSdJY6nYyh58CCUTb7VOAzTu0/R6l10mSJEmSlkjdJkrOYidJkiRpmdFVopSZF492IJIkSZI0XjSZzEGSJEmSlmpNLjhLROwMvB3YAFixVp2ZuelIA5MkSZKkQek5UYqITwBfAO4CbgAe6ndQkiRJkjRITXqU9gK+DbwvMxf0OR5JkiRJGrgm5yitBZxskiRJkiRpadUkUboUeHa/A5EkSZKk8aLJ0LuPAD+PiNuAszJzXp9jkiRJkqSBapIo3QCcB/wcyIiYXavPzFx9xJFJkiRJ0oA0SZSOAPYGrgSuBexRkiRJkrRUaZIoTQW+kJn79zkWSZIkSRoXmkzmMAE4t18BRMT+EfHHiHggImZExC8i4pm1NpMi4tiIuDsiHoqI0yJivX7FIEmSJEntmiRK5wBb9TGGlwNfrda5I6WX65yIeEJbm6OBNwC7Ai8FVgFOj4gJfYxDkiRJkoBmQ+8+DfwoIh4CzgDuqTfIzEXKhpKZr2q/HxF7ADOAzYBLImJ1YE/gnZl5XtXmHcBtwA7A2Q2egyRJkiQNqUmi9Nfq9ovV0slIenpaM+a1kq3NgImUniwAMvOOiLgG2JoOiVJETAImtRWtOoJ4JEmSJC1jmiRKhwHZ70AAIiIoyddvM/OaqngKMC8z7601n17VdbI/cPBoxChJkiRp6ddzopSZh4xCHC1fATahnIc0nGDohO1wHt/btSpw+8hCkyRJkrSsaNKjNCoi4ljgv4GXZWZ7UjMNWCEi1qz1Kk0GLuu0rsycC8xtW/coRCxJkiRpadVzohQRBw3TJDPz0z2sL4BjKbPabZOZN9Wa/BmYT5kR78fVY9YFngvs2+12JEmSJKlbTXqUDhmmPikz43Xrq8DbgNcDD0RE67yj+zPz4cy8PyJOAI6KiJmUSR6OBK4GzuspckmSJEnqQs/XUcrM5eoLsDbwbuAaYMMeV/kBykx3FwF3ti1vbWvzUeAXlB6lS4HZwOsyc0Gv8UuSJEnScPpyjlJ13aRvR8Rk4BjKMLpuHzvsCUSZOQf4ULVIkiRJ0qjquUdpGJcD2/d5nZIkSZI0pvqdKG0KPNjndUqSJEnSmGoy6927OhRPolz/6H+A7480KEmSJEkapCbnKJ04RPkcSpL08cbRSJIkSdI40CRR2qhD2ZzMnD7SYCRJkiRpPOg5UcrMW0YjEEmSJEkaL/o9mYMkSZIkLfG66lGKiKt6WGdm5qYN45EkSZKkget26N09QA7TZhVgsy7aSZIkSdK41lWilJnbDFUXEcsD7wUOoiRJJ/clMkmSJEkakBGdoxQRbwb+DhwL/BXYLDPf2Y/AJEmSJGlQGiVKEbFNRPwB+BEwC3hFZr4yM6/sa3SSJEmSNAA9JUoR8byI+DVwPrAW8LbM3Dwzzx+V6CRJkiRpALpKlCLiKRFxEnAFZcKGjwDPzsxTRjM4SZIkSRqEbme9uw5YATgLOAJ4AHheRHRsnJlX9CU6SZIkSRqAbhOlSdXtq4FXLaZdUGa+mzCSoCRJkiRpkLpNlPYY1SgkSZIkaRzp9jpKJ412IJIkSZI0XozoOkqSJEmStDTqduidJGkpEId2noRHy448OAcdgiQtEexRkiRJkqQaEyVJkiRJqjFRkiRJkqQaEyVJkiRJqjFRkiRJkqQaEyVJkiRJ+v/t3XnQZHV97/H3B5AdI4OySViMKHpFUAEJYlKKgEqMBL0gMWxWLriQkmjCVVLFoqE0LiyJEJIKIohUSHLFoEGWIGhQQy7K5oWgOOz7MizDMoPwvX+cM/Bw5pnhGWT69HP6/arq6u7f6T79GXjmPPPt39ZhoSRJkiRJHRZKkiRJktRhoSRJkiRJHRZKkiRJktRhoSRJkiRJHRZKkiRJktRhoSRJkiRJHb0XSkl+J8m3k9yepJLs3jmeJEe2xx9LcnGS/9FXXkmSJEnD13uhBKwBXAkcvITjhwKfaI9vC9wJXJBkrdHEkyRJkjRpVuo7QFV9F/guQJJnHUvTcAhwdFV9s23bD7gL+EPg70YaVpIkSdJEGIcepaXZDFgfOH9RQ1UtAL4P7LCkNyVZJcmLF90Ae58kSZIkzdi4F0rrt/d3ddrvmnJsOp8GHpxyu/WFjyZJkiRpqMa9UFqkOs8zTdtUnwN+Y8pto+WUS5IkSdIA9T5H6Tnc2d6vD9wxpX1dFu9lelo7PG/BoufduU+SJEmStDTj3qN0A02xtPOihiQrA78L/KivUJIkSZKGrfcepSRrAq+c0rRZkq2B+6vq5iTHAYcl+QXwC+Aw4FHgjNGnlSRJkjQJei+UgG2Ai6Y8P6a9PxXYH/gCsBpwIrA2cCmwS1U9PMKMkiRJkiZI74VSVV1MszjDko4XcGR7kyRJkqTlbtznKEmSJEnSyFkoSZIkSVJH70PvNBo5yiXSBXXE0rYfkyRJ0iL2KEmSJElSh4WSJEmSJHVYKEmSJElSh4WSJEmSJHVYKEmSJElSh4WSJEmSJHVYKEmSJElSh4WSJEmSJHVYKEmSJElSh4WSJEmSJHVYKEmSJElSh4WSJEmSJHVYKEmSJElSh4WSJEmSJHVYKEmSJElSh4WSJEmSJHVYKEmSJElSh4WSJEmSJHVYKEmSJElSh4WSJEmSJHVYKEmSJElSh4WSJEmSJHVYKEmSJElSh4WSJEmSJHVYKEmSJElSh4WSJEmSJHVYKEmSJElSh4WSJEmSJHVYKEmSJElSh4WSJEmSJHXMmkIpyUeT3JDk8SQ/SfLWvjNJkiRJGqZZUSgl2Qs4DjgaeAPwH8B3k2zcazBJkiRJgzQrCiXgE8DJVfUPVXVtVR0C3AJ8pOdckiRJkgZo7AulJCsDbwLO7xw6H9hh9IkkSZIkDd1KfQeYgZcCKwJ3ddrvAtaf7g1JVgFWmdK0FsBDDz20PPLNDo/3HUDjYKL/DqjhtWDieR2Q1wFN+nVgpn/+VNVyjvLrSbIhcBuwQ1X9eEr7XwD7VNUW07znSOCIkYWUJEmSNNtsVFW3LengbOhRuhd4ksV7j9Zl8V6mRT4HHNNpmwPc/8JG0yyyFnArsBHwcM9ZJPXD64Ak8FqgxlrA7Ut7wdgXSlW1MMlPgJ2Bs6Yc2hn41yW8ZwGwoNM82X2MEy7JoocPV5U/C9IE8jogCbwW6GnP+f9+7Aul1jHA15NcBvwYOBDYGDip11SSJEmSBmlWFEpVdWaSdYDDgQ2AnwHvrqqb+k0mSZIkaYhmRaEEUFUnAif2nUOz1gLgKBYfkilpcngdkAReCzRDY7/qnSRJkiSN2thvOCtJkiRJo2ahJEmSJEkdFkqSJEmS1GGhJEmSJEkdFkqSJEmS1GGhJEmSpEFL8s4kO055/rEkVyQ5I8nafWbT+HJ5cA1akhWAVwLr0vlioKp+0EsoSZI0UkmuBv53VZ2TZEvg/wLHAG8Hrq2qA3oNqLE0azaclZZVku2BM4BNgHQOF7DiyENJGrkk6wFfAnai+dLkWdeDqvJaIA3fZsA17eP3Ad+pqsOSvBE4p79YGmcWShqyk4DLgN2AO2iKI0mT52vAxsBn8VogTaqFwOrt43cAp7WP7wde3EsijT0LJQ3Z5sD7q+r6voNI6tWOwFur6oq+g0jqzSXAMUl+CGwH7NW2vwq4tbdUGmsu5qAhu5RmfpKkyXYLiw+/lTRZDgZ+Bbwf+EhV3da2vws4t7dUGmsu5qDBSvIHwF8CXwSuBp6Yeryqruojl6TRSrIL8EngoKq6sec4kqRZwkJJg5XkqWmai+ab5XICtzQZksyjmZuwEvAoi39pMqePXJJGy5Vwtayco6Qh26zvAJLGwiF9B5DUL1fC1fNhj5IGK8kaVfVI3zkkSVK/klwB/Bw4gmlWv6yqB/vIpfFmoaTBSjIf+Cfgq1V1Sd95JPUvyWrAi6a2VdVDPcWRNCJJHgG2ciVcLQtXvdOQ7Q38BnBhkp8n+VSSDfsOJWm0kqyR5CtJ7gbmA/M6N0nD50q4Wmb2KGnwkqwD7AvsD7wWOA/4KnB2Vf2qx2iSRiDJCcDbgMNpNpn8GPBy4CDgU1X1jR7jSRoBV8LV82GhpImS5E9oLpIrA/cCJwGfr6pHew0mablJcjOwb1VdnOQh4I1VdX2SfYC9q+rdPUeUtJy5Eq6e7oIiBwAADntJREFUD1e90+AlWZ+mR+kAYGPgX4CTgQ2BTwHbA7v0FlDS8jYHuKF9/FD7HOAS4G97SSRp1FwJV8vMQkmDlWQPmuJoV+Aa4ATg9Kp6YMprrgAu7yehpBGZC2wK3ERzLdgT+C/gPcADS36bpKGoqpv6zqDZx8UcNGSnALcDb6mqravqK1OLpNZc4OjRR5M0QqcAW7WPPwd8NMkC4FiaobiSJkCSfZL8MMntSTZp2w5J8t6+s2k8OUdJg5VkdeceSepKsjGwDfDLqrqy7zySlr8kHwE+AxwH/AXwuqqam2R/YL+qeluf+TSeLJQ0KElePNPXuneKNBmS7AucWVULOu0rAx+oqtP6SSZpVJJcAxxWVd9K8jDNnkpzk7wOuLiqXtpzRI0hCyUNSruqzXP9ULvCjTRBkjwJbFBVd3fa1wHu9logDV+Sx4AtquqmTqG0OXBVVa3Wc0SNIRdz0NDYdS6pK0z/BcpGwIMjziKpHzcAW9Ms6jLVu2gWeZEWY6GkQamq7y96nGTlqlo43euS2MUuDVySy2kKpAIuTDJ1g+kVaZYLPrePbJJG7ovACUlWpfnyZLskewOfBv6412QaWxZKGrJ/SrJHVT1rk7kk6wEXAq/rJ5akEflWe781cB4wf8qxhcCNwP8ZcSZJPaiqU5KsBHwBWB04A7gN+HhV/WOv4TS2nKOkwUpyKXBNVR0wpW0D4HvA/6uq9/cWTtLIJNkP+MfuYg6SJlM7qmSF7rxFqct9lDRk76bpWj8WIMnLgYuBq2k2nJQ0GY4A1uw2JnlJkrk95JHUgyQrJXkH8D7gsbZtwySLXR8kcOidBqyq7kuyK3BJEoDdgJ8CH+wOx5M0aJvSzEnqWgV4+WijSOpDu8HsucDGNH/3LwAeBg4FVgU+3F86jSsLJQ1aVd2aZGfgEpqL4j7leFNpIiT5/SlPd00ydYW7FYGdaOYpSRq+44HLgK2A+6a0nwX8Qy+JNPaco6RBSTKP6ZcBXh1YADy5qKGq5owql6TRa/dVg+aakM7hJ2iKpE9W1XdGmUvS6CW5F3hLVV3X2UdpU5r5zKv3GlBjyR4lDc0hfQeQNB6qagWAJDcA21bVvT1HktSfFZh+CO5GNEPwpMXYoyRJkqRBS3Im8GBVHdj2KL0euAf4V+DmqSvkSotYKGnQkqwI7A68hmb4zTXA2VX15FLfKGlQkqwB/C7NRO6Vpx6rqr/uJZSkkUmyIXARzRD8zWnmK20O3Av8jkuFazoWShqsJK8EzqFZ1eo6mjkKrwJuAXarql/2GE/SiCR5A821YHVgDeB+4KXAo8DdVfWKHuNJGpEkqwF7A2+kGYr3U+AbVfVYr8E0tiyUNFhJzqEpjj5YVfe3besApwNPVdVufeaTNBpJLgZ+DnwEeIBm1asnaK4Fx1fVN/tLJ0kaVxZKGqwkjwDbV9XVnfatgB9WlRvMSRMgyQPAm9vVrh4Afruqrk3yZuDUqtqi54iSlrMk+y7teFWdNqosmj1c9U5DtgBYa5r2NYGFI84iqT9P8My2AXfRzFO6FniwfSxp+I7vPH8RzXDchTTDcC2UtJgV+g4gLUffAf4+yZvzjO2Bk4Cze84maXQuB7ZpH18EfCbJB4HjgKuX+C5Jg1FVa3duawKvptmQfu+e42lMOfROg5XkJcCpwHtovlGGphf1bGD/qnqwr2ySRifJNsBaVXVRkpfRXBd2BK4HDqiqK3sNKKk37fXhdIfgajoWShq8JJvTLA8Oze7b1/eZR5IkjYd2VczvV9WL+86i8WOhpImQJADlD7wkSRMnye93m4ANgIOBW6rqXaNPpXFnoaRBa1e5+XOaTeWgWSL4i1X19f5SSRqlJOsBXwJ2Atal+QfS06pqxT5ySRqdJE91mgq4B/ge8MmqumP0qTTuXPVOg5XkE8Bnga8AP6T5x9FbgJOSvLSqju0zn6SR+RrN6nafBe7gmRXwJE2IqloBoJ2nuNB5ypoJe5Q0WEluAI7o7o2QZD/gyKrarJ9kkkYpycPAW6vqir6zSBq9dnGno4G9gLXb5nuAU4DPVtWjfWXTeLNHSUO2AfCjadp/1B6TNBluoTPcTtJkSDIH+DHwcuAbNHuohWaRpz8Bdk6yI7AVzcbUf91XVo0f91HSkF0P7DlN+17AL0acRVJ/DgE+n2TTnnNIGr3DaTaV/a2qOqiqjquqY6vqQOCVwMrA14HzaTahlp7m0DsNVpL3AWcC/04zR6lo9k7ZCdizqs7qMZ6k5SjJPJ49F2kNmlEUj/LMvmoAVNWcEUaTNEJJbgQOqqrzlnD8ncA5wFFVddQos2n8WShp0JK8CfhTmi72ANcAX66qy3sNJmm5aucizkhVnbo8s0jqT5IFNL1Jty7h+EbAjVXldBQtxh8KDVKSlYAPAudV1R/1nUfSaFn8SGrdC2wKTFsoAZsBd48sjWYVe5Q0WEkeBV5TVTf1nUVSv5KsQDMfYV0683Or6ge9hJK03CU5mebv/s5VtbBzbBXgPGBuVX2oj3wabxZKGqwkFwHHV9W3+s4iqT9JtgfOADZh8dXvyg1npeFqh9ZdBiwATgD+uz30WuCjwCrAtlV1cz8JNc4slDRYSf4n8HngWOAnwCNTj1fVVX3kkjRaSa4Afg4cwTQbzrrxpDRsSTYDTgR24ZkvSwq4ADi4qq7vK5vGm4WSBivJU0s57LfI0oRI8giwlf8YkiZbkrWBzdun11fV/X3m0fhzMQcN2WZ9B5A0Fi6lmaNgoSRNsKqaB/xX3zk0e1goacjmV9V9AEl+E/hfwGrA2VX1H70mkzRKfwN8Ocn6wNUsvo+Sw3AlSYtx6J0GJ8mWwLeB3wR+AXwAOJdmw8mn2vv3u8iDNBmWMAy3aOYqOAxXkjQtCyUNTpLvAr8C/gr4I+D3gPOBP25f8jfAm6pq+34SShqlJJss7bhbCEiSpmOhpMFJci/w9qq6KsmawEPAdlV1WXt8C+A/q+olfeaUJEnS+HKOkoZoDnAnQFXNb1e8mrqyzTxgrT6CSepPktcCGwMrT22vqrP7SSRJGmcWShqqblepXafShEryCuAsYEuemZsEz1wXnKMkSVqMhZKG6mtJFrSPVwVOanuWoNmFW9LkOB64AXgHMBfYDlgH+DLwZz3mkiSNMecoaXCSnDKT11XVAcs7i6T+deYtPkgzZ/G6JG8HvlxVb+g5oiRpDNmjpMGxAJLUsSIwv318L7AhcB1wE/DqvkJJksabhZIkaeh+BryeZtjdpcChSRYCB7ZtkiQtxqF3kqRBS7IrsEZVfbNd2OE7wBbAfcAHqurCXgNKksaShZIkaeIkmQPMK38JSpKWwEJJkjRISb46k9dV1YeWdxZJ0uxjoSRJGqQkT9Es2HA5z+ydtJiq+oORhZIkzRou5iBJGqqTgA8ArwC+CpxeVff3G0mSNFvYoyRJGqwkqwB7AB8CdgD+DTgZON/5SZKkpbFQkiRNhCSbAPsD+wIvAl5bVfOX+iZJ0sRaoe8AkiSNSLW34O8/SdJz8BeFJGmwkqySZO8kFwDXAVsCBwMb25skSVoaF3OQJA1SkhNpFnO4GTiFZnPZ+/pNJUmaLZyjJEkapHZ58Jtplgdf4i+7qtpjZKEkSbOGPUqSpKE6jaUUSJIkLY09SpIkSZLU4WIOkiRJktRhoSRJkiRJHRZKkiRJktRhoSRJGokk+yepzu2eJBcn+b2+872Q2j/bV/rOIUl6/iyUJEmjdgDw28AOwIHAk8C3k7yn11SSJE3h8uCSpFH7WVVdtuhJknOBecDewLd/nRMnCbBqVT3260WUJE06e5QkSX17HFgIPLGoIcmcJCcmuS3JwiRzkxydZJWpb1w0xC3Jh5NcCywA9pvpOZJs2p5j/26otv3ITtt7k1yVZEF7vo8nOTLJtHttJNknybVJHk1y5dCGGErSkNmjJEkatRWTrAQEWA/4c2AN4AyAJKsCFwG/BRwBXAW8Ffg0sDWwW+d8u7fHPwPcCdz9PM7xnJK8E/gm8ANgL5rfoX/W/hmmsxuwLXA4MB84FDgryaurau6yfr4kabQslCRJo/afnecLgIOr6rz2+X7A64E9q+qf27YLkswH/irJzlV1wZT3rwlsWVXzFjUkOWgZzzETnwFuA3atqoXt55wL3LiE168GvKOqHm5f+1PgdmBP4PPL+NmSpBFz6J0kadT2pelp2RZ4F3AqcEKSg9vjbwceAf6l876vtfc7ddq/N7VIep7nWKokawDbAN9aVCQBVNV8ljyv6qJFRVL72ruAu4FNluWzJUn9sEdJkjRq105dzAE4N8kmwBeSnA6sA9xZVc+a91NVdyf5VXt8qjum+YxlPcdzWZtmqOBd0xybrg3gvmnaFtD0NEmSxpw9SpKkcXAVTQHxKpoCY712BbunJVmX5gu+ezvvnW4hhZme4/H2vrtIRLeQmtd+znTzkdafpk2SNMtZKEmSxsHW7f09wIU0845277xm3/b+whmcb6bnuIumWHp953Xvnfqkqh4BLgN2T7LyovYkawKuZCdJA+TQO0nSqL2uXfUOmiFwewA7A2dV1Q1JTgM+BpyaZFPgamBH4DDgnKr69xl8xozOUVXVDvf7UJJfAlcC2wF/OM05Dwf+DTgvyfHAijQr9s0H5izLfwBJ0vizUJIkjdopUx4/CNwAfAI4EaCqHk/yNuBomkLkZTSrzX0JOGomH7CM5/hke38oTS/U92h6iW7snPPcJO+jWf3uTJqlyE8ENgT2mUkuSdLskc48V0mSNENJXgRcAdxWVbv0nUeS9MKxR0mSpBlKcjJwAc1Ke+sDHwZeA3y8z1ySpBeehZIkSTO3Fs3wvZcBTwA/Bd49w3lTkqRZxKF3kiRJktTh8uCSJEmS1GGhJEmSJEkdFkqSJEmS1GGhJEmSJEkdFkqSJEmS1GGhJEmSJEkdFkqSJEmS1GGhJEmSJEkdFkqSJEmS1PH/Ac/Ee+RkxG7EAAAAAElFTkSuQmCC"/>
          <p:cNvSpPr>
            <a:spLocks noChangeAspect="1" noChangeArrowheads="1"/>
          </p:cNvSpPr>
          <p:nvPr/>
        </p:nvSpPr>
        <p:spPr bwMode="auto">
          <a:xfrm>
            <a:off x="473075" y="168275"/>
            <a:ext cx="298450" cy="298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8" name="AutoShape 8" descr="data:image/png;base64,iVBORw0KGgoAAAANSUhEUgAAA0oAAAILCAYAAADWqWyQAAAABHNCSVQICAgIfAhkiAAAAAlwSFlzAAAPYQAAD2EBqD+naQAAADh0RVh0U29mdHdhcmUAbWF0cGxvdGxpYiB2ZXJzaW9uMy4xLjMsIGh0dHA6Ly9tYXRwbG90bGliLm9yZy+AADFEAAAgAElEQVR4nOzdd7hcVbn48e9LCAGkCjcERYrXjoJKEdGrVCteERvYCBcroqhXQcBLs6D8QBEURUXBgthQEaRXBRUVEVCUIlVIAqEECCmE9/fH2kOGnTk5M/vMOXOSfD/Ps585s9aavd+Z2TNnv7PWXjsyE0mSJEnSQssNOgBJkiRJGm9MlCRJkiSpxkRJkiRJkmpMlCRJkiSpxkRJkiRJkmpMlCRJkiSpxkRJkiRJkmpMlCRJkiSpxkRJkiRJkmpMlLRMi4ipEZERMSciNuhQf1FEXDOg2LapYnvTILbfq4jYMCLOiIh7qriPXkzbmyPi9A7l746IBRFxWkSsOLoRD061X2XbMici/h4Rn4qIFUZxu0+KiEMi4vmjtY1BWVqfW/Wc2veVRyPizoj4dUS8ZNDx9VP1HZIR8fGGj299Z27Tx5han9WzOtSNKN5+iIhPVDH89xD1Z1ffyU/q0/aeVW1v7xGsY42IOCgiroiIWRExNyJuiohvRsQmbe3eX21rSlvZu0aybalXJkpSMQn4zKCDWMJ9CXgR8D/Ai6v7XYuITwDfBH4A7JKZc/oe4fjyL8rr9GLgzcD1wKeBr4ziNp8EHAwsVclEZWl+bgCvouwrLwU+CkwBLoqIFw40qvHlCsprdMUorPuVEbHdKKx3pI4CfgscHxFPbK+IiPcCrwD2ysw7BhFcXUQ8C7gS+F/gHOCtlBgPA9YH/hoRk6rmp1Lez5ltq3gXYKKkMbP8oAOQxomzgLdFxJGZ+ddBBzOWImIlYE5m5ghX9Vzg8sz8RYMYPgfsDxwL7NOHWIiIAFbMzIdHuq5R8nBm/r51JyLOBP4O7B4RH15aE8WIWGkcvycDERErZ+bsYZr9OTPvrv6+LCIuB24E3kQfEoOImAAsn5lzR7quQcnMWcDvh23Yu+sox0tHRMQW/fh+6pfMfDQidgf+CnwV2A2gGiFxJPCTzDxlpNupvk8nDdtw8euYCPwCWA3YMjP/2VZ9MfCdqmfsUYDMnAHMGMk2pZGyR0kqjqD8avWFxTVqG2oxtUNdRsQhbfdbQ2Y2iYifRMT91RCIL0bE8hHxzIg4KyIeqIai7TvEZlesHjMtIh6OiIsj4gUdtr95NWTtnmoo118i4i21Nq2hhq+IiG9HxF3AbBbzDzAi1o+I70fEjGqIxLUR8b8RsVxVv01EJPA04NVtQ4Q2XNxrWT12uYj4GiVJOiwzP1w/CImIJ0bEcRHx74iYFxH/iojPtv3q2GqXEfGVarjGtcBcYPeqboUow9r+UT2HuyLiOxHxH7V1vDUizokytOnh6rl+PiKeUGt3YkQ8GBFPizIE6sGIuC0ijqrH1a3MfITyS+sKwBq17a0WEUdWw1PmVa/F0R3ienNE/KHa12ZXr9W3q7ptgD9WTb/T9j4dUtVvHhGnVPviw9XtD6M2JLW1X9fjb9u3NmwruzkiTo+IXar9cQ6l14eI+GBEXFLtVw9FxNURsW91MNW+3osi4pqI2CIiftP2vD7Zvg8O89yeWj23O6r3f3pEnB/DDNNre583rto/VO07X4mIlWttIyL2iogrq9fv3oj4aUQ8dYjn87KIuCwiZgPfXlwcQ7i/up1fW/9iP69Vm9b32L7V5+Imyudl2x7W0XGYWwzxHRkR74mI66r1/T0i3la9vjd3enIR8bFqf38wIn4XEVsN94J0iin681mdDxwIbEbpARkujikRcXxE3B7l83pTRBwcEcu3tfljRJxRe9zVVfxbtJXtUpU9b6jtZea/gI8Du0bEGyMigBOAh4AP1LaxdkR8I8p33LyIuDEiDm3/3EXEitU2j4yID0XEP4F5wK5DPN9J1edrVkS8YjEvzVuAZ1K+6//ZqUFmnpaZ86v1Pm7oXUT8HtgeeGbbZ3xOREyIiFsi4pcdYluj+twetZi4pCHZoyQVD1CG3n05IrbLzAv6uO4fA98Hjgd2BPYFJgI7AMdRfvV7G/CFiLghM0+tPf5zlF+M3w2sDhxCGXLzguofJBGxLaVX7A/A+ykHUbsCP4rya/WJtXV+GzgDeCfwBGoHWy1REonLKAfv/wfcDOxUxfyfwF4sHO7yc8ov3K3x+ncO87pMpAyzeyulF+mYDttfEbiw2tbBwFXAf1ESq+cDr609ZOeq/jBgGjCjOrj7ZVV+RPV8NgAOpbyOm7f1cDwd+DVwNOUg41nAfsCWQH3YzUTgNMoByVHAy6rX6P5q+01sBNwH3NX2GqxM+bV1Pcq+cBWwcbWN50XEDpmZEfFi4EfVcggwp3qerbivAPYAvkPZ11sHabdXtxsC/wROAe4B1qUcZP0xIp7T1pvRqxcCz662eRPldYXynp5clc0DNqUcjD6LMnyz3RTKvnIU5X17A3A4cAfw3S6e26+BCZTP3q3A2sDW1BLSIUysHn888PnqcZ+ivLava2t3PDAVOIayzzwROIjS+7NpZk5va7su5TvhCOAAql/QhzGhOtBejjJE6TOU5OanrQZdfl7bfZjSW/JxYBZwfYN1DCvKELDjgZ9Rhg2uTvk8D5WofBD4B/CR6v6ngV9HxEaZef8Qj1mcfnxWf0R5nT4TET9rHczXVQf1l1Pe08Mo34kvpuwzG1L2U4DzgL0jYmJmzo+IdSi98g9T/k+0Ev8dgOmZefXigsvM4yNiZ+BrwHMoCcXrMvOxYWtRfli5hPJdchDwN0pyfCDwPGCX2mp3pXyPHkT5Tlpk+F5ErEXpJdoIeGlmXrWYMFtJVM+jDip7Uj7jk1mYtD2amQsi4qvA4RGxQWbe0vaY/wFWorwuUu8y08VlmV0oBzYJbE45MLiR8g8qqvqLgGva2m9YtZ/aYV0JHNJ2/5Cq7GO1dn+pyt/QVrY8ZYjBz9rKtqna/bkVT1W+AeXA8pttZddSDhaXr23rV5R/bsvVnu9JXb4+h1ftt6yVH0c5EHhGW9nNwOldrvfmar0JfHYx7d5XtXlzrXzfqnzH2ut/H7Bmre2uVd0utfLNq/IPDLHtqN6Xl1XtNmmrO3GIuM4A/tHF878IuKZa//KURODQap3vq7X9JLAA2LxW/saq/aur+/9b3V99MdttPedF9t8ObSdQkugHgQ/X9+vFfJY2rL3Pj7TvJ0Nsa7nqdXhn1X7NtrqLhtgH/wacNdxzA9aqyvfpZt+sPbb1Pn+4Vn5AVf6S6v5WdP6sr0fpsf1Ch+ezXZcxHMLCz0r7cj9t3yHZw+eVhd9jNwATG65jm6rdNrV2rXVPbXtv7wR+X2u3PuV77OYOj70KmNBWvkVVvuswr9UiMdGnz2r19/bVuvauxfvxtvZfp/zwtn5tPa3P53Nq6/qv6v7bKcnqV4EL2h53HfCDLveVJ1F+5EjgWx3q96nqXlcrP6gWy4rV/buBVWttn9V6DSiJ83WUYX9P7iK+CynfZdHl83l/ta0pbWXndXrfgDUpP8J8vq0sqn38191sz8Wl0+LQO6mSmfMov/ptThki0C/12d2upXz5n9m27UcoX+gbdHj8yZmZbW1vofzi2xom8zTKP68fVPeXby2UX8LXpQx3aPezLmPfDvh7Zl5eKz+R8k9oJCc3X0n5dX/vxQyr2Y7yz++ntfITq9vta+UXZOa9tbKdKAnUr2qvzZWUX0u3aTWMMkTr5IiYRvmHPp/SmwOlV6RdUhLRdlfR+T3sZONq/fMpB5IHAYdn5vEd4r8GuLIW/9lVDK34W79A/zgi3hIRT+4yDgAiYpWI+EJE3BARj1ASlgcpyVL9uffiqsy8rsP2XhBlqOhMFr7W36UkaM+oNZ/WYR/s9rW+h/IDyCeq4VwviLYhZF36Qe3+ydXtttXtTpT34vu192ga5SBym9rj783ee613oCQMW1bbOw84JSLe0Nam18/rY8OcRrCO4TyT8kPAj9sLM/NW4NIhHnNGZi5ou9/qpej2s1U30s9qWUnm+ZQJCA6KiFWHaLYTJSG4o7YvtL7vX17dXkrp9d2hur8jJSk7C9g6IlaOiKdQernP6zK+Oyg9d1C+T+q2A+7JzPprcWJ1W/8+PSczHxhicy+inA92E6Un6d/dxDhaqu/97wN7tg2pfDUlmRvNCXK0lDNRkh7vFErPzGejdq7ECNxTuz8PmJ2Lnqw/j/JLXt20IcrWqv5ep7o9koUH3q3luKpu7drjhxsW17LWEG3vaKtv6t+UA8h7gbOroWOdtj+tPVGEx07yfaTD9jvFug5liNU8Fn19plC9NhGxCvAbygHAp6rYtmDhcJSVauvt9B7OpfN72MmNLDzwfTPlgHr/iKifB7AOsEmH2B+gHLiuDZCZl1CGHi5PSThuj3IuzG5dxnMy5VfibwGvrOLagjLkpv7ce7HIexIR61Ne6ydTfuX+r2pbH6ya1Lc3k0XN7Sauat/ZnpJY7kv5fN8VEccs5mC33SPZNnyp0vpMtn8GA5jOou/TVjT//LX7a2b+KTP/mJlnUPaZGyg9EC29fl47te33Z77VfnqHuk5lUHu/c+EEE033w5F+VtvtR3k/h5oSfB3KkMz6fvC3qr71eZ1DSZZaidL2wLmUZGkC5TOxY1XXVaJUab1W8zrU9WP/aHkV5bl8YzHJVN2tlOPOpgnvcI6pYmqdR7Y35Xv2zCEfIQ3Dc5SkNpmZEbEf5R/Wezs0af2zrU8kMJKEYThThihrHUy0zh05nDKdaif1E2ezY6tFzaT0SNW1rsnR9LyVEkTmTVFOvL6Qkiy9KjMvq23/RRER7clSREymfH/Vt9/ped1dredVQ4TR+ie/HeV5bZOZrV4kIqKb81iamJOZf6r+/mNEXEg5mDo6Ik7PzAerursp5y3Uz9uhrR6AzPwl8MvqF9WtKOdynRwRN2fm74YKJCJWp/wSfmhmfr6tfBLlXJvHxd2qy8fPkFZPBh4Lq0PZzpSeql2y7XyCGKVrIFXb2LPaxjMoPcaHUIbbvn+Yhy8fEWvVkqXWZ7L9M5iUg9tOs8bVy7r9/A0py2xnfwPeHBGTqx8Pev28doqj23V0/C5k0f2g9Rqtw6I6fbeNa5l5ZUT8EPgYpce+7m5Kb9WBQ6yi/Tyf84HDImJLyjDNczPzgYj4IyVJehJwXWbe1qfwZ1JGH9T1sn+0fIZy/uEpEfHO7G5mvbMp03vvTDkPtK8y828RcT5llMKllO/8T9R/aJN6YY+SVJOZ51ESpYOAVWrV0ykHCJvUyl8/iiHtFhHRuhNlFrKtKb88kmX2oOuBTatfnDst3f7iV3c+8JxY9Fot76L8E72w4Xofk5k3U3pv7gbOisdfRPN8ynuwc4ftt+qHczrll9IJQ7w2rSSy9c+0flD7vu6eychUB+KfpBxQfqit6nTK8JGZQ8R/c4d1za2Svf2qotYsiUP9Mp+UHpH6c3835dftdq3t1T8Dr6N7i7zW1T7+nh7WUddVr0NmXpeZnwGuphzodePttftvq24vqm5Pp7x+Tx7iPVrsifhNRJnO+3mU5z2rKu7H57Xbddxc3db3g/qFT/9J6YGrz8C5PuV7bEn0KUqSfXCHutMpkzLcOMS+0J4onUf5wefTwO2Z+Y+28h0oP9700ps0nPOBtSLi1bXyXr5PWxZQzkv8BvCDiBjqh5x2P6HsDwdFRH04OAARsdMwozmG60n+MqV3+puUH5iazCgpPcYeJamz/SiTKExm4ZCJVo/T94H/iYgbKcOltmThgdNomAz8PCK+SZkt6lBKsnZ4W5v3AWdGxNmU8eb/pvQEPBt4YWa+ueG2v0T5J3pGRBwE3EKZaW4v4Gudzj1pIjNvaetZOisiXpOZv6EMIfsgcFKUaaevplxw8wDKCbrdHEScQjnQ/XVEfJkyI9V8yi+42wK/zMyfU877uhf4ekQcWrV5O2U2trHyXcov1R+PiK9muS7M0ZSJGy6JiC9Rfq1uzXz2CuCozPxDRBxWPafzKbO9rUEZ1tZ+ntWNlIOHt0eZQv1B4I7MvCMiLqGcx3M35SD45ZRemPtqMf6aMpz0hGqfeIRywPSUHp7nuZShQT+MiCMoQ6A+QDkhu6mOz43Sw/EVykHa9dV2t6Mc4H++86oeZx7wv9XQzD+ycNa7MzPztwCZeWlEfIMyNfnmlJnFHqL0zLwUuDozRzrr1mYR0ZrxbR1KD+OzgC+1DSvrx+e1q3Vk5rSIOI8yXPTeqt321GZOq3q+DqZcEPWnlAPXNShJxp10N+PfuFL1hH+N8vmqO4jSG3RZRBxDSQxWpEz88Brg/ZnZmo3xz5TvnFdQZnNrOY8yK1/r7345gdKDenL13l5L+ZHqk8Cprf25W1VPzQcj4gHgWxGxSnaYvbSt/fwoM/OdDVweEcdRvptmU2bNezNlX1vckMirKZeheDflu/CRzGy/jtgZlO+CbSkTWtTPWZV6k+NgRgkXl0EttM1616HuB1XdNbXy1Si/Vk2jHIydRhlznXSe9W7t2uNPBB7ssL2LePwMe9tUj38H5VeyGZQE6RJgsw6P34Qyhe10ysHdnZSD5vd183wX8xqtX70Wd1fr/QdlfP5ytXY309usd4u0pRxs31C9ri+ryp5Imdr1DspB/82UabIn1R6bwFeG2N7ylFmnrqQcTD9AOUj4OvC0tnYvpiRMD1Wv9zcpvTGPzeI1zHt4CB1mhBvuva7Vvaba3kFtZU+g/Or8D8ovqvdRDhK+CKxTtXktJYm5vWoznXLQ8NLa+netnvu89n2Wcr7QTylJ0CzKuP6Nq9f7xNo6tqCcX/Fgtb1DKElVsuisdx33CcpQv9b7cTtlquxXseisZR1fq+o9uHm450b5oeE7VfmD1Xv/V8rU0xM6xVZ/nyk9NxdSDuhmUs79e0KH9ntQTnB/sGp7A3ASbZ/Xxb33Q8RwCIvOeDez2s4eLPo5HPbzSofZ2hp+5qdQEtCZlH3ye5RrDT3u81K1fQ8lUZ1LSR72oEwTfUU3cVH7fh0i7m067D8nMgqfVUoCfn+neKu6LwP/ql6/mcCfKMPVnlBre2q1jre1lU2s9qEFwBrd7iu1/WXtIer/g9ILNK2K7V+UacwntrVpzXp3ZIfHPzbrXa38wKr8gC5iXJOSKP+lep7zKJNCnAi8qK1dp1nv1q5es/uqujkd1t+auXHTXl47F5dOS2sKZEmS1CYiTgTelJn1Ibgaoercv+uAX2Rmp/NBpZ5VQ3ivpszu97JBx6Mln0PvJEnSqIlyEdYDKb1yMyk98B8FVqX0vEgjUk1IszHlYtQbU6YGl0bMREmSJI2muZRhdcdRhtLOpgwdfH9m/m0xj5O69WLKcOG7KcP/zhpwPFpKOPROkiRJkmqcHlySJEmSakyUJEmSJKnGREmSJEmSapaJyRyq6SKfRLl+hiRJkqRl26qUi64POWHDMpEoUZKk24dtJUmSJGlZsR7w76Eql5VE6QGA2267jdVWW23QsUiSJEkakFmzZvGUpzwFhhlttqwkSgCsttpqJkqSJEmShuVkDpIkSZJUY6IkSZIkSTUmSpIkSZJUs0ydozScBQsWMH/+/EGHMaYmTpzIhAkTBh2GJEmSNK6YKAGZybRp07jvvvsGHcpArLHGGkyZMoVyuSlJkiRJJkrwWJI0efJkVl555WUmYchMZs+ezYwZMwBYd911BxyRJEmSND4s84nSggULHkuS1lprrUGHM+ZWWmklAGbMmMHkyZMdhidJkiThZA6PnZO08sorDziSwWk992Xt/CxJkiRpKMt8otSyrAy362RZfu6SJElSJyZKkiRJklRjoiRJkiRJNcv8ZA5DiUPHdjhaHpw9P2bq1Kncd999/OIXv2Dq1KmcdNJJACy//PI88YlPZJNNNmG33XZj6tSpLLecObEkSZLULY+elyKvetWruPPOO7n55ps588wz2Xbbbdlnn33YaaedeOSRRwYdniRJkrTEsEdpKTJp0iSmTJkCwJOf/GRe+MIXstVWW7H99ttz4okn8u53v3vAEUqSJElLBnuUlnLbbbcdm266KaeeeuqgQ5EkSZKWGAPvUYqI5YFDgLcDU4A7gROBz2Tmo1WbAA4G3gusCfwB+GBm/m0AIS9xnvWsZ3HVVVcNOgxJkjQOjPV52Bp/mpwbvywaDz1K+wHvB/YGng3sC3wC+FBbm32Bj1VttgCmAedGxKpjG+qSKTO9VpIkSZLUg/GQKL0Y+GVmnpGZN2fmT4FzgM3hsd6kjwCfzcxTM/MaYHdgZeBtgwp6SXLttdey0UYbDToMSZIkaYkxHhKl3wLbR8QzACJiU+ClwK+r+o0oQ/LOaT0gM+cCFwNbj22oS54LLriAq6++mje+8Y2DDkWSJElaYgz8HCXgC8DqwD8iYgEwATgwM39Y1U+pbqfXHjcd2KDTCiNiEjCprWiZGKI3d+5cpk2bxoIFC5g+fTpnnXUWhx9+ODvttBPvete7Bh2eJEmStMQYD4nSW4F3UIbR/Q14PnB0RNyRmSe1taufdRYdylr2p0z+sEw566yzWHfddVl++eVZc8012XTTTTnmmGPYfffdveCsJEmS1IPIHOysFxFxG/D5zPxqW9mngHdk5rMi4qnAjcALM/MvbW1+CdyXmbt3WGenHqXb77//flZbbbXHtZ0zZw433XQTG220ESuuuGJfn9uSwtdAkqRlh7PeaVmf9W7WrFmsvvrqAKtn5qyh2o2HboaVgUdrZQtYGNtNlFnudmxVRsQKwMuByzqtMDPnZuas1gI80PeoJUmSJC21xsPQu18BB0bErZShdy+gTAX+bYDMzIg4GjggIq4HrgcOAGYDJw8mZEmSJElLs/GQKH0I+DRwHDAZuAM4Hjisrc0RwEpVm9YFZ1+RmfYUSZIkSeq7gSdKVbLzkWoZqk0Ch1SLJEmSJI2q8XCO0rgw6EktBmlZfu6SJElSJ8t8ojRx4kQAZs+ePeBIBqf13FuvhSRJkrSsG/jQu0GbMGECa6yxBjNmzABg5ZVXJmLZmDYzM5k9ezYzZsxgjTXWYMKECYMOSZIkSRoXlvlECWDKlCkAjyVLy5o11ljjsddAkiRJkokSABHBuuuuy+TJk5k/f/6gwxlTEydOtCdJkiRJqjFRajNhwgSTBkmSJElO5iBJkiRJdSZKkiRJklRjoiRJkiRJNSZKkiRJklRjoiRJkiRJNSZKkiRJklRjoiRJkiRJNSZKkiRJklRjoiRJkiRJNSZKkiRJklRjoiRJkiRJNSZKkiRJklRjoiRJkiRJNSZKkiRJklRjoiRJkiRJNSZKkiRJklRjoiRJkiRJNSZKkiRJklRjoiRJkiRJNSZKkiRJklRjoiRJkiRJNSZKkiRJklRjoiRJkiRJNSZKkiRJklRjoiRJkiRJNSZKkiRJklRjoiRJkiRJNSZKkiRJklQz8EQpIm6OiOywfLWqnxQRx0bE3RHxUEScFhHrDTpuSZIkSUuvgSdKwBbAum3LjlX5T6rbo4E3ALsCLwVWAU6PiAljHKckSZKkZcTygw4gM+9qvx8RnwRuBC6OiNWBPYF3ZuZ5Vf07gNuAHYCzxzhcSZIkScuAnnuUImLFiFitVvaWiPh8RGw/kmAiYgXgHcC3MzOBzYCJwDmtNpl5B3ANsPVi1jMpIlZrLcCqI4lLkiRJ0rKlydC77wHHtO5ExIeBU4B9gXMi4jUjiGdnYA3gxOr+FGBeZt5baze9qhvK/sD9bcvtI4hJkiRJ0jKmSaK0JXBW2/0PA9+nJDinAh8fQTx7AmdWvUaLE0Aupv5wYPW2xckfJEmSJHWtSaL0H8C/ASJiI+CpwLGZOQs4AXhuk0AiYgPKeUffaiueBqwQEWvWmk+m9Cp1lJlzM3NWawEeaBKTJEmSpGVTk0RpNqWXBuC/gAeBP1X351BmpWtiD2AGcEZb2Z+B+SycCY+IWJeSjF3WcDuSJEmStFhNZr27GvhgRNwC7AVcWE28ALA+pReoJxGxHCVROikzH2mVZ+b9EXECcFREzATuAY6sYjivQeySJEmSNKwmidKngdOBK4F5lOFyLa8Frmiwzh0oSda3O9R9FHgE+DGwEnA+MDUzFzTYjiRJkiQNq+dEKTMviIhnU6buvjIz/9VWfQElgep1nedQJmjoVDcH+FC1SJIkSdKoa3IdpZcBMzPz1FqSBPADYFJfIpMkSZKkAWkymcOFwHOGqHtmVS9JkiRJS6wmiVLHIXKVicCjDWORJEmSpHGhq3OUImI1ygVlW6ZExPq1ZisBu9Ng1jtJkiRJGk+6nczho8BB1d8J/HyIdgF8bqRBSZIkSdIgdZsonUO5sGwARwDHArfW2swFrs7Mi/sXniRJkiSNva4Spcz8HfA7gIh4AvDNzLxjNAOTJEmSpEFpch2lQ0cjEEmSJEkaL3pOlAAiYkPgLcAGlEkc2mVm7jmysCRJkiRpcHpOlCLitcCpwARgBuXcpHbZh7gkSZIkaWCa9Ch9FrgU2DUzZ/Q5HkmSJEkauCaJ0tOBXUySJEmSJC2tlmvwmFuAVfodiCRJkiSNF00Spc8BH4+IlfsdjCRJkiSNB02G3m0JTAZuiIgLgZm1+szMfUYcmSRJkiQNSJNEae+2v3frUJ+AiZIkSZKkJVaTC842Ga4nSZIkSUsMkx5JkiRJqjFRkiRJkqSaRolSRLwjIv4UEQ9FxIL60u8gJUmSJGks9ZwoRcR/A98B/gKsVP39Q+Ah4HrgsH4GKEmSJEljrUmP0ieBLwLvr+4fl5nvAJ4BTABu61NskiRJkjQQTRKlZwLnUaYBh2rmvMycBnwG+Fh/QpMkSZKkwWiSKE0A5mXmo5ThdlPa6m4FntqPwCRJkiRpUJokSjcBT6r+/iuPv+jsm4A7RxqUJEmSJA1Sk0TpfGCH6u8vA2+NiBsi4u+U85a+3q/gJEmSJGkQlm/wmAOBSQCZ+ZNqOvC3U85ZOiIzT+xfeJIkSZI09npKlCJiBeDlwD+AWQCZeSpwav9DkyRJkqTB6HXo3SPA6cDTRyEWSZIkSRoXekqUqpnubgdWG51wJEmSJGnwmvVOYfEAACAASURBVEzmcALwwYiY0O9gJEmSJGk8aDKZwzzKRWevjYjTKNOBZ1t9ZuaX+hGcJEmSJA1Ck0TpC21/f6xDfQImSpIkSZKWWE2G3m00zPLUXlcYEU+OiO9HxMyImB0RV0bEZm31ERGHRMQdEfFwRFwUERs3iF2SJEmShtVzj1Jm3tLPACJiTeBS4ELg1cAM4D+B+9qa7UvpvZoKXAd8Cjg3Ip6ZmQ/0Mx5JkiRJajL0rt/2A27LzD3aym5u/RERAXwE+Gx1zSYiYndgOvA24PixC1WSJEnSsqDnRCkibuLxkzfUZWb+Zw+r/G/g7Ij4CeVitv8GjsvMb1b1GwFTgHPaNjA3Ii4GtqZDohQRk4BJbUWr9hCPJEmSpGVckx6li1k0UVqbkrTMqup78VTgA8AXgc8BWwLHRMTczPwuJUmC0oPUbjqwwRDr3B84uMc4JEmSJAlodo7S1E7lEbEWcC5wRo+rXA74U2YeUN3/SzVRwweA77Zvur7JDmUth1MSr5ZVKRfKlSRJkqRhNZn1rqPMnAn8P3rvybkT+Hut7Fpg/ervadXtlFqbySzay9SKZW5mzmotgBM+SJIkSepa3xKlyt30Pj34pZQL2LZ7BtCaXe8mSrK0Y6syIlagnM90WbMwJUmSJGlofZv1LiImAu+hJDa9+BJwWUQcAPyYco7Se6uFzMyIOBo4ICKuB64HDgBmAyf3KXxJkiRJekyTWe8u6FA8idIL9ERg917Wl5l/jIg3UM4rOoiSaH0kM3/Q1uwIYCXgOGBN4A/AK7yGkiRJkqTR0KRHaTkWnURhFvBT4HuZ2fNwuMw8HTh9MfUJHFItkiRJkjSqmsx6t80oxCFJkiRJ40bPkzlExEER8aQh6taNiINGHpYkSZIkDU6TWe8OBtYbou5JeKFXSZIkSUu4JolSLKZuFWB+w1gkSZIkaVzo6hyliNgEeH5b0Wsi4lm1ZisBbwdu7FNskiRJkjQQ3U7m8AYWDqlLyjTenTwM7DHSoCRJkiRpkLpNlL5Bmb47gMspydA1tTZzgRsz8+H+hSdJkiRJY6+rRCkz7wTuBIiIbYErvNirJEmSpKVVk+soXVwvi4gXAS8ALs7Ma/sRmCRJkiQNSs+JUkR8C1g+M6dW93cFfkAZljcvIrbNzN/1NUpJkiRJGkNNpgffFrig7f6BwNmUWfEuAw7oQ1ySJEmSNDBNEqUpwC0AEfEkYGPg8My8CvgysHn/wpMkSZKksdckUZoPrFj9/RJgDvD76v69wBp9iEuSJEmSBqZJovQP4J0RsSqwJ3BpZs6v6tYD7upXcJIkSZI0CD1P5gAcBZwC7Fbd37mtbnvgqpEGJUmSJEmD1GR68J9ExG3A1sAfM/M3bdW3Az/rV3CSJEmSNAhNepTIzN+z8Lyk9vKDRxyRJEmSJA1Yk3OUAIiIV0bE4RHxzYhYvyrbIiL+o3/hSZIkSdLYa3LB2ZWBX1LOR8qq+GvArcDHgduqW0mSJElaIjXpUfos5VpJbwRWB6Kt7hxghz7EJUmSJEkD0+QcpTcD/5eZP4+ICbW6W4H1Rx6WJEmSJA1Okx6l/wD+NkTdo8BKzcORJEmSpMFrkij9G3jeEHWbADc1D0eSJEmSBq9JonQqcGBEvKCtLCNiA+CjwE/6EpkkSZIkDUiTROlQ4A7gcuBPlJnvvgNcA8wAPt+36CRJkiRpAHpOlDLzAWBr4P+AB4EbgdnA4cDLMvPhvkYoSZIkSWOsyax3VMnQ57H3SJIkSdJSqMnQuyFFxCoR8al+rlOSJEmSxlpPiVJErBARkyMiauUrR8R+lBnvDu1ngJIkSZI01rpKlCJiYkR8HbgfuBO4OyLeXdW9BbiBco7SHcBOoxSrJEmSJI2Jbs9R2hd4L3A9cCXwVOD4iNgQOACYDuwBfDczs/9hSpIkSdLY6TZRehvwS+BNmbkAICIOpcx8dyWwQ2beMzohSpIkSdLY6vYcpacC32olSZXjqtvPmCRJkiRJWpp0myhNAu6qld1d3d4ykgAi4pCIyNoyra0+qjZ3RMTDEXFRRGw8km1KkiRJ0uL0MuvdUOcePdqHOP4GrNu2PK+tbl/gY8DewBbANODciFi1D9uVJEmSpEX0csHZkyPi4Q7lP4qIOW33MzM37TGORzJzWr2wmob8I8BnM/PUqmx3yuQRbwOO73E7kiRJkjSsbhOlS+jco3Rxn+J4ekTcAcwF/gAckJn/AjYCpgDntBpm5tyIuBjYGhMlSZIkSaOgq0QpM7cZxRj+ALwLuA5YB/gUcFl1HtKUqs302mOmAxsMtcKImEQ5r6rFYXqSJEmSutbL0LtRkZlntt29OiJ+B9wI7A78vtWs9rDoUNZuf+DgvgUpSZIkaZnSy2QOYyIzHwKuBp5OmbgBFvYstUxm0V6mdocDq7ct6/U5TEmSJElLsXGXKFXD5p4N3AncREmWdmyrXwF4OXDZUOvIzLmZOau1AA+MbtSSJEmSliYDH3oXEUcCvwJupfQUfQpYDTgpMzMijgYOiIjrgeuBA4DZwMkDClmSJEnSUm7giRJlWNwPgbUpF7X9PbBVZrYuZHsEsBJwHLAmZfKHV2SmvUSSJEmSRsXAE6XM3HWY+gQOqRZJkiRJGnXj7hwlSZIkSRq0nhOliJgYEZ+KiL9HxEMRsaC2PDIagUqSJEnSWGky9O5w4KPAmcAvgLl9jUiSJEmSBqxJovQW4LDMPLTfwUiSJEnSeNDkHKU1gUv6HYgkSZIkjRdNEqVLgOf3OxBJkiRJGi+aJEofBvaMiF0iYoV+ByRJkiRJg9bkHKUrgYnAT4CMiNm1+szM1UccmSRJkiQNSJNE6WdA9jsQSZIkSRovek6UMnPqKMQhSZIkSeNGk3OUJEmSJGmp1mToHQAR8Vzg2cBK9brM/O5IgpIkSZKkQeo5UYqIlYHTgO0o5ypFVdV+3pKJkiRJkqQlVpOhd/8HbAi8nJIk7QLsCJwKXA+8sF/BSZIkSdIgNEmUXg98Abisun9rZp6fmW8GrgA+0K/gJEmSJGkQmiRKGwL/yMwFlOF2K7fV/QDYuQ9xSZIkSdLANEmU7gOeUP09A3h6W93EtjpJkiRJWiI1mfXuauAZwFnAhcABEXE9MA84CPhr/8KTJEmSpLHXJFE6gYW9SAcCvwUuru7fB7ymD3FJkiRJ0sD0nChl5o/b/r4pIp7BwqnCL8vMe/oYnyRJkiSNucYXnG3JzIeAX/UhFkmSJEkaF5pM5kBETIqI90XEDyPi3Ih4elX++oh4an9DlCRJkqSx1XOPUkSsTZnEYWNgGrAOsGpVvTPwSmCvfgUoSZIkSWOtSY/SEcAawObA+kC01V0IvLwPcUmSJEnSwDQ5R2knYL/MvCIiJtTqbgfWG3lYkiRJkjQ4TXqUVgNuGaJuIn2YIEKSJEmSBqlJonQT8OIh6rYE/tk8HEmSJEkavCaJ0g+A/SLi9Sw8PykjYgtgH+B7/QpOkiRJkgahyTC5LwAvAX4O3FuVnQ2sBZwFfLk/oUmSJEnSYPScKGXm/Ih4DfBW4LWU6cHvBk4HTsnMR/sboiRJkiSNrZ4SpYhYEXgX8JvMPAU4ZVSikiRJkqQB6ukcpcycAxwDTB6dcCRJkiRp8JpM5vAvYEq/A5EkSZKk8aJJovRl4JMRsVq/g5EkSZKk8aDJrHcbA2sDN0fEBcCdQLbVZ2bu0ySYiNgf+Bzw5cz8SFU2CTgS2A1YCTgf2Cszb2+yDUmSJEkaTpNEae+2v3fpUJ+U6yn1pLoO03uBq2pVRwOvA3YFZgJHAadHxGaZuaDX7UiSJEnScHoeepeZyw2zTOh1nRGxCuVCtu9h4bWZiIjVgT2B/83M8zLzL8A7gOcBO/S6HUmSJEnqRpNzlEbDV4EzMvO8WvlmwETgnFZBZt4BXANsPdTKImJSRKzWWoBVRyFmSZIkSUupJkPvAIiI7YHtgbUoF5w9PzMvaLCeXSkJ0eYdqqcA8zLz3lr5dBY/897+wMG9xiJJkiRJ0CBRiogVgJ8BrwECeKRazycj4gzgjZk5v8t1PYUyi94rqms0dR0Gj59Aou5w4Itt91cFnPxBkiRJUleaDL07CHgl8ElgncxcAVgH2K8qP6iHdW1GuXjtnyPikYh4BHg58OHq7+nAChGxZu1xk6u6jjJzbmbOai3AAz3EJEmSJGkZ1yRR2g34XGb+v8y8CyAz78rMIyk9OW/vYV3nUyZmeH7b8ifKxA6tv+cDO7YeEBHrAs8FLmsQuyRJkiQNq8k5SusBvxmi7jeU84O6kpkPUCZmeExEPATMzMxrqvsnAEdFxEzgHso1la4G6hM/SJIkSVJfNOlRuovSC9TJ86r6fvoo8Avgx8ClwGzgdV5DSZIkSdJoadKjdBpwWETcmpmntgoj4vXAIZRhc41l5ja1+3OAD1WLJEmSJI26JonSgcBLgJ9Uw+SmUSZzWIUyJO7A/oUnSZIkSWOv50QpM++NiC2BqcC2lOsoXUGZmOG7mTm3rxFKkiRJ0hjrKlGKiBUyc17rfpUMHV8t9bYvzczf9i9ESZIkSRpb3U7m8OOIGLZtRLwU+PXIQpIkSZKkweo2UdoJOGFxDSJia0qSNG2kQUmSJEnSIHWbKL0f2D0ivtSpMiK2As4EZlDOW5IkSZKkJVZX5yhl5rciYk3gCxFxb2Ye1qqLiBcBZwN3A9tk5r9HJ1RJkiRJGhtdz3qXmf+vSpYOjoiZmfnVtiRpJiVJun20ApUkSZKksdLT9OCZeUCVLH05IqZQLgJ7L7BtZt42GgFKkiRJ0lhrcsHZvYDVgQOAWyk9Sbf0NSpJkiRJGqBur6N0Wq1oIhDAPcCxEdFel5n5+v6EJ0mSJEljr9sepU2ArJXdAjyxWtrV20mSJEnSEqXbWe82HOU4JEmSJGnc6PY6SpIkSZK0zDBRkiRJkqQaEyVJkiRJqjFRkiRJkqQaEyVJkiRJqukqUYqIL0bEU6q/14+IiaMbliRJkiQNTrc9Sh8B1q3+vgl4weiEI0mSJEmD122idC+wTvV34EVlJUmSJC3FurrgLPB74ISIuLy6f1RE3DdE28zM1488NEmSJEkajG4Tpb2Ao4GNKb1JTwPmDtHW3iZJkiRJS7SuEqXMvAV4A0BEPArsnJmXL/5RkiRJkrRkajI9+LbA3/sdiCRJkiSNF90OvXtMZl4MEBFPA7YD1gLuBi7MzBv6G54kSZIkjb2eE6WICOBY4P08vkfq0Yg4LjM/3K/gJEmSJGkQmgy9+yhlcofjgRcBT6luvw7sFREf7V94kiRJkjT2eu5RAt4NHJuZ+7SV/Rv4Y0QsAN4DfKkfwUmSJEnSIDTpUXoqcPoQdadX9ZIkSZK0xGqSKN0PbDBE3QbArObhSJIkSdLgNUmUzgU+ExGbtRdGxPOBQ4Gz+xGYJEmSJA1Kk0Rpf+AR4PKIuDoizomIq4E/A49W9ZIkSZK0xOo5UcrM24DnA0cADwEbVbefB16Qmbf3sr6I+EBEXBURs6rldxHx6rb6SRFxbETcHREPRcRpEbFer3FLkiRJUreazHpHZt5N/3qObgc+CbQuVrs78MuIeEFm/g04GngdsCswEzgKOD0iNsvMBX2KQZIkSZIe0yhR6qfM/FWt6MCI+ACwVUTcDuwJvDMzzwOIiHcAtwE74PlQkiRJkkZBk3OURk1ETIiIXYEnAL8DNgMmAue02mTmHcA1wNaLWc+kiFittQCrjm7kkiRJkpYm4yJRiojnRcSDwFzg68AbMvPvwBRgXmbeW3vI9KpuKPtTpjFvLT2dNyVJkiRp2TYuEiXgn5QJIrYCvgacFBHPWUz7AHIx9YcDq7ctTv4gSZIkqWs9n6MUESsA8zNzcYlKTzJzHgsnc/hTRGwB7AP8CFghItas9SpNBi5bzPrmUnqnWjH3K1RJkiRJy4CeepQiYkXgYWDn0Qln4aaASZRrM80HdmyLYV3guSwmUZIkSZKkkeipRykz50TETMp1k/oiIj4HnEmZyW5VyjTg2wCvysz7I+IE4Khqu/cARwJXA+f1KwZJkiRJatdkevBfAW+gbSa6EVoH+B6wLmXihasoSdK5Vf1HgUeAHwMrAecDU72GkiRJkqTR0iRROgU4ISK+DZwK3EltYoXMvKLblWXmnsPUzwE+VC2SJEmSNOqaJEqti7xOBXav1bVmo5swgpgkSZIkaaCaJEp79D0KSZIkSRpHek6UMvOk0QhEkiRJksaLEV1wNiKeGREviYgn9CsgSZIkSRq0RolSRLwrIm4H/g5cAjyzKv9xRLynj/FJkiRJ0pjrOVGKiDcDJwJXAHtTJnBouQJ4S18ikyRJkqQBadKjtD/wncz8b+AbtbprgeeMOCpJkiRJGqAmidKzKddS6uQeYK3m4UiSJEnS4DVJlGYDqw9R92Tg3ubhSJIkSdLgNUmULgX2jojoUDcVuGgkAUmSJEnSoDW54OxhwG+By4GTgQR2iYhDgZcBW/YvPEmSJEkaez33KGXmn4BXA6sAR1FmvTsAeAbwmsy8pq8RSpIkSdIYa9KjRGZeCDw7Iv4TWAe4OzOv62tkkiRJkjQgjRKllsy8EbixT7FIkiRJ0rjQZDIHImLDiDg+Iq6LiJnV7fERsVG/A5QkSZKksdZzohQRzwf+Qpnh7t/AOdXtVOAvVb0kSZIkLbGaDL07GrgL2CEzb20VRsQGwLnAl4Bt+xOeJEmSJI29JkPvtgQObk+SADLzFuAQ4EV9iEuSJEmSBqZJonR/tXRyHzCreTiSJEmSNHhNEqWTgXcPUfce4IfNw5EkSZKkwevqHKWI2KXt7p+BN0XE5ZSkaBowBdgNmAz8pN9BSpIkSdJY6nYyh58CCUTb7VOAzTu0/R6l10mSJEmSlkjdJkrOYidJkiRpmdFVopSZF492IJIkSZI0XjSZzEGSJEmSlmpNLjhLROwMvB3YAFixVp2ZuelIA5MkSZKkQek5UYqITwBfAO4CbgAe6ndQkiRJkjRITXqU9gK+DbwvMxf0OR5JkiRJGrgm5yitBZxskiRJkiRpadUkUboUeHa/A5EkSZKk8aLJ0LuPAD+PiNuAszJzXp9jkiRJkqSBapIo3QCcB/wcyIiYXavPzFx9xJFJkiRJ0oA0SZSOAPYGrgSuBexRkiRJkrRUaZIoTQW+kJn79zkWSZIkSRoXmkzmMAE4t18BRMT+EfHHiHggImZExC8i4pm1NpMi4tiIuDsiHoqI0yJivX7FIEmSJEntmiRK5wBb9TGGlwNfrda5I6WX65yIeEJbm6OBNwC7Ai8FVgFOj4gJfYxDkiRJkoBmQ+8+DfwoIh4CzgDuqTfIzEXKhpKZr2q/HxF7ADOAzYBLImJ1YE/gnZl5XtXmHcBtwA7A2Q2egyRJkiQNqUmi9Nfq9ovV0slIenpaM+a1kq3NgImUniwAMvOOiLgG2JoOiVJETAImtRWtOoJ4JEmSJC1jmiRKhwHZ70AAIiIoyddvM/OaqngKMC8z7601n17VdbI/cPBoxChJkiRp6ddzopSZh4xCHC1fATahnIc0nGDohO1wHt/btSpw+8hCkyRJkrSsaNKjNCoi4ljgv4GXZWZ7UjMNWCEi1qz1Kk0GLuu0rsycC8xtW/coRCxJkiRpadVzohQRBw3TJDPz0z2sL4BjKbPabZOZN9Wa/BmYT5kR78fVY9YFngvs2+12JEmSJKlbTXqUDhmmPikz43Xrq8DbgNcDD0RE67yj+zPz4cy8PyJOAI6KiJmUSR6OBK4GzuspckmSJEnqQs/XUcrM5eoLsDbwbuAaYMMeV/kBykx3FwF3ti1vbWvzUeAXlB6lS4HZwOsyc0Gv8UuSJEnScPpyjlJ13aRvR8Rk4BjKMLpuHzvsCUSZOQf4ULVIkiRJ0qjquUdpGJcD2/d5nZIkSZI0pvqdKG0KPNjndUqSJEnSmGoy6927OhRPolz/6H+A7480KEmSJEkapCbnKJ04RPkcSpL08cbRSJIkSdI40CRR2qhD2ZzMnD7SYCRJkiRpPOg5UcrMW0YjEEmSJEkaL/o9mYMkSZIkLfG66lGKiKt6WGdm5qYN45EkSZKkget26N09QA7TZhVgsy7aSZIkSdK41lWilJnbDFUXEcsD7wUOoiRJJ/clMkmSJEkakBGdoxQRbwb+DhwL/BXYLDPf2Y/AJEmSJGlQGiVKEbFNRPwB+BEwC3hFZr4yM6/sa3SSJEmSNAA9JUoR8byI+DVwPrAW8LbM3Dwzzx+V6CRJkiRpALpKlCLiKRFxEnAFZcKGjwDPzsxTRjM4SZIkSRqEbme9uw5YATgLOAJ4AHheRHRsnJlX9CU6SZIkSRqAbhOlSdXtq4FXLaZdUGa+mzCSoCRJkiRpkLpNlPYY1SgkSZIkaRzp9jpKJ412IJIkSZI0XozoOkqSJEmStDTqduidJGkpEId2noRHy448OAcdgiQtEexRkiRJkqQaEyVJkiRJqjFRkiRJkqQaEyVJkiRJqjFRkiRJkqQaEyVJkiRJ+v/t3XnQZHV97/H3B5AdI4OySViMKHpFUAEJYlKKgEqMBL0gMWxWLriQkmjCVVLFoqE0LiyJEJIKIohUSHLFoEGWIGhQQy7K5oWgOOz7MizDMoPwvX+cM/Bw5pnhGWT69HP6/arq6u7f6T79GXjmPPPt39ZhoSRJkiRJHRZKkiRJktRhoSRJkiRJHRZKkiRJktRhoSRJkiRJHRZKkiRJktRhoSRJkiRJHb0XSkl+J8m3k9yepJLs3jmeJEe2xx9LcnGS/9FXXkmSJEnD13uhBKwBXAkcvITjhwKfaI9vC9wJXJBkrdHEkyRJkjRpVuo7QFV9F/guQJJnHUvTcAhwdFV9s23bD7gL+EPg70YaVpIkSdJEGIcepaXZDFgfOH9RQ1UtAL4P7LCkNyVZJcmLF90Ae58kSZIkzdi4F0rrt/d3ddrvmnJsOp8GHpxyu/WFjyZJkiRpqMa9UFqkOs8zTdtUnwN+Y8pto+WUS5IkSdIA9T5H6Tnc2d6vD9wxpX1dFu9lelo7PG/BoufduU+SJEmStDTj3qN0A02xtPOihiQrA78L/KivUJIkSZKGrfcepSRrAq+c0rRZkq2B+6vq5iTHAYcl+QXwC+Aw4FHgjNGnlSRJkjQJei+UgG2Ai6Y8P6a9PxXYH/gCsBpwIrA2cCmwS1U9PMKMkiRJkiZI74VSVV1MszjDko4XcGR7kyRJkqTlbtznKEmSJEnSyFkoSZIkSVJH70PvNBo5yiXSBXXE0rYfkyRJ0iL2KEmSJElSh4WSJEmSJHVYKEmSJElSh4WSJEmSJHVYKEmSJElSh4WSJEmSJHVYKEmSJElSh4WSJEmSJHVYKEmSJElSh4WSJEmSJHVYKEmSJElSh4WSJEmSJHVYKEmSJElSh4WSJEmSJHVYKEmSJElSh4WSJEmSJHVYKEmSJElSh4WSJEmSJHVYKEmSJElSh4WSJEmSJHVYKEmSJElSh4WSJEmSJHVYKEmSJElSh4WSJEmSJHVYKEmSJElSh4WSJEmSJHVYKEmSJElSh4WSJEmSJHVYKEmSJElSh4WSJEmSJHXMmkIpyUeT3JDk8SQ/SfLWvjNJkiRJGqZZUSgl2Qs4DjgaeAPwH8B3k2zcazBJkiRJgzQrCiXgE8DJVfUPVXVtVR0C3AJ8pOdckiRJkgZo7AulJCsDbwLO7xw6H9hh9IkkSZIkDd1KfQeYgZcCKwJ3ddrvAtaf7g1JVgFWmdK0FsBDDz20PPLNDo/3HUDjYKL/DqjhtWDieR2Q1wFN+nVgpn/+VNVyjvLrSbIhcBuwQ1X9eEr7XwD7VNUW07znSOCIkYWUJEmSNNtsVFW3LengbOhRuhd4ksV7j9Zl8V6mRT4HHNNpmwPc/8JG0yyyFnArsBHwcM9ZJPXD64Ak8FqgxlrA7Ut7wdgXSlW1MMlPgJ2Bs6Yc2hn41yW8ZwGwoNM82X2MEy7JoocPV5U/C9IE8jogCbwW6GnP+f9+7Aul1jHA15NcBvwYOBDYGDip11SSJEmSBmlWFEpVdWaSdYDDgQ2AnwHvrqqb+k0mSZIkaYhmRaEEUFUnAif2nUOz1gLgKBYfkilpcngdkAReCzRDY7/qnSRJkiSN2thvOCtJkiRJo2ahJEmSJEkdFkqSJEmS1GGhJEmSJEkdFkqSJEmS1GGhJEmSpEFL8s4kO055/rEkVyQ5I8nafWbT+HJ5cA1akhWAVwLr0vlioKp+0EsoSZI0UkmuBv53VZ2TZEvg/wLHAG8Hrq2qA3oNqLE0azaclZZVku2BM4BNgHQOF7DiyENJGrkk6wFfAnai+dLkWdeDqvJaIA3fZsA17eP3Ad+pqsOSvBE4p79YGmcWShqyk4DLgN2AO2iKI0mT52vAxsBn8VogTaqFwOrt43cAp7WP7wde3EsijT0LJQ3Z5sD7q+r6voNI6tWOwFur6oq+g0jqzSXAMUl+CGwH7NW2vwq4tbdUGmsu5qAhu5RmfpKkyXYLiw+/lTRZDgZ+Bbwf+EhV3da2vws4t7dUGmsu5qDBSvIHwF8CXwSuBp6Yeryqruojl6TRSrIL8EngoKq6sec4kqRZwkJJg5XkqWmai+ab5XICtzQZksyjmZuwEvAoi39pMqePXJJGy5Vwtayco6Qh26zvAJLGwiF9B5DUL1fC1fNhj5IGK8kaVfVI3zkkSVK/klwB/Bw4gmlWv6yqB/vIpfFmoaTBSjIf+Cfgq1V1Sd95JPUvyWrAi6a2VdVDPcWRNCJJHgG2ciVcLQtXvdOQ7Q38BnBhkp8n+VSSDfsOJWm0kqyR5CtJ7gbmA/M6N0nD50q4Wmb2KGnwkqwD7AvsD7wWOA/4KnB2Vf2qx2iSRiDJCcDbgMNpNpn8GPBy4CDgU1X1jR7jSRoBV8LV82GhpImS5E9oLpIrA/cCJwGfr6pHew0mablJcjOwb1VdnOQh4I1VdX2SfYC9q+rdPUeUtJy5Eq6e7oIiBwAADntJREFUD1e90+AlWZ+mR+kAYGPgX4CTgQ2BTwHbA7v0FlDS8jYHuKF9/FD7HOAS4G97SSRp1FwJV8vMQkmDlWQPmuJoV+Aa4ATg9Kp6YMprrgAu7yehpBGZC2wK3ERzLdgT+C/gPcADS36bpKGoqpv6zqDZx8UcNGSnALcDb6mqravqK1OLpNZc4OjRR5M0QqcAW7WPPwd8NMkC4FiaobiSJkCSfZL8MMntSTZp2w5J8t6+s2k8OUdJg5VkdeceSepKsjGwDfDLqrqy7zySlr8kHwE+AxwH/AXwuqqam2R/YL+qeluf+TSeLJQ0KElePNPXuneKNBmS7AucWVULOu0rAx+oqtP6SSZpVJJcAxxWVd9K8jDNnkpzk7wOuLiqXtpzRI0hCyUNSruqzXP9ULvCjTRBkjwJbFBVd3fa1wHu9logDV+Sx4AtquqmTqG0OXBVVa3Wc0SNIRdz0NDYdS6pK0z/BcpGwIMjziKpHzcAW9Ms6jLVu2gWeZEWY6GkQamq7y96nGTlqlo43euS2MUuDVySy2kKpAIuTDJ1g+kVaZYLPrePbJJG7ovACUlWpfnyZLskewOfBv6412QaWxZKGrJ/SrJHVT1rk7kk6wEXAq/rJ5akEflWe781cB4wf8qxhcCNwP8ZcSZJPaiqU5KsBHwBWB04A7gN+HhV/WOv4TS2nKOkwUpyKXBNVR0wpW0D4HvA/6uq9/cWTtLIJNkP+MfuYg6SJlM7qmSF7rxFqct9lDRk76bpWj8WIMnLgYuBq2k2nJQ0GY4A1uw2JnlJkrk95JHUgyQrJXkH8D7gsbZtwySLXR8kcOidBqyq7kuyK3BJEoDdgJ8CH+wOx5M0aJvSzEnqWgV4+WijSOpDu8HsucDGNH/3LwAeBg4FVgU+3F86jSsLJQ1aVd2aZGfgEpqL4j7leFNpIiT5/SlPd00ydYW7FYGdaOYpSRq+44HLgK2A+6a0nwX8Qy+JNPaco6RBSTKP6ZcBXh1YADy5qKGq5owql6TRa/dVg+aakM7hJ2iKpE9W1XdGmUvS6CW5F3hLVV3X2UdpU5r5zKv3GlBjyR4lDc0hfQeQNB6qagWAJDcA21bVvT1HktSfFZh+CO5GNEPwpMXYoyRJkqRBS3Im8GBVHdj2KL0euAf4V+DmqSvkSotYKGnQkqwI7A68hmb4zTXA2VX15FLfKGlQkqwB/C7NRO6Vpx6rqr/uJZSkkUmyIXARzRD8zWnmK20O3Av8jkuFazoWShqsJK8EzqFZ1eo6mjkKrwJuAXarql/2GE/SiCR5A821YHVgDeB+4KXAo8DdVfWKHuNJGpEkqwF7A2+kGYr3U+AbVfVYr8E0tiyUNFhJzqEpjj5YVfe3besApwNPVdVufeaTNBpJLgZ+DnwEeIBm1asnaK4Fx1fVN/tLJ0kaVxZKGqwkjwDbV9XVnfatgB9WlRvMSRMgyQPAm9vVrh4Afruqrk3yZuDUqtqi54iSlrMk+y7teFWdNqosmj1c9U5DtgBYa5r2NYGFI84iqT9P8My2AXfRzFO6FniwfSxp+I7vPH8RzXDchTTDcC2UtJgV+g4gLUffAf4+yZvzjO2Bk4Cze84maXQuB7ZpH18EfCbJB4HjgKuX+C5Jg1FVa3duawKvptmQfu+e42lMOfROg5XkJcCpwHtovlGGphf1bGD/qnqwr2ySRifJNsBaVXVRkpfRXBd2BK4HDqiqK3sNKKk37fXhdIfgajoWShq8JJvTLA8Oze7b1/eZR5IkjYd2VczvV9WL+86i8WOhpImQJADlD7wkSRMnye93m4ANgIOBW6rqXaNPpXFnoaRBa1e5+XOaTeWgWSL4i1X19f5SSRqlJOsBXwJ2Atal+QfS06pqxT5ySRqdJE91mgq4B/ge8MmqumP0qTTuXPVOg5XkE8Bnga8AP6T5x9FbgJOSvLSqju0zn6SR+RrN6nafBe7gmRXwJE2IqloBoJ2nuNB5ypoJe5Q0WEluAI7o7o2QZD/gyKrarJ9kkkYpycPAW6vqir6zSBq9dnGno4G9gLXb5nuAU4DPVtWjfWXTeLNHSUO2AfCjadp/1B6TNBluoTPcTtJkSDIH+DHwcuAbNHuohWaRpz8Bdk6yI7AVzcbUf91XVo0f91HSkF0P7DlN+17AL0acRVJ/DgE+n2TTnnNIGr3DaTaV/a2qOqiqjquqY6vqQOCVwMrA14HzaTahlp7m0DsNVpL3AWcC/04zR6lo9k7ZCdizqs7qMZ6k5SjJPJ49F2kNmlEUj/LMvmoAVNWcEUaTNEJJbgQOqqrzlnD8ncA5wFFVddQos2n8WShp0JK8CfhTmi72ANcAX66qy3sNJmm5aucizkhVnbo8s0jqT5IFNL1Jty7h+EbAjVXldBQtxh8KDVKSlYAPAudV1R/1nUfSaFn8SGrdC2wKTFsoAZsBd48sjWYVe5Q0WEkeBV5TVTf1nUVSv5KsQDMfYV0683Or6ge9hJK03CU5mebv/s5VtbBzbBXgPGBuVX2oj3wabxZKGqwkFwHHV9W3+s4iqT9JtgfOADZh8dXvyg1npeFqh9ZdBiwATgD+uz30WuCjwCrAtlV1cz8JNc4slDRYSf4n8HngWOAnwCNTj1fVVX3kkjRaSa4Afg4cwTQbzrrxpDRsSTYDTgR24ZkvSwq4ADi4qq7vK5vGm4WSBivJU0s57LfI0oRI8giwlf8YkiZbkrWBzdun11fV/X3m0fhzMQcN2WZ9B5A0Fi6lmaNgoSRNsKqaB/xX3zk0e1goacjmV9V9AEl+E/hfwGrA2VX1H70mkzRKfwN8Ocn6wNUsvo+Sw3AlSYtx6J0GJ8mWwLeB3wR+AXwAOJdmw8mn2vv3u8iDNBmWMAy3aOYqOAxXkjQtCyUNTpLvAr8C/gr4I+D3gPOBP25f8jfAm6pq+34SShqlJJss7bhbCEiSpmOhpMFJci/w9qq6KsmawEPAdlV1WXt8C+A/q+olfeaUJEnS+HKOkoZoDnAnQFXNb1e8mrqyzTxgrT6CSepPktcCGwMrT22vqrP7SSRJGmcWShqqblepXafShEryCuAsYEuemZsEz1wXnKMkSVqMhZKG6mtJFrSPVwVOanuWoNmFW9LkOB64AXgHMBfYDlgH+DLwZz3mkiSNMecoaXCSnDKT11XVAcs7i6T+deYtPkgzZ/G6JG8HvlxVb+g5oiRpDNmjpMGxAJLUsSIwv318L7AhcB1wE/DqvkJJksabhZIkaeh+BryeZtjdpcChSRYCB7ZtkiQtxqF3kqRBS7IrsEZVfbNd2OE7wBbAfcAHqurCXgNKksaShZIkaeIkmQPMK38JSpKWwEJJkjRISb46k9dV1YeWdxZJ0uxjoSRJGqQkT9Es2HA5z+ydtJiq+oORhZIkzRou5iBJGqqTgA8ArwC+CpxeVff3G0mSNFvYoyRJGqwkqwB7AB8CdgD+DTgZON/5SZKkpbFQkiRNhCSbAPsD+wIvAl5bVfOX+iZJ0sRaoe8AkiSNSLW34O8/SdJz8BeFJGmwkqySZO8kFwDXAVsCBwMb25skSVoaF3OQJA1SkhNpFnO4GTiFZnPZ+/pNJUmaLZyjJEkapHZ58Jtplgdf4i+7qtpjZKEkSbOGPUqSpKE6jaUUSJIkLY09SpIkSZLU4WIOkiRJktRhoSRJkiRJHRZKkiRJktRhoSRJGokk+yepzu2eJBcn+b2+872Q2j/bV/rOIUl6/iyUJEmjdgDw28AOwIHAk8C3k7yn11SSJE3h8uCSpFH7WVVdtuhJknOBecDewLd/nRMnCbBqVT3260WUJE06e5QkSX17HFgIPLGoIcmcJCcmuS3JwiRzkxydZJWpb1w0xC3Jh5NcCywA9pvpOZJs2p5j/26otv3ITtt7k1yVZEF7vo8nOTLJtHttJNknybVJHk1y5dCGGErSkNmjJEkatRWTrAQEWA/4c2AN4AyAJKsCFwG/BRwBXAW8Ffg0sDWwW+d8u7fHPwPcCdz9PM7xnJK8E/gm8ANgL5rfoX/W/hmmsxuwLXA4MB84FDgryaurau6yfr4kabQslCRJo/afnecLgIOr6rz2+X7A64E9q+qf27YLkswH/irJzlV1wZT3rwlsWVXzFjUkOWgZzzETnwFuA3atqoXt55wL3LiE168GvKOqHm5f+1PgdmBP4PPL+NmSpBFz6J0kadT2pelp2RZ4F3AqcEKSg9vjbwceAf6l876vtfc7ddq/N7VIep7nWKokawDbAN9aVCQBVNV8ljyv6qJFRVL72ruAu4FNluWzJUn9sEdJkjRq105dzAE4N8kmwBeSnA6sA9xZVc+a91NVdyf5VXt8qjum+YxlPcdzWZtmqOBd0xybrg3gvmnaFtD0NEmSxpw9SpKkcXAVTQHxKpoCY712BbunJVmX5gu+ezvvnW4hhZme4/H2vrtIRLeQmtd+znTzkdafpk2SNMtZKEmSxsHW7f09wIU0845277xm3/b+whmcb6bnuIumWHp953Xvnfqkqh4BLgN2T7LyovYkawKuZCdJA+TQO0nSqL2uXfUOmiFwewA7A2dV1Q1JTgM+BpyaZFPgamBH4DDgnKr69xl8xozOUVXVDvf7UJJfAlcC2wF/OM05Dwf+DTgvyfHAijQr9s0H5izLfwBJ0vizUJIkjdopUx4/CNwAfAI4EaCqHk/yNuBomkLkZTSrzX0JOGomH7CM5/hke38oTS/U92h6iW7snPPcJO+jWf3uTJqlyE8ENgT2mUkuSdLskc48V0mSNENJXgRcAdxWVbv0nUeS9MKxR0mSpBlKcjJwAc1Ke+sDHwZeA3y8z1ySpBeehZIkSTO3Fs3wvZcBTwA/Bd49w3lTkqRZxKF3kiRJktTh8uCSJEmS1GGhJEmSJEkdFkqSJEmS1GGhJEmSJEkdFkqSJEmS1GGhJEmSJEkdFkqSJEmS1GGhJEmSJEkdFkqSJEmS1PH/Ac/Ee+RkxG7EAAAAAElFTkSuQmCC"/>
          <p:cNvSpPr>
            <a:spLocks noChangeAspect="1" noChangeArrowheads="1"/>
          </p:cNvSpPr>
          <p:nvPr/>
        </p:nvSpPr>
        <p:spPr bwMode="auto">
          <a:xfrm>
            <a:off x="625475" y="320675"/>
            <a:ext cx="298450" cy="298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2" name="내용 개체 틀 6"/>
          <p:cNvSpPr>
            <a:spLocks noGrp="1"/>
          </p:cNvSpPr>
          <p:nvPr>
            <p:ph idx="1"/>
          </p:nvPr>
        </p:nvSpPr>
        <p:spPr>
          <a:xfrm>
            <a:off x="457200" y="1200151"/>
            <a:ext cx="8291264" cy="3394472"/>
          </a:xfrm>
        </p:spPr>
        <p:txBody>
          <a:bodyPr>
            <a:normAutofit fontScale="92500" lnSpcReduction="10000"/>
          </a:bodyPr>
          <a:lstStyle/>
          <a:p>
            <a:r>
              <a:rPr lang="en-US" altLang="ko-KR" sz="1600" b="1" dirty="0"/>
              <a:t>The objectives of the projects include the visualization and analysis Korean restaurants in New York City</a:t>
            </a:r>
          </a:p>
          <a:p>
            <a:r>
              <a:rPr lang="en-US" altLang="ko-KR" sz="1600" b="1" dirty="0"/>
              <a:t>There are 103 Korean restaurants in New York City. About 80% of these restaurants are located in Queens. This is considered to be related to most Koreans living in New York, Queens. There are many Korean restaurants in Queens Park, but the highest rated restaurant was </a:t>
            </a:r>
            <a:r>
              <a:rPr lang="en-US" altLang="ko-KR" sz="1600" b="1" dirty="0" err="1"/>
              <a:t>Kichin</a:t>
            </a:r>
            <a:r>
              <a:rPr lang="en-US" altLang="ko-KR" sz="1600" b="1" dirty="0"/>
              <a:t> in </a:t>
            </a:r>
            <a:r>
              <a:rPr lang="en-US" altLang="ko-KR" sz="1600" b="1" dirty="0" err="1"/>
              <a:t>Bushwik</a:t>
            </a:r>
            <a:r>
              <a:rPr lang="en-US" altLang="ko-KR" sz="1600" b="1" dirty="0"/>
              <a:t>, Brooklyn and BCD Tofu House in Murray Hill, Manhattan.</a:t>
            </a:r>
          </a:p>
          <a:p>
            <a:r>
              <a:rPr lang="en-US" altLang="ko-KR" sz="1600" b="1" dirty="0"/>
              <a:t>There are two Murray Hill in NYC, Manhattan and Queens. The regional rating of Murry Hill is very high with 8.8 points, but this is Murry Hill in Manhattan.</a:t>
            </a:r>
          </a:p>
          <a:p>
            <a:r>
              <a:rPr lang="en-US" altLang="ko-KR" sz="1600" b="1" dirty="0"/>
              <a:t>Queens has many Korean restaurants, but has a low rating of 5.8.</a:t>
            </a:r>
          </a:p>
          <a:p>
            <a:r>
              <a:rPr lang="en-US" altLang="ko-KR" sz="1600" b="1" dirty="0"/>
              <a:t>This is likely to be a very frustrating meal if New Yorkers and tourists misunderstand it as a restaurant in Murry Hill, Queens, where many Koreans live. As a result, your chances of lowering your interest in Korean food are very high. In order to use it as a K-food guide, you have to be aware that it is Murry Hill in Manhattan.</a:t>
            </a:r>
          </a:p>
        </p:txBody>
      </p:sp>
    </p:spTree>
    <p:extLst>
      <p:ext uri="{BB962C8B-B14F-4D97-AF65-F5344CB8AC3E}">
        <p14:creationId xmlns:p14="http://schemas.microsoft.com/office/powerpoint/2010/main" val="408013750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506</Words>
  <Application>Microsoft Office PowerPoint</Application>
  <PresentationFormat>화면 슬라이드 쇼(16:9)</PresentationFormat>
  <Paragraphs>43</Paragraphs>
  <Slides>9</Slides>
  <Notes>1</Notes>
  <HiddenSlides>0</HiddenSlides>
  <MMClips>0</MMClips>
  <ScaleCrop>false</ScaleCrop>
  <HeadingPairs>
    <vt:vector size="4" baseType="variant">
      <vt:variant>
        <vt:lpstr>테마</vt:lpstr>
      </vt:variant>
      <vt:variant>
        <vt:i4>1</vt:i4>
      </vt:variant>
      <vt:variant>
        <vt:lpstr>슬라이드 제목</vt:lpstr>
      </vt:variant>
      <vt:variant>
        <vt:i4>9</vt:i4>
      </vt:variant>
    </vt:vector>
  </HeadingPairs>
  <TitlesOfParts>
    <vt:vector size="10" baseType="lpstr">
      <vt:lpstr>Office 테마</vt:lpstr>
      <vt:lpstr>Capstone Project</vt:lpstr>
      <vt:lpstr>Problem &amp; Background</vt:lpstr>
      <vt:lpstr>Problem &amp; Background</vt:lpstr>
      <vt:lpstr>Data and Methodology</vt:lpstr>
      <vt:lpstr>Korean restaurants in NYC</vt:lpstr>
      <vt:lpstr>Korean restaurants in NYC</vt:lpstr>
      <vt:lpstr>Best Korean restaurants in NYC</vt:lpstr>
      <vt:lpstr>Rating Korean restaurants in NYC</vt:lpstr>
      <vt:lpstr>Summary and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오택미</dc:creator>
  <cp:lastModifiedBy>오택미</cp:lastModifiedBy>
  <cp:revision>7</cp:revision>
  <dcterms:created xsi:type="dcterms:W3CDTF">2020-05-26T23:45:10Z</dcterms:created>
  <dcterms:modified xsi:type="dcterms:W3CDTF">2020-05-27T00:53:19Z</dcterms:modified>
</cp:coreProperties>
</file>