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56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04\Videos\Captures\java_src%20-%20JavaTutorial_src__09_mini_Project__gugudan_&#49884;&#44036;_&#47021;&#53433;_&#53440;&#51060;&#47672;_&#49353;.java%20-%20Eclipse%20IDE%202024-08-23%2010-29-54.mp4" TargetMode="External"/><Relationship Id="rId1" Type="http://schemas.microsoft.com/office/2007/relationships/media" Target="file:///C:\Users\04\Videos\Captures\java_src%20-%20JavaTutorial_src__09_mini_Project__gugudan_&#49884;&#44036;_&#47021;&#53433;_&#53440;&#51060;&#47672;_&#49353;.java%20-%20Eclipse%20IDE%202024-08-23%2010-29-54.mp4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7820" y="3515925"/>
            <a:ext cx="287415" cy="3255150"/>
            <a:chOff x="0" y="0"/>
            <a:chExt cx="75698" cy="8573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698" cy="857323"/>
            </a:xfrm>
            <a:custGeom>
              <a:avLst/>
              <a:gdLst/>
              <a:ahLst/>
              <a:cxnLst/>
              <a:rect l="l" t="t" r="r" b="b"/>
              <a:pathLst>
                <a:path w="75698" h="857323">
                  <a:moveTo>
                    <a:pt x="0" y="0"/>
                  </a:moveTo>
                  <a:lnTo>
                    <a:pt x="75698" y="0"/>
                  </a:lnTo>
                  <a:lnTo>
                    <a:pt x="75698" y="857323"/>
                  </a:lnTo>
                  <a:lnTo>
                    <a:pt x="0" y="857323"/>
                  </a:lnTo>
                  <a:close/>
                </a:path>
              </a:pathLst>
            </a:custGeom>
            <a:solidFill>
              <a:srgbClr val="3A53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698" cy="904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43000" y="3692409"/>
            <a:ext cx="211298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A5348"/>
                </a:solidFill>
                <a:latin typeface="Noto Serif Bold"/>
                <a:ea typeface="Noto Serif Bold"/>
                <a:cs typeface="Noto Serif Bold"/>
                <a:sym typeface="Noto Serif Bold"/>
              </a:rPr>
              <a:t>JAVA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3A5348"/>
              </a:solidFill>
              <a:latin typeface="Noto Serif Bold"/>
              <a:ea typeface="Noto Serif Bold"/>
              <a:cs typeface="Noto Serif Bold"/>
              <a:sym typeface="Noto Serif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43000" y="5972371"/>
            <a:ext cx="7254116" cy="55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4"/>
              </a:lnSpc>
              <a:spcBef>
                <a:spcPct val="0"/>
              </a:spcBef>
            </a:pPr>
            <a:r>
              <a:rPr lang="en-US" sz="3253">
                <a:solidFill>
                  <a:srgbClr val="3A5348">
                    <a:alpha val="49804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동태현 - 임동준 신태균 이현건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3000" y="4538108"/>
            <a:ext cx="9463200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63"/>
              </a:lnSpc>
              <a:spcBef>
                <a:spcPct val="0"/>
              </a:spcBef>
            </a:pPr>
            <a:r>
              <a:rPr lang="en-US" sz="6331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MINI PROJECT-</a:t>
            </a:r>
            <a:r>
              <a:rPr lang="en-US" sz="6331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타자게임</a:t>
            </a:r>
            <a:endParaRPr lang="en-US" sz="6331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363480" y="8836025"/>
            <a:ext cx="171009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A5348">
                    <a:alpha val="49804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2027.03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64897" y="5283920"/>
            <a:ext cx="3392653" cy="213990"/>
            <a:chOff x="0" y="0"/>
            <a:chExt cx="893538" cy="563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52949" y="5283920"/>
            <a:ext cx="3392653" cy="213990"/>
            <a:chOff x="0" y="0"/>
            <a:chExt cx="893538" cy="56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872736" y="6719299"/>
            <a:ext cx="4688929" cy="122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8"/>
              </a:lnSpc>
            </a:pPr>
            <a:r>
              <a:rPr lang="en-US" sz="280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-실행 console 사진</a:t>
            </a:r>
          </a:p>
          <a:p>
            <a:pPr algn="l">
              <a:lnSpc>
                <a:spcPts val="5068"/>
              </a:lnSpc>
            </a:pPr>
            <a:r>
              <a:rPr lang="en-US" sz="280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-실행영상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64897" y="5958237"/>
            <a:ext cx="3392653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주요기능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52949" y="6838938"/>
            <a:ext cx="3489826" cy="583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8"/>
              </a:lnSpc>
            </a:pPr>
            <a:r>
              <a:rPr lang="en-US" sz="2800" dirty="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</a:t>
            </a:r>
            <a:r>
              <a:rPr lang="en-US" sz="2800" dirty="0" err="1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소스</a:t>
            </a:r>
            <a:r>
              <a:rPr lang="en-US" sz="2800" dirty="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800" dirty="0" err="1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첨부</a:t>
            </a:r>
            <a:endParaRPr lang="en-US" sz="2800" dirty="0">
              <a:solidFill>
                <a:srgbClr val="3A5348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4897" y="4269468"/>
            <a:ext cx="1696326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52949" y="4269468"/>
            <a:ext cx="1744913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945617" y="5283920"/>
            <a:ext cx="3392653" cy="213990"/>
            <a:chOff x="0" y="0"/>
            <a:chExt cx="893538" cy="563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872736" y="4269468"/>
            <a:ext cx="1568982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99230" y="1805043"/>
            <a:ext cx="320637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A5348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목차</a:t>
            </a:r>
            <a:endParaRPr lang="en-US" sz="9200" dirty="0">
              <a:solidFill>
                <a:srgbClr val="3A5348"/>
              </a:solidFill>
              <a:latin typeface="Nanum Gothic Bold"/>
              <a:ea typeface="Nanum Gothic Bold"/>
              <a:cs typeface="Nanum Gothic Bold"/>
              <a:sym typeface="Nanum Gothic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516310" y="6719299"/>
            <a:ext cx="3489826" cy="249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8"/>
              </a:lnSpc>
            </a:pPr>
            <a:r>
              <a:rPr lang="en-US" sz="280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-구구단</a:t>
            </a:r>
          </a:p>
          <a:p>
            <a:pPr algn="l">
              <a:lnSpc>
                <a:spcPts val="5068"/>
              </a:lnSpc>
            </a:pPr>
            <a:r>
              <a:rPr lang="en-US" sz="280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-제한시간</a:t>
            </a:r>
          </a:p>
          <a:p>
            <a:pPr algn="l">
              <a:lnSpc>
                <a:spcPts val="5068"/>
              </a:lnSpc>
            </a:pPr>
            <a:r>
              <a:rPr lang="en-US" sz="2800">
                <a:solidFill>
                  <a:srgbClr val="3A5348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-랭킹</a:t>
            </a:r>
          </a:p>
          <a:p>
            <a:pPr algn="l">
              <a:lnSpc>
                <a:spcPts val="5068"/>
              </a:lnSpc>
            </a:pPr>
            <a:endParaRPr lang="en-US" sz="2800">
              <a:solidFill>
                <a:srgbClr val="3A5348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52949" y="5958237"/>
            <a:ext cx="3392653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알고리즘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945617" y="5958237"/>
            <a:ext cx="3392653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034817"/>
            <a:ext cx="18288000" cy="4252183"/>
            <a:chOff x="0" y="0"/>
            <a:chExt cx="4816593" cy="11199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19917"/>
            </a:xfrm>
            <a:custGeom>
              <a:avLst/>
              <a:gdLst/>
              <a:ahLst/>
              <a:cxnLst/>
              <a:rect l="l" t="t" r="r" b="b"/>
              <a:pathLst>
                <a:path w="4816592" h="1119917">
                  <a:moveTo>
                    <a:pt x="0" y="0"/>
                  </a:moveTo>
                  <a:lnTo>
                    <a:pt x="4816592" y="0"/>
                  </a:lnTo>
                  <a:lnTo>
                    <a:pt x="4816592" y="1119917"/>
                  </a:lnTo>
                  <a:lnTo>
                    <a:pt x="0" y="1119917"/>
                  </a:lnTo>
                  <a:close/>
                </a:path>
              </a:pathLst>
            </a:custGeom>
            <a:solidFill>
              <a:srgbClr val="DAD9C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67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9421" y="2361486"/>
            <a:ext cx="14429158" cy="6236703"/>
            <a:chOff x="0" y="0"/>
            <a:chExt cx="3800272" cy="1642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00272" cy="1642588"/>
            </a:xfrm>
            <a:custGeom>
              <a:avLst/>
              <a:gdLst/>
              <a:ahLst/>
              <a:cxnLst/>
              <a:rect l="l" t="t" r="r" b="b"/>
              <a:pathLst>
                <a:path w="3800272" h="1642588">
                  <a:moveTo>
                    <a:pt x="0" y="0"/>
                  </a:moveTo>
                  <a:lnTo>
                    <a:pt x="3800272" y="0"/>
                  </a:lnTo>
                  <a:lnTo>
                    <a:pt x="3800272" y="1642588"/>
                  </a:lnTo>
                  <a:lnTo>
                    <a:pt x="0" y="1642588"/>
                  </a:lnTo>
                  <a:close/>
                </a:path>
              </a:pathLst>
            </a:custGeom>
            <a:solidFill>
              <a:srgbClr val="EEED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00272" cy="1690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6335" y="560387"/>
            <a:ext cx="288256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AutoNum type="arabicPeriod"/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주요기능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67418" y="6238735"/>
            <a:ext cx="305238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</a:t>
            </a:r>
            <a:r>
              <a:rPr lang="en-US" sz="3000" dirty="0" err="1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단계별</a:t>
            </a:r>
            <a:r>
              <a:rPr lang="en-US" sz="3000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 dirty="0" smtClean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000" dirty="0" err="1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난이도</a:t>
            </a:r>
            <a:r>
              <a:rPr lang="en-US" sz="3000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000" dirty="0" err="1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상승</a:t>
            </a:r>
            <a:endParaRPr lang="en-US" sz="3000" dirty="0">
              <a:solidFill>
                <a:srgbClr val="3A534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67418" y="4583113"/>
            <a:ext cx="305238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</a:t>
            </a:r>
            <a:r>
              <a:rPr lang="en-US" sz="3000" dirty="0" err="1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구구단</a:t>
            </a:r>
            <a:r>
              <a:rPr lang="en-US" sz="3000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000" dirty="0" err="1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타자게임</a:t>
            </a:r>
            <a:endParaRPr lang="en-US" sz="3000" dirty="0">
              <a:solidFill>
                <a:srgbClr val="3A534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5389" y="3327765"/>
            <a:ext cx="306375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9 x9=?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79760" y="3327765"/>
            <a:ext cx="306375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몇 </a:t>
            </a:r>
            <a:r>
              <a:rPr lang="en-US" sz="5000" b="1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등일까</a:t>
            </a:r>
            <a:endParaRPr lang="en-US" sz="5000" b="1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80561" y="3327765"/>
            <a:ext cx="306375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제한시간</a:t>
            </a:r>
            <a:endParaRPr lang="en-US" sz="5000" b="1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23281" y="6238735"/>
            <a:ext cx="38237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-랭킹확인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23281" y="4583113"/>
            <a:ext cx="38237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-ID와 점수저장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13662" y="6238735"/>
            <a:ext cx="324455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-재도전 가능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13662" y="4583113"/>
            <a:ext cx="324455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-단계별 제한시간</a:t>
            </a:r>
          </a:p>
        </p:txBody>
      </p:sp>
      <p:sp>
        <p:nvSpPr>
          <p:cNvPr id="18" name="AutoShape 18"/>
          <p:cNvSpPr/>
          <p:nvPr/>
        </p:nvSpPr>
        <p:spPr>
          <a:xfrm>
            <a:off x="3608895" y="795338"/>
            <a:ext cx="1395277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6384511" y="3047127"/>
            <a:ext cx="0" cy="4865422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1566174" y="3047127"/>
            <a:ext cx="0" cy="4865422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08895" y="795338"/>
            <a:ext cx="1395277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795062" y="7114651"/>
            <a:ext cx="14067340" cy="2509032"/>
            <a:chOff x="0" y="0"/>
            <a:chExt cx="3704978" cy="6608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04979" cy="660815"/>
            </a:xfrm>
            <a:custGeom>
              <a:avLst/>
              <a:gdLst/>
              <a:ahLst/>
              <a:cxnLst/>
              <a:rect l="l" t="t" r="r" b="b"/>
              <a:pathLst>
                <a:path w="3704979" h="660815">
                  <a:moveTo>
                    <a:pt x="0" y="0"/>
                  </a:moveTo>
                  <a:lnTo>
                    <a:pt x="3704979" y="0"/>
                  </a:lnTo>
                  <a:lnTo>
                    <a:pt x="3704979" y="660815"/>
                  </a:lnTo>
                  <a:lnTo>
                    <a:pt x="0" y="6608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704978" cy="708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4901" y="1028700"/>
            <a:ext cx="14067501" cy="6288712"/>
            <a:chOff x="0" y="0"/>
            <a:chExt cx="1770353" cy="7914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0353" cy="791416"/>
            </a:xfrm>
            <a:custGeom>
              <a:avLst/>
              <a:gdLst/>
              <a:ahLst/>
              <a:cxnLst/>
              <a:rect l="l" t="t" r="r" b="b"/>
              <a:pathLst>
                <a:path w="1770353" h="791416">
                  <a:moveTo>
                    <a:pt x="0" y="0"/>
                  </a:moveTo>
                  <a:lnTo>
                    <a:pt x="1770353" y="0"/>
                  </a:lnTo>
                  <a:lnTo>
                    <a:pt x="1770353" y="791416"/>
                  </a:lnTo>
                  <a:lnTo>
                    <a:pt x="0" y="791416"/>
                  </a:lnTo>
                  <a:close/>
                </a:path>
              </a:pathLst>
            </a:custGeom>
            <a:blipFill>
              <a:blip r:embed="rId2"/>
              <a:stretch>
                <a:fillRect t="-869" b="-869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335" y="560387"/>
            <a:ext cx="288256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알고리즘-구구단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74396" y="7498387"/>
            <a:ext cx="3787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구구단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74396" y="8321542"/>
            <a:ext cx="595520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-Random()을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통해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1~9까지의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수를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무작위로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 smtClean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추출</a:t>
            </a:r>
            <a:endParaRPr lang="en-US" sz="2000" dirty="0">
              <a:solidFill>
                <a:srgbClr val="000000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-Scanner()를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통해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구구단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정답을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입력</a:t>
            </a:r>
            <a:endParaRPr lang="en-US" sz="2000" dirty="0">
              <a:solidFill>
                <a:srgbClr val="000000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>
              <a:lnSpc>
                <a:spcPts val="2380"/>
              </a:lnSpc>
              <a:spcBef>
                <a:spcPct val="0"/>
              </a:spcBef>
            </a:pPr>
            <a:endParaRPr lang="en-US" sz="2000" dirty="0">
              <a:solidFill>
                <a:srgbClr val="000000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191000" y="727319"/>
            <a:ext cx="13370666" cy="68019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795062" y="7114651"/>
            <a:ext cx="14067340" cy="2509032"/>
            <a:chOff x="0" y="0"/>
            <a:chExt cx="3704978" cy="6608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04979" cy="660815"/>
            </a:xfrm>
            <a:custGeom>
              <a:avLst/>
              <a:gdLst/>
              <a:ahLst/>
              <a:cxnLst/>
              <a:rect l="l" t="t" r="r" b="b"/>
              <a:pathLst>
                <a:path w="3704979" h="660815">
                  <a:moveTo>
                    <a:pt x="0" y="0"/>
                  </a:moveTo>
                  <a:lnTo>
                    <a:pt x="3704979" y="0"/>
                  </a:lnTo>
                  <a:lnTo>
                    <a:pt x="3704979" y="660815"/>
                  </a:lnTo>
                  <a:lnTo>
                    <a:pt x="0" y="6608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704978" cy="708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4901" y="1028700"/>
            <a:ext cx="14067501" cy="6288712"/>
            <a:chOff x="0" y="0"/>
            <a:chExt cx="1770353" cy="7914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0353" cy="791416"/>
            </a:xfrm>
            <a:custGeom>
              <a:avLst/>
              <a:gdLst/>
              <a:ahLst/>
              <a:cxnLst/>
              <a:rect l="l" t="t" r="r" b="b"/>
              <a:pathLst>
                <a:path w="1770353" h="791416">
                  <a:moveTo>
                    <a:pt x="0" y="0"/>
                  </a:moveTo>
                  <a:lnTo>
                    <a:pt x="1770353" y="0"/>
                  </a:lnTo>
                  <a:lnTo>
                    <a:pt x="1770353" y="791416"/>
                  </a:lnTo>
                  <a:lnTo>
                    <a:pt x="0" y="791416"/>
                  </a:lnTo>
                  <a:close/>
                </a:path>
              </a:pathLst>
            </a:custGeom>
            <a:blipFill>
              <a:blip r:embed="rId2"/>
              <a:stretch>
                <a:fillRect l="-1035" r="-103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334" y="560388"/>
            <a:ext cx="3236065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</a:t>
            </a:r>
            <a:r>
              <a:rPr lang="en-US" sz="2499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알고리즘-랭킹확인</a:t>
            </a:r>
            <a:endParaRPr lang="en-US" sz="2499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74396" y="7498387"/>
            <a:ext cx="3787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랭킹확인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74396" y="8321542"/>
            <a:ext cx="8578235" cy="100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-이중for를 통해 배열에 점수를 순서대로 저장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-System.out.println을 통해 등수와 아이디, 점수를 순서대로 출력</a:t>
            </a:r>
          </a:p>
          <a:p>
            <a:pPr marL="0" lvl="0" indent="0" algn="l">
              <a:lnSpc>
                <a:spcPts val="2380"/>
              </a:lnSpc>
              <a:spcBef>
                <a:spcPct val="0"/>
              </a:spcBef>
            </a:pPr>
            <a:endParaRPr lang="en-US" sz="2000">
              <a:solidFill>
                <a:srgbClr val="000000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4267200" y="795337"/>
            <a:ext cx="13294466" cy="5238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795062" y="7114651"/>
            <a:ext cx="14067340" cy="2509032"/>
            <a:chOff x="0" y="0"/>
            <a:chExt cx="3704978" cy="6608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04979" cy="660815"/>
            </a:xfrm>
            <a:custGeom>
              <a:avLst/>
              <a:gdLst/>
              <a:ahLst/>
              <a:cxnLst/>
              <a:rect l="l" t="t" r="r" b="b"/>
              <a:pathLst>
                <a:path w="3704979" h="660815">
                  <a:moveTo>
                    <a:pt x="0" y="0"/>
                  </a:moveTo>
                  <a:lnTo>
                    <a:pt x="3704979" y="0"/>
                  </a:lnTo>
                  <a:lnTo>
                    <a:pt x="3704979" y="660815"/>
                  </a:lnTo>
                  <a:lnTo>
                    <a:pt x="0" y="6608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704978" cy="708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4901" y="1028700"/>
            <a:ext cx="14067501" cy="6288712"/>
            <a:chOff x="0" y="0"/>
            <a:chExt cx="1770353" cy="7914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0353" cy="791416"/>
            </a:xfrm>
            <a:custGeom>
              <a:avLst/>
              <a:gdLst/>
              <a:ahLst/>
              <a:cxnLst/>
              <a:rect l="l" t="t" r="r" b="b"/>
              <a:pathLst>
                <a:path w="1770353" h="791416">
                  <a:moveTo>
                    <a:pt x="0" y="0"/>
                  </a:moveTo>
                  <a:lnTo>
                    <a:pt x="1770353" y="0"/>
                  </a:lnTo>
                  <a:lnTo>
                    <a:pt x="1770353" y="791416"/>
                  </a:lnTo>
                  <a:lnTo>
                    <a:pt x="0" y="791416"/>
                  </a:lnTo>
                  <a:close/>
                </a:path>
              </a:pathLst>
            </a:custGeom>
            <a:blipFill>
              <a:blip r:embed="rId2"/>
              <a:stretch>
                <a:fillRect t="-869" b="-869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334" y="560387"/>
            <a:ext cx="3312265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</a:t>
            </a:r>
            <a:r>
              <a:rPr lang="en-US" sz="2499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알고리즘-제한시간</a:t>
            </a:r>
            <a:endParaRPr lang="en-US" sz="2499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74396" y="7498387"/>
            <a:ext cx="3787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제한시간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74396" y="8321542"/>
            <a:ext cx="7462241" cy="100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-Timer/TimerTask를 통해 구구단 게임 시작 시 남은 시간을 출력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>
                    <a:alpha val="60000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-시간 초과시 구구단 게임 해당 단계 종료</a:t>
            </a:r>
          </a:p>
          <a:p>
            <a:pPr marL="0" lvl="0" indent="0" algn="l">
              <a:lnSpc>
                <a:spcPts val="2380"/>
              </a:lnSpc>
              <a:spcBef>
                <a:spcPct val="0"/>
              </a:spcBef>
            </a:pPr>
            <a:endParaRPr lang="en-US" sz="2000">
              <a:solidFill>
                <a:srgbClr val="000000">
                  <a:alpha val="60000"/>
                </a:srgb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0026" y="795338"/>
            <a:ext cx="1366163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63167" y="1493231"/>
            <a:ext cx="5953717" cy="7141654"/>
          </a:xfrm>
          <a:custGeom>
            <a:avLst/>
            <a:gdLst/>
            <a:ahLst/>
            <a:cxnLst/>
            <a:rect l="l" t="t" r="r" b="b"/>
            <a:pathLst>
              <a:path w="5953717" h="7141654">
                <a:moveTo>
                  <a:pt x="0" y="0"/>
                </a:moveTo>
                <a:lnTo>
                  <a:pt x="5953718" y="0"/>
                </a:lnTo>
                <a:lnTo>
                  <a:pt x="5953718" y="7141654"/>
                </a:lnTo>
                <a:lnTo>
                  <a:pt x="0" y="714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-12647" r="-12647" b="-445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49120" y="1865949"/>
            <a:ext cx="4625530" cy="6768936"/>
            <a:chOff x="0" y="0"/>
            <a:chExt cx="1325618" cy="1939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5618" cy="1939890"/>
            </a:xfrm>
            <a:custGeom>
              <a:avLst/>
              <a:gdLst/>
              <a:ahLst/>
              <a:cxnLst/>
              <a:rect l="l" t="t" r="r" b="b"/>
              <a:pathLst>
                <a:path w="1325618" h="1939890">
                  <a:moveTo>
                    <a:pt x="0" y="0"/>
                  </a:moveTo>
                  <a:lnTo>
                    <a:pt x="1325618" y="0"/>
                  </a:lnTo>
                  <a:lnTo>
                    <a:pt x="1325618" y="1939890"/>
                  </a:lnTo>
                  <a:lnTo>
                    <a:pt x="0" y="1939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325618" cy="1987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98184" y="2930569"/>
            <a:ext cx="4127404" cy="5503049"/>
          </a:xfrm>
          <a:custGeom>
            <a:avLst/>
            <a:gdLst/>
            <a:ahLst/>
            <a:cxnLst/>
            <a:rect l="l" t="t" r="r" b="b"/>
            <a:pathLst>
              <a:path w="4127404" h="5503049">
                <a:moveTo>
                  <a:pt x="0" y="0"/>
                </a:moveTo>
                <a:lnTo>
                  <a:pt x="4127403" y="0"/>
                </a:lnTo>
                <a:lnTo>
                  <a:pt x="4127403" y="5503048"/>
                </a:lnTo>
                <a:lnTo>
                  <a:pt x="0" y="55030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8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26334" y="560387"/>
            <a:ext cx="317369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</a:t>
            </a:r>
            <a:r>
              <a:rPr lang="en-US" sz="2499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실행화면</a:t>
            </a:r>
            <a:r>
              <a:rPr lang="en-US" sz="2499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-Console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48405" y="2217811"/>
            <a:ext cx="1321185" cy="500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 err="1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구구단</a:t>
            </a:r>
            <a:endParaRPr lang="en-US" sz="3000" b="1" dirty="0">
              <a:solidFill>
                <a:srgbClr val="3A5348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045282" y="1572673"/>
            <a:ext cx="6197436" cy="7141654"/>
            <a:chOff x="0" y="0"/>
            <a:chExt cx="8263248" cy="952220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3248" cy="9522205"/>
            </a:xfrm>
            <a:custGeom>
              <a:avLst/>
              <a:gdLst/>
              <a:ahLst/>
              <a:cxnLst/>
              <a:rect l="l" t="t" r="r" b="b"/>
              <a:pathLst>
                <a:path w="8263248" h="9522205">
                  <a:moveTo>
                    <a:pt x="0" y="0"/>
                  </a:moveTo>
                  <a:lnTo>
                    <a:pt x="8263248" y="0"/>
                  </a:lnTo>
                  <a:lnTo>
                    <a:pt x="8263248" y="9522205"/>
                  </a:lnTo>
                  <a:lnTo>
                    <a:pt x="0" y="9522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0"/>
              </a:blip>
              <a:stretch>
                <a:fillRect l="-7617" r="-7617"/>
              </a:stretch>
            </a:blipFill>
          </p:spPr>
        </p:sp>
        <p:grpSp>
          <p:nvGrpSpPr>
            <p:cNvPr id="12" name="Group 12"/>
            <p:cNvGrpSpPr/>
            <p:nvPr/>
          </p:nvGrpSpPr>
          <p:grpSpPr>
            <a:xfrm>
              <a:off x="1047937" y="496957"/>
              <a:ext cx="6167374" cy="9025248"/>
              <a:chOff x="0" y="0"/>
              <a:chExt cx="1325618" cy="1939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25618" cy="1939890"/>
              </a:xfrm>
              <a:custGeom>
                <a:avLst/>
                <a:gdLst/>
                <a:ahLst/>
                <a:cxnLst/>
                <a:rect l="l" t="t" r="r" b="b"/>
                <a:pathLst>
                  <a:path w="1325618" h="1939890">
                    <a:moveTo>
                      <a:pt x="0" y="0"/>
                    </a:moveTo>
                    <a:lnTo>
                      <a:pt x="1325618" y="0"/>
                    </a:lnTo>
                    <a:lnTo>
                      <a:pt x="1325618" y="1939890"/>
                    </a:lnTo>
                    <a:lnTo>
                      <a:pt x="0" y="1939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1325618" cy="19875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385596" y="1916450"/>
              <a:ext cx="5616999" cy="7337398"/>
            </a:xfrm>
            <a:custGeom>
              <a:avLst/>
              <a:gdLst/>
              <a:ahLst/>
              <a:cxnLst/>
              <a:rect l="l" t="t" r="r" b="b"/>
              <a:pathLst>
                <a:path w="5616999" h="7337398">
                  <a:moveTo>
                    <a:pt x="0" y="0"/>
                  </a:moveTo>
                  <a:lnTo>
                    <a:pt x="5616999" y="0"/>
                  </a:lnTo>
                  <a:lnTo>
                    <a:pt x="5616999" y="7337398"/>
                  </a:lnTo>
                  <a:lnTo>
                    <a:pt x="0" y="73373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8" b="-442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3483784" y="864567"/>
              <a:ext cx="1295679" cy="666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err="1">
                  <a:solidFill>
                    <a:srgbClr val="3A5348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랭킹</a:t>
              </a:r>
              <a:endParaRPr lang="en-US" sz="3000" b="1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17346" y="1572673"/>
            <a:ext cx="6197436" cy="7141654"/>
            <a:chOff x="0" y="0"/>
            <a:chExt cx="8263248" cy="952220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63248" cy="9522205"/>
            </a:xfrm>
            <a:custGeom>
              <a:avLst/>
              <a:gdLst/>
              <a:ahLst/>
              <a:cxnLst/>
              <a:rect l="l" t="t" r="r" b="b"/>
              <a:pathLst>
                <a:path w="8263248" h="9522205">
                  <a:moveTo>
                    <a:pt x="0" y="0"/>
                  </a:moveTo>
                  <a:lnTo>
                    <a:pt x="8263248" y="0"/>
                  </a:lnTo>
                  <a:lnTo>
                    <a:pt x="8263248" y="9522205"/>
                  </a:lnTo>
                  <a:lnTo>
                    <a:pt x="0" y="9522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0"/>
              </a:blip>
              <a:stretch>
                <a:fillRect l="-7617" r="-7617"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1047937" y="496957"/>
              <a:ext cx="6167374" cy="9025248"/>
              <a:chOff x="0" y="0"/>
              <a:chExt cx="1325618" cy="1939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325618" cy="1939890"/>
              </a:xfrm>
              <a:custGeom>
                <a:avLst/>
                <a:gdLst/>
                <a:ahLst/>
                <a:cxnLst/>
                <a:rect l="l" t="t" r="r" b="b"/>
                <a:pathLst>
                  <a:path w="1325618" h="1939890">
                    <a:moveTo>
                      <a:pt x="0" y="0"/>
                    </a:moveTo>
                    <a:lnTo>
                      <a:pt x="1325618" y="0"/>
                    </a:lnTo>
                    <a:lnTo>
                      <a:pt x="1325618" y="1939890"/>
                    </a:lnTo>
                    <a:lnTo>
                      <a:pt x="0" y="1939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1325618" cy="19875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1332232" y="1941229"/>
              <a:ext cx="5551774" cy="7312619"/>
            </a:xfrm>
            <a:custGeom>
              <a:avLst/>
              <a:gdLst/>
              <a:ahLst/>
              <a:cxnLst/>
              <a:rect l="l" t="t" r="r" b="b"/>
              <a:pathLst>
                <a:path w="5551774" h="7312619">
                  <a:moveTo>
                    <a:pt x="0" y="0"/>
                  </a:moveTo>
                  <a:lnTo>
                    <a:pt x="5551775" y="0"/>
                  </a:lnTo>
                  <a:lnTo>
                    <a:pt x="5551775" y="7312619"/>
                  </a:lnTo>
                  <a:lnTo>
                    <a:pt x="0" y="7312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00" r="-24013" b="-300"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3006515" y="860021"/>
              <a:ext cx="2250217" cy="666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err="1">
                  <a:solidFill>
                    <a:srgbClr val="3A5348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제한시간</a:t>
              </a:r>
              <a:endParaRPr lang="en-US" sz="3000" b="1" dirty="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08895" y="795338"/>
            <a:ext cx="1395277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213442" y="1386314"/>
            <a:ext cx="15861116" cy="7141654"/>
          </a:xfrm>
          <a:custGeom>
            <a:avLst/>
            <a:gdLst/>
            <a:ahLst/>
            <a:cxnLst/>
            <a:rect l="l" t="t" r="r" b="b"/>
            <a:pathLst>
              <a:path w="15861116" h="7141654">
                <a:moveTo>
                  <a:pt x="0" y="0"/>
                </a:moveTo>
                <a:lnTo>
                  <a:pt x="15861116" y="0"/>
                </a:lnTo>
                <a:lnTo>
                  <a:pt x="15861116" y="7141654"/>
                </a:lnTo>
                <a:lnTo>
                  <a:pt x="0" y="7141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0000"/>
            </a:blip>
            <a:stretch>
              <a:fillRect l="-18490" t="-75960" b="-87180"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579550" y="1572673"/>
            <a:ext cx="15128899" cy="6768936"/>
            <a:chOff x="0" y="0"/>
            <a:chExt cx="4335749" cy="1939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35749" cy="1939890"/>
            </a:xfrm>
            <a:custGeom>
              <a:avLst/>
              <a:gdLst/>
              <a:ahLst/>
              <a:cxnLst/>
              <a:rect l="l" t="t" r="r" b="b"/>
              <a:pathLst>
                <a:path w="4335749" h="1939890">
                  <a:moveTo>
                    <a:pt x="0" y="0"/>
                  </a:moveTo>
                  <a:lnTo>
                    <a:pt x="4335749" y="0"/>
                  </a:lnTo>
                  <a:lnTo>
                    <a:pt x="4335749" y="1939890"/>
                  </a:lnTo>
                  <a:lnTo>
                    <a:pt x="0" y="1939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335749" cy="198751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6335" y="560387"/>
            <a:ext cx="2882560" cy="4397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실행화면-동영상</a:t>
            </a:r>
          </a:p>
        </p:txBody>
      </p:sp>
      <p:pic>
        <p:nvPicPr>
          <p:cNvPr id="9" name="java_src - JavaTutorial_src__09_mini_Project__gugudan_시간_랭킹_타이머_색.java - Eclipse IDE 2024-08-23 10-29-5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3048000" y="1562100"/>
            <a:ext cx="121920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6805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69050" y="2732140"/>
            <a:ext cx="574989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3A5348"/>
                </a:solidFill>
                <a:latin typeface="Noto Sans" panose="020B0600000101010101" charset="0"/>
                <a:ea typeface="Noto Sans" panose="020B0600000101010101" charset="0"/>
                <a:cs typeface="Noto Serif Bold"/>
                <a:sym typeface="Noto Serif Bold"/>
              </a:rPr>
              <a:t>감사합니다</a:t>
            </a:r>
            <a:endParaRPr lang="en-US" sz="9000" dirty="0">
              <a:solidFill>
                <a:srgbClr val="3A5348"/>
              </a:solidFill>
              <a:latin typeface="Noto Sans" panose="020B0600000101010101" charset="0"/>
              <a:ea typeface="Noto Sans" panose="020B0600000101010101" charset="0"/>
              <a:cs typeface="Noto Serif Bold"/>
              <a:sym typeface="Noto Serif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979940" y="4991100"/>
            <a:ext cx="2328118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</Words>
  <Application>Microsoft Office PowerPoint</Application>
  <PresentationFormat>사용자 지정</PresentationFormat>
  <Paragraphs>47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Serif Bold</vt:lpstr>
      <vt:lpstr>맑은 고딕</vt:lpstr>
      <vt:lpstr>Noto Sans</vt:lpstr>
      <vt:lpstr>Arial</vt:lpstr>
      <vt:lpstr>Noto Sans Bold</vt:lpstr>
      <vt:lpstr>Nanum Gothic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추가</dc:title>
  <dc:creator>04</dc:creator>
  <cp:lastModifiedBy>04</cp:lastModifiedBy>
  <cp:revision>11</cp:revision>
  <dcterms:created xsi:type="dcterms:W3CDTF">2006-08-16T00:00:00Z</dcterms:created>
  <dcterms:modified xsi:type="dcterms:W3CDTF">2024-08-23T02:24:13Z</dcterms:modified>
  <cp:version>1000.0000.01</cp:version>
</cp:coreProperties>
</file>