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2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C3C6-6105-4B7D-A40E-53AF35FDBF2A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FA42-AB0C-4745-804D-E0DEC9ACC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89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C3C6-6105-4B7D-A40E-53AF35FDBF2A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FA42-AB0C-4745-804D-E0DEC9ACC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835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C3C6-6105-4B7D-A40E-53AF35FDBF2A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FA42-AB0C-4745-804D-E0DEC9ACC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47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C3C6-6105-4B7D-A40E-53AF35FDBF2A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FA42-AB0C-4745-804D-E0DEC9ACC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1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C3C6-6105-4B7D-A40E-53AF35FDBF2A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FA42-AB0C-4745-804D-E0DEC9ACC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00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C3C6-6105-4B7D-A40E-53AF35FDBF2A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FA42-AB0C-4745-804D-E0DEC9ACC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8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C3C6-6105-4B7D-A40E-53AF35FDBF2A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FA42-AB0C-4745-804D-E0DEC9ACC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60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C3C6-6105-4B7D-A40E-53AF35FDBF2A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FA42-AB0C-4745-804D-E0DEC9ACC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03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C3C6-6105-4B7D-A40E-53AF35FDBF2A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FA42-AB0C-4745-804D-E0DEC9ACC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04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C3C6-6105-4B7D-A40E-53AF35FDBF2A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FA42-AB0C-4745-804D-E0DEC9ACC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64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FC3C6-6105-4B7D-A40E-53AF35FDBF2A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9FA42-AB0C-4745-804D-E0DEC9ACC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0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C3C6-6105-4B7D-A40E-53AF35FDBF2A}" type="datetimeFigureOut">
              <a:rPr lang="ko-KR" altLang="en-US" smtClean="0"/>
              <a:t>2024-08-13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9FA42-AB0C-4745-804D-E0DEC9ACC0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8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36814"/>
            <a:ext cx="10892114" cy="2682786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85800" y="523920"/>
            <a:ext cx="8318500" cy="6477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Test_00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3416300" y="4686299"/>
            <a:ext cx="7937500" cy="1541463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93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46759" y="386258"/>
            <a:ext cx="8318500" cy="6477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Test_</a:t>
            </a:r>
            <a:r>
              <a:rPr lang="ko-KR" altLang="en-US" dirty="0" smtClean="0"/>
              <a:t>특별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317" y="523920"/>
            <a:ext cx="8550913" cy="5981052"/>
          </a:xfrm>
        </p:spPr>
      </p:pic>
      <p:sp>
        <p:nvSpPr>
          <p:cNvPr id="7" name="왼쪽 화살표 6"/>
          <p:cNvSpPr/>
          <p:nvPr/>
        </p:nvSpPr>
        <p:spPr>
          <a:xfrm rot="10800000">
            <a:off x="2572130" y="3679821"/>
            <a:ext cx="1218004" cy="2324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7863" y="286906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안에서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실행</a:t>
            </a:r>
            <a:endParaRPr lang="ko-KR" altLang="en-US" dirty="0"/>
          </a:p>
        </p:txBody>
      </p:sp>
      <p:sp>
        <p:nvSpPr>
          <p:cNvPr id="9" name="왼쪽 화살표 8"/>
          <p:cNvSpPr/>
          <p:nvPr/>
        </p:nvSpPr>
        <p:spPr>
          <a:xfrm rot="10800000">
            <a:off x="2884659" y="4085202"/>
            <a:ext cx="1218004" cy="2324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95620" y="4375884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Char</a:t>
            </a:r>
            <a:r>
              <a:rPr lang="ko-KR" altLang="en-US" dirty="0" smtClean="0"/>
              <a:t>타입을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타입 정수로 변환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2734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8059837" y="200025"/>
            <a:ext cx="1721734" cy="64779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특별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0" y="523920"/>
            <a:ext cx="7961187" cy="5966770"/>
          </a:xfrm>
        </p:spPr>
      </p:pic>
      <p:sp>
        <p:nvSpPr>
          <p:cNvPr id="18" name="왼쪽 화살표 17"/>
          <p:cNvSpPr/>
          <p:nvPr/>
        </p:nvSpPr>
        <p:spPr>
          <a:xfrm>
            <a:off x="5975500" y="3507305"/>
            <a:ext cx="2789499" cy="5324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9043911" y="363586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정수인지판별</a:t>
            </a:r>
            <a:endParaRPr lang="ko-KR" altLang="en-US" dirty="0"/>
          </a:p>
        </p:txBody>
      </p:sp>
      <p:sp>
        <p:nvSpPr>
          <p:cNvPr id="20" name="왼쪽 화살표 19"/>
          <p:cNvSpPr/>
          <p:nvPr/>
        </p:nvSpPr>
        <p:spPr>
          <a:xfrm>
            <a:off x="5956294" y="4483835"/>
            <a:ext cx="2789499" cy="5324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024705" y="4612391"/>
            <a:ext cx="28873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‘/’</a:t>
            </a:r>
            <a:r>
              <a:rPr lang="ko-KR" altLang="en-US" dirty="0" err="1" smtClean="0"/>
              <a:t>일때</a:t>
            </a:r>
            <a:endParaRPr lang="en-US" altLang="ko-KR" dirty="0" smtClean="0"/>
          </a:p>
          <a:p>
            <a:r>
              <a:rPr lang="ko-KR" altLang="en-US" dirty="0" smtClean="0"/>
              <a:t>문자열을 정수로 변환하여</a:t>
            </a:r>
            <a:endParaRPr lang="en-US" altLang="ko-KR" dirty="0" smtClean="0"/>
          </a:p>
          <a:p>
            <a:r>
              <a:rPr lang="en-US" altLang="ko-KR" dirty="0" smtClean="0"/>
              <a:t>Sum </a:t>
            </a:r>
            <a:r>
              <a:rPr lang="ko-KR" altLang="en-US" dirty="0" smtClean="0"/>
              <a:t>에 저장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26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85800" y="523920"/>
            <a:ext cx="8318500" cy="6477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Test_01</a:t>
            </a:r>
            <a:endParaRPr lang="ko-KR" altLang="en-US" dirty="0"/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710"/>
            <a:ext cx="11883895" cy="3844790"/>
          </a:xfrm>
        </p:spPr>
      </p:pic>
      <p:sp>
        <p:nvSpPr>
          <p:cNvPr id="7" name="직사각형 6"/>
          <p:cNvSpPr/>
          <p:nvPr/>
        </p:nvSpPr>
        <p:spPr>
          <a:xfrm>
            <a:off x="5624840" y="5664290"/>
            <a:ext cx="5474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test_02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586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85800" y="523920"/>
            <a:ext cx="8318500" cy="6477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Test_02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1" y="1346200"/>
            <a:ext cx="10113439" cy="5121759"/>
          </a:xfrm>
        </p:spPr>
      </p:pic>
    </p:spTree>
    <p:extLst>
      <p:ext uri="{BB962C8B-B14F-4D97-AF65-F5344CB8AC3E}">
        <p14:creationId xmlns:p14="http://schemas.microsoft.com/office/powerpoint/2010/main" val="141777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85800" y="523920"/>
            <a:ext cx="8318500" cy="6477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Test_03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346200"/>
            <a:ext cx="8318500" cy="4792554"/>
          </a:xfrm>
        </p:spPr>
      </p:pic>
    </p:spTree>
    <p:extLst>
      <p:ext uri="{BB962C8B-B14F-4D97-AF65-F5344CB8AC3E}">
        <p14:creationId xmlns:p14="http://schemas.microsoft.com/office/powerpoint/2010/main" val="2584132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85800" y="523920"/>
            <a:ext cx="8318500" cy="6477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Test_04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333500"/>
            <a:ext cx="8470900" cy="4703044"/>
          </a:xfrm>
        </p:spPr>
      </p:pic>
    </p:spTree>
    <p:extLst>
      <p:ext uri="{BB962C8B-B14F-4D97-AF65-F5344CB8AC3E}">
        <p14:creationId xmlns:p14="http://schemas.microsoft.com/office/powerpoint/2010/main" val="1351268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85800" y="523920"/>
            <a:ext cx="8318500" cy="6477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Test_06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547" y="194070"/>
            <a:ext cx="5564868" cy="6663930"/>
          </a:xfrm>
        </p:spPr>
      </p:pic>
      <p:sp>
        <p:nvSpPr>
          <p:cNvPr id="7" name="왼쪽 화살표 6"/>
          <p:cNvSpPr/>
          <p:nvPr/>
        </p:nvSpPr>
        <p:spPr>
          <a:xfrm rot="10800000">
            <a:off x="5462545" y="2291125"/>
            <a:ext cx="1218004" cy="2324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60002" y="2222699"/>
            <a:ext cx="460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 </a:t>
            </a:r>
            <a:r>
              <a:rPr lang="ko-KR" altLang="en-US" dirty="0" smtClean="0"/>
              <a:t>부호</a:t>
            </a:r>
            <a:r>
              <a:rPr lang="ko-KR" altLang="en-US" dirty="0"/>
              <a:t>일</a:t>
            </a:r>
            <a:r>
              <a:rPr lang="ko-KR" altLang="en-US" dirty="0" smtClean="0"/>
              <a:t> 때 </a:t>
            </a:r>
            <a:r>
              <a:rPr lang="en-US" altLang="ko-KR" dirty="0" smtClean="0"/>
              <a:t>c</a:t>
            </a:r>
            <a:r>
              <a:rPr lang="ko-KR" altLang="en-US" dirty="0" smtClean="0"/>
              <a:t>를 정수로 변환하여 </a:t>
            </a:r>
            <a:r>
              <a:rPr lang="en-US" altLang="ko-KR" dirty="0" smtClean="0"/>
              <a:t>d</a:t>
            </a:r>
            <a:r>
              <a:rPr lang="ko-KR" altLang="en-US" dirty="0" smtClean="0"/>
              <a:t>에 저장</a:t>
            </a:r>
            <a:endParaRPr lang="en-US" altLang="ko-KR" dirty="0" smtClean="0"/>
          </a:p>
        </p:txBody>
      </p:sp>
      <p:sp>
        <p:nvSpPr>
          <p:cNvPr id="9" name="왼쪽 화살표 8"/>
          <p:cNvSpPr/>
          <p:nvPr/>
        </p:nvSpPr>
        <p:spPr>
          <a:xfrm rot="10800000">
            <a:off x="5462545" y="5196371"/>
            <a:ext cx="1218004" cy="2324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03936" y="5127946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r>
              <a:rPr lang="ko-KR" altLang="en-US" dirty="0" smtClean="0"/>
              <a:t>가 부호가 </a:t>
            </a:r>
            <a:r>
              <a:rPr lang="ko-KR" altLang="en-US" dirty="0" err="1" smtClean="0"/>
              <a:t>아닐때</a:t>
            </a:r>
            <a:r>
              <a:rPr lang="ko-KR" altLang="en-US" dirty="0" smtClean="0"/>
              <a:t> 문자열 </a:t>
            </a:r>
            <a:r>
              <a:rPr lang="en-US" altLang="ko-KR" dirty="0" smtClean="0"/>
              <a:t>c</a:t>
            </a:r>
            <a:r>
              <a:rPr lang="ko-KR" altLang="en-US" dirty="0" smtClean="0"/>
              <a:t>에 저장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75447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85800" y="523920"/>
            <a:ext cx="8318500" cy="6477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Test_07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40" y="523920"/>
            <a:ext cx="9265569" cy="6159500"/>
          </a:xfrm>
        </p:spPr>
      </p:pic>
      <p:sp>
        <p:nvSpPr>
          <p:cNvPr id="3" name="TextBox 2"/>
          <p:cNvSpPr txBox="1"/>
          <p:nvPr/>
        </p:nvSpPr>
        <p:spPr>
          <a:xfrm>
            <a:off x="245877" y="1921398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비교하여 배치를 바꾸어 저장</a:t>
            </a:r>
            <a:endParaRPr lang="ko-KR" altLang="en-US" dirty="0"/>
          </a:p>
        </p:txBody>
      </p:sp>
      <p:sp>
        <p:nvSpPr>
          <p:cNvPr id="7" name="왼쪽 화살표 6"/>
          <p:cNvSpPr/>
          <p:nvPr/>
        </p:nvSpPr>
        <p:spPr>
          <a:xfrm rot="10800000">
            <a:off x="1845836" y="2545768"/>
            <a:ext cx="1218004" cy="2324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38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85800" y="523920"/>
            <a:ext cx="8318500" cy="6477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Test_08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24" y="1435100"/>
            <a:ext cx="10952382" cy="4483100"/>
          </a:xfrm>
        </p:spPr>
      </p:pic>
    </p:spTree>
    <p:extLst>
      <p:ext uri="{BB962C8B-B14F-4D97-AF65-F5344CB8AC3E}">
        <p14:creationId xmlns:p14="http://schemas.microsoft.com/office/powerpoint/2010/main" val="237304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85800" y="523920"/>
            <a:ext cx="8318500" cy="64779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Test_09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40" y="1346200"/>
            <a:ext cx="8880834" cy="5181600"/>
          </a:xfrm>
        </p:spPr>
      </p:pic>
    </p:spTree>
    <p:extLst>
      <p:ext uri="{BB962C8B-B14F-4D97-AF65-F5344CB8AC3E}">
        <p14:creationId xmlns:p14="http://schemas.microsoft.com/office/powerpoint/2010/main" val="273737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57</Words>
  <Application>Microsoft Office PowerPoint</Application>
  <PresentationFormat>와이드스크린</PresentationFormat>
  <Paragraphs>21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Test_00</vt:lpstr>
      <vt:lpstr>Test_01</vt:lpstr>
      <vt:lpstr>Test_02</vt:lpstr>
      <vt:lpstr>Test_03</vt:lpstr>
      <vt:lpstr>Test_04</vt:lpstr>
      <vt:lpstr>Test_06</vt:lpstr>
      <vt:lpstr>Test_07</vt:lpstr>
      <vt:lpstr>Test_08</vt:lpstr>
      <vt:lpstr>Test_09</vt:lpstr>
      <vt:lpstr>Test_특별1</vt:lpstr>
      <vt:lpstr>특별2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22</dc:creator>
  <cp:lastModifiedBy>22</cp:lastModifiedBy>
  <cp:revision>9</cp:revision>
  <dcterms:created xsi:type="dcterms:W3CDTF">2024-08-13T06:39:32Z</dcterms:created>
  <dcterms:modified xsi:type="dcterms:W3CDTF">2024-08-13T07:48:51Z</dcterms:modified>
</cp:coreProperties>
</file>