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09EC-579A-4922-B867-E8251C0F94F4}" type="datetimeFigureOut">
              <a:rPr lang="ko-KR" altLang="en-US" smtClean="0"/>
              <a:pPr/>
              <a:t>2024-09-20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D742-35CC-4755-9401-98C97DF8A0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433" y="116632"/>
            <a:ext cx="87110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클래스와 객체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클래스는 객체를 정의한 정의서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객체는 클래스로 만든 실제 사용하려는 대상</a:t>
            </a:r>
            <a:endParaRPr lang="en-US" altLang="ko-KR" dirty="0" smtClean="0"/>
          </a:p>
          <a:p>
            <a:r>
              <a:rPr lang="ko-KR" altLang="en-US" dirty="0" smtClean="0"/>
              <a:t>객체는 메모리의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영역에 생성된다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선언문에서 타입으로 원시변수와 참조변수를 구분하고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참조변수는 객체의 </a:t>
            </a:r>
            <a:r>
              <a:rPr lang="ko-KR" altLang="en-US" dirty="0" err="1" smtClean="0"/>
              <a:t>주소값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변수에 저장된 주소로 객체를 참조한다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참조연산자는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r>
              <a:rPr lang="ko-KR" altLang="en-US" dirty="0" smtClean="0"/>
              <a:t>객체의 소멸시점은 더 이상 그 객체를 참조하지 않을 때 이며 이때는 </a:t>
            </a:r>
            <a:r>
              <a:rPr lang="en-US" altLang="ko-KR" dirty="0" smtClean="0"/>
              <a:t>GC</a:t>
            </a:r>
            <a:r>
              <a:rPr lang="ko-KR" altLang="en-US" dirty="0" smtClean="0"/>
              <a:t>가 객체를 </a:t>
            </a:r>
            <a:endParaRPr lang="en-US" altLang="ko-KR" dirty="0" smtClean="0"/>
          </a:p>
          <a:p>
            <a:r>
              <a:rPr lang="ko-KR" altLang="en-US" dirty="0" smtClean="0"/>
              <a:t>소멸시킨다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클래스는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멤버변수와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정의한다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중에는 생성자라는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객체가 생성될 때 호출되는 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 new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() * </a:t>
            </a:r>
            <a:r>
              <a:rPr lang="ko-KR" altLang="en-US" dirty="0" smtClean="0"/>
              <a:t>생성자의 이름은 클래스 이름과 동일하다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멤버변수는 클래스 내부에 선언하는 변수 이며 사용범위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는 클래스 영역</a:t>
            </a:r>
            <a:endParaRPr lang="en-US" altLang="ko-KR" dirty="0" smtClean="0"/>
          </a:p>
          <a:p>
            <a:r>
              <a:rPr lang="ko-KR" altLang="en-US" dirty="0" smtClean="0"/>
              <a:t>전체이다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지역변수는 블록 내에 선언하는 변수이며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는 블록 영역이다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773" y="4114574"/>
            <a:ext cx="431864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355976" y="429309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clist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932040" y="450912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40321" y="4310349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543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93058" y="4310349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543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97554" y="4307472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768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02050" y="4304595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06546" y="430171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84368" y="4941168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prt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884368" y="5805264"/>
            <a:ext cx="9361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prt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092280" y="494116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543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092280" y="5661248"/>
            <a:ext cx="7284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768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5701746"/>
            <a:ext cx="6696744" cy="1052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코딩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Tips</a:t>
            </a:r>
          </a:p>
          <a:p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참조연산을 최소화 시킨다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 -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어떻게 하면 될까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변수는 메모리를 할당하므로 필요할 때만 할당하고 사용하지 않는다면 회수하는 것이 좋다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 -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어떻게 하면 될까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5976" y="52292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 768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-1476672" y="3843795"/>
            <a:ext cx="48965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600" y="6292067"/>
            <a:ext cx="273630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1260426" y="3897756"/>
            <a:ext cx="48965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15616" y="5373216"/>
            <a:ext cx="24482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4365104"/>
            <a:ext cx="2448272" cy="7920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5616" y="3284984"/>
            <a:ext cx="2448272" cy="7920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76470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입력과 출력이 이루어 지는 곳은 하나</a:t>
            </a: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2770212" y="3932262"/>
            <a:ext cx="48965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18484" y="6380534"/>
            <a:ext cx="273630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5507310" y="3986223"/>
            <a:ext cx="48965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5517232"/>
            <a:ext cx="320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112" y="5157192"/>
            <a:ext cx="1885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15" idx="0"/>
          </p:cNvCxnSpPr>
          <p:nvPr/>
        </p:nvCxnSpPr>
        <p:spPr>
          <a:xfrm rot="16200000" flipH="1" flipV="1">
            <a:off x="4359850" y="-1039371"/>
            <a:ext cx="27385" cy="5363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10800000" flipV="1">
            <a:off x="1691681" y="3068959"/>
            <a:ext cx="5400093" cy="37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23928" y="1772816"/>
            <a:ext cx="108012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43808" y="1772816"/>
            <a:ext cx="1008112" cy="12241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1772816"/>
            <a:ext cx="1080120" cy="1224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32240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</a:t>
            </a:r>
            <a:r>
              <a:rPr lang="ko-KR" altLang="en-US" dirty="0"/>
              <a:t>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1600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95736" y="260648"/>
            <a:ext cx="10230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FIFO</a:t>
            </a:r>
          </a:p>
          <a:p>
            <a:r>
              <a:rPr lang="en-US" altLang="ko-KR" sz="3200" dirty="0" smtClean="0"/>
              <a:t>LILO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170</Words>
  <Application>Microsoft Office PowerPoint</Application>
  <PresentationFormat>화면 슬라이드 쇼(4:3)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Stack</vt:lpstr>
      <vt:lpstr>queue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human-teacher</dc:creator>
  <cp:lastModifiedBy>human-teacher</cp:lastModifiedBy>
  <cp:revision>18</cp:revision>
  <dcterms:created xsi:type="dcterms:W3CDTF">2024-09-19T23:49:47Z</dcterms:created>
  <dcterms:modified xsi:type="dcterms:W3CDTF">2024-09-20T08:03:20Z</dcterms:modified>
</cp:coreProperties>
</file>