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Db- </a:t>
            </a:r>
            <a:r>
              <a:rPr lang="ko-KR" altLang="en-US" dirty="0" err="1" smtClean="0"/>
              <a:t>오후미션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2024/08/26</a:t>
            </a:r>
          </a:p>
          <a:p>
            <a:r>
              <a:rPr lang="ko-KR" altLang="en-US" dirty="0" err="1" smtClean="0"/>
              <a:t>신태균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2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636" y="232883"/>
            <a:ext cx="8305800" cy="1168400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문제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37242"/>
              </p:ext>
            </p:extLst>
          </p:nvPr>
        </p:nvGraphicFramePr>
        <p:xfrm>
          <a:off x="1889990" y="1551542"/>
          <a:ext cx="755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3593158384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1853393611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1290138980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7564754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테이블 명</a:t>
                      </a:r>
                      <a:r>
                        <a:rPr lang="en-US" altLang="ko-KR" dirty="0" smtClean="0"/>
                        <a:t>: human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3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컬럼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Student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5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컬럼 의미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강의실 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강의실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수강생 수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9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속성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Number(3)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Varchar2(20)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Number(2)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9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제약조건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861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4356" y="1031951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테이블명세서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논리</a:t>
            </a:r>
            <a:r>
              <a:rPr lang="ko-KR" altLang="en-US" b="1" dirty="0" smtClean="0"/>
              <a:t>적 </a:t>
            </a:r>
            <a:r>
              <a:rPr lang="ko-KR" altLang="en-US" b="1" dirty="0" smtClean="0"/>
              <a:t>설계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356" y="355862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쿼리문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물리적 설계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90" y="4080834"/>
            <a:ext cx="624927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7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636" y="232883"/>
            <a:ext cx="8305800" cy="1168400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문제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4356" y="103195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테스트 결과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02" y="1612687"/>
            <a:ext cx="6339198" cy="4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636" y="232883"/>
            <a:ext cx="8305800" cy="11684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번 문제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40193"/>
              </p:ext>
            </p:extLst>
          </p:nvPr>
        </p:nvGraphicFramePr>
        <p:xfrm>
          <a:off x="1889990" y="1551542"/>
          <a:ext cx="75565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417">
                  <a:extLst>
                    <a:ext uri="{9D8B030D-6E8A-4147-A177-3AD203B41FA5}">
                      <a16:colId xmlns:a16="http://schemas.microsoft.com/office/drawing/2014/main" val="3593158384"/>
                    </a:ext>
                  </a:extLst>
                </a:gridCol>
                <a:gridCol w="1259417">
                  <a:extLst>
                    <a:ext uri="{9D8B030D-6E8A-4147-A177-3AD203B41FA5}">
                      <a16:colId xmlns:a16="http://schemas.microsoft.com/office/drawing/2014/main" val="1853393611"/>
                    </a:ext>
                  </a:extLst>
                </a:gridCol>
                <a:gridCol w="1259417">
                  <a:extLst>
                    <a:ext uri="{9D8B030D-6E8A-4147-A177-3AD203B41FA5}">
                      <a16:colId xmlns:a16="http://schemas.microsoft.com/office/drawing/2014/main" val="1290138980"/>
                    </a:ext>
                  </a:extLst>
                </a:gridCol>
                <a:gridCol w="1259417">
                  <a:extLst>
                    <a:ext uri="{9D8B030D-6E8A-4147-A177-3AD203B41FA5}">
                      <a16:colId xmlns:a16="http://schemas.microsoft.com/office/drawing/2014/main" val="275647549"/>
                    </a:ext>
                  </a:extLst>
                </a:gridCol>
                <a:gridCol w="1259417">
                  <a:extLst>
                    <a:ext uri="{9D8B030D-6E8A-4147-A177-3AD203B41FA5}">
                      <a16:colId xmlns:a16="http://schemas.microsoft.com/office/drawing/2014/main" val="3906393012"/>
                    </a:ext>
                  </a:extLst>
                </a:gridCol>
                <a:gridCol w="1259417">
                  <a:extLst>
                    <a:ext uri="{9D8B030D-6E8A-4147-A177-3AD203B41FA5}">
                      <a16:colId xmlns:a16="http://schemas.microsoft.com/office/drawing/2014/main" val="164450356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테이블 명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goods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3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컬럼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pic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quantity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reg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storage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5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컬럼 의미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상품번호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담당자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등록일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창고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9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속성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Varchar2(5)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Varchar2(6)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Number(3)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Varchar2(20)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Number(1)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9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제약조건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861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4356" y="1031951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명세서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논리적 </a:t>
            </a:r>
            <a:r>
              <a:rPr lang="ko-KR" altLang="en-US" b="1" dirty="0" smtClean="0"/>
              <a:t>설계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356" y="355862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쿼리문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물리적 설계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90" y="4080834"/>
            <a:ext cx="6344535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636" y="232883"/>
            <a:ext cx="8305800" cy="11684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번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4356" y="103195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테스트 결과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679" y="1847735"/>
            <a:ext cx="8484439" cy="22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636" y="232883"/>
            <a:ext cx="8305800" cy="116840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 문제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14002"/>
              </p:ext>
            </p:extLst>
          </p:nvPr>
        </p:nvGraphicFramePr>
        <p:xfrm>
          <a:off x="1889990" y="1455535"/>
          <a:ext cx="76655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87">
                  <a:extLst>
                    <a:ext uri="{9D8B030D-6E8A-4147-A177-3AD203B41FA5}">
                      <a16:colId xmlns:a16="http://schemas.microsoft.com/office/drawing/2014/main" val="3593158384"/>
                    </a:ext>
                  </a:extLst>
                </a:gridCol>
                <a:gridCol w="1277587">
                  <a:extLst>
                    <a:ext uri="{9D8B030D-6E8A-4147-A177-3AD203B41FA5}">
                      <a16:colId xmlns:a16="http://schemas.microsoft.com/office/drawing/2014/main" val="1853393611"/>
                    </a:ext>
                  </a:extLst>
                </a:gridCol>
                <a:gridCol w="1277587">
                  <a:extLst>
                    <a:ext uri="{9D8B030D-6E8A-4147-A177-3AD203B41FA5}">
                      <a16:colId xmlns:a16="http://schemas.microsoft.com/office/drawing/2014/main" val="1290138980"/>
                    </a:ext>
                  </a:extLst>
                </a:gridCol>
                <a:gridCol w="1277587">
                  <a:extLst>
                    <a:ext uri="{9D8B030D-6E8A-4147-A177-3AD203B41FA5}">
                      <a16:colId xmlns:a16="http://schemas.microsoft.com/office/drawing/2014/main" val="275647549"/>
                    </a:ext>
                  </a:extLst>
                </a:gridCol>
                <a:gridCol w="1277587">
                  <a:extLst>
                    <a:ext uri="{9D8B030D-6E8A-4147-A177-3AD203B41FA5}">
                      <a16:colId xmlns:a16="http://schemas.microsoft.com/office/drawing/2014/main" val="3906393012"/>
                    </a:ext>
                  </a:extLst>
                </a:gridCol>
                <a:gridCol w="1277587">
                  <a:extLst>
                    <a:ext uri="{9D8B030D-6E8A-4147-A177-3AD203B41FA5}">
                      <a16:colId xmlns:a16="http://schemas.microsoft.com/office/drawing/2014/main" val="164450356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테이블 명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info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3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컬럼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gender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point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tel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5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컬럼 의미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포인트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전화번호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9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속성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Varchar2(8)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Varchar2(20)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Varchar2(2)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Number(5,2)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Varchar2(13)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9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제약조건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Not</a:t>
                      </a:r>
                      <a:r>
                        <a:rPr lang="en-US" altLang="ko-KR" sz="1600" baseline="0" dirty="0" smtClean="0"/>
                        <a:t>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Not 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check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861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4356" y="1031951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명세서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논리적 </a:t>
            </a:r>
            <a:r>
              <a:rPr lang="ko-KR" altLang="en-US" b="1" dirty="0" smtClean="0"/>
              <a:t>설계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356" y="3434178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쿼리문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물리적 설계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90" y="3927954"/>
            <a:ext cx="638264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636" y="232883"/>
            <a:ext cx="8305800" cy="11684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4356" y="103195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테스트 결과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65" y="1628852"/>
            <a:ext cx="8526966" cy="237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40</TotalTime>
  <Words>173</Words>
  <Application>Microsoft Office PowerPoint</Application>
  <PresentationFormat>와이드스크린</PresentationFormat>
  <Paragraphs>85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돋움</vt:lpstr>
      <vt:lpstr>Franklin Gothic Book</vt:lpstr>
      <vt:lpstr>Crop</vt:lpstr>
      <vt:lpstr>Db- 오후미션</vt:lpstr>
      <vt:lpstr>1번 문제</vt:lpstr>
      <vt:lpstr>1번 문제</vt:lpstr>
      <vt:lpstr>2번 문제</vt:lpstr>
      <vt:lpstr>2번 문제</vt:lpstr>
      <vt:lpstr>3번 문제</vt:lpstr>
      <vt:lpstr>3번 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Db- 오후미션</dc:title>
  <dc:creator>human-24</dc:creator>
  <cp:lastModifiedBy>human-24</cp:lastModifiedBy>
  <cp:revision>6</cp:revision>
  <dcterms:created xsi:type="dcterms:W3CDTF">2024-08-26T07:47:37Z</dcterms:created>
  <dcterms:modified xsi:type="dcterms:W3CDTF">2024-08-26T08:29:54Z</dcterms:modified>
</cp:coreProperties>
</file>