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" initials="1" lastIdx="1" clrIdx="0">
    <p:extLst>
      <p:ext uri="{19B8F6BF-5375-455C-9EA6-DF929625EA0E}">
        <p15:presenceInfo xmlns:p15="http://schemas.microsoft.com/office/powerpoint/2012/main" userId="b46c41815f5acf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+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성명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신태균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게시판서비스 중 </a:t>
            </a:r>
            <a:r>
              <a:rPr lang="ko-KR" altLang="en-US" b="1" dirty="0" err="1" smtClean="0"/>
              <a:t>게시글을</a:t>
            </a:r>
            <a:r>
              <a:rPr lang="ko-KR" altLang="en-US" b="1" dirty="0" smtClean="0"/>
              <a:t> 작성하고 데이터베이스에 저장하는 서비스 개발에 대한 테스트 작업입니다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클라이언트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컨트롤러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서비스 </a:t>
            </a:r>
            <a:r>
              <a:rPr lang="en-US" altLang="ko-KR" b="1" dirty="0" smtClean="0"/>
              <a:t>&gt; </a:t>
            </a:r>
            <a:r>
              <a:rPr lang="en-US" altLang="ko-KR" b="1" dirty="0" err="1" smtClean="0"/>
              <a:t>dao</a:t>
            </a:r>
            <a:r>
              <a:rPr lang="en-US" altLang="ko-KR" b="1" dirty="0" smtClean="0"/>
              <a:t>&gt;</a:t>
            </a:r>
            <a:r>
              <a:rPr lang="en-US" altLang="ko-KR" b="1" dirty="0" err="1" smtClean="0"/>
              <a:t>mapper</a:t>
            </a:r>
            <a:r>
              <a:rPr lang="ko-KR" altLang="en-US" b="1" dirty="0" smtClean="0"/>
              <a:t>순으로 개발합니다</a:t>
            </a:r>
            <a:r>
              <a:rPr lang="en-US" altLang="ko-KR" b="1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개발된 소스를 </a:t>
            </a:r>
            <a:r>
              <a:rPr lang="ko-KR" altLang="en-US" sz="2000" dirty="0" err="1" smtClean="0"/>
              <a:t>캡처하여</a:t>
            </a:r>
            <a:r>
              <a:rPr lang="ko-KR" altLang="en-US" sz="2000" dirty="0" smtClean="0"/>
              <a:t> 첨부하고</a:t>
            </a:r>
            <a:r>
              <a:rPr lang="en-US" altLang="ko-KR" sz="2000" dirty="0" smtClean="0"/>
              <a:t> value, method,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구분하여 표시하시오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4563112" cy="228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5161281"/>
            <a:ext cx="5443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-Value: </a:t>
            </a:r>
            <a:r>
              <a:rPr lang="en-US" altLang="ko-KR" dirty="0" err="1" smtClean="0"/>
              <a:t>bwrdo</a:t>
            </a:r>
            <a:endParaRPr lang="en-US" altLang="ko-KR" dirty="0" smtClean="0"/>
          </a:p>
          <a:p>
            <a:r>
              <a:rPr lang="en-US" altLang="ko-KR" dirty="0" smtClean="0"/>
              <a:t>-Method: post</a:t>
            </a:r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vo</a:t>
            </a:r>
            <a:r>
              <a:rPr lang="ko-KR" altLang="en-US" dirty="0" smtClean="0"/>
              <a:t>를 통해 서버로 전송</a:t>
            </a:r>
            <a:endParaRPr lang="en-US" altLang="ko-KR" dirty="0" smtClean="0"/>
          </a:p>
          <a:p>
            <a:r>
              <a:rPr lang="en-US" altLang="ko-KR" dirty="0" smtClean="0"/>
              <a:t>(type, username, pass, title, content, </a:t>
            </a:r>
            <a:r>
              <a:rPr lang="en-US" altLang="ko-KR" dirty="0" err="1" smtClean="0"/>
              <a:t>viewmember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347864" y="2500733"/>
            <a:ext cx="576502" cy="35697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572000" y="2500733"/>
            <a:ext cx="576502" cy="35697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691680" y="5177363"/>
            <a:ext cx="576502" cy="35697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835696" y="5473276"/>
            <a:ext cx="576502" cy="35697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5576" y="6021289"/>
            <a:ext cx="5328592" cy="34032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7" y="2898979"/>
            <a:ext cx="4896533" cy="2000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7" y="3207099"/>
            <a:ext cx="6106377" cy="2191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7" y="3529328"/>
            <a:ext cx="6544588" cy="2000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7" y="3839785"/>
            <a:ext cx="8402223" cy="23815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274" y="4182370"/>
            <a:ext cx="7754432" cy="36200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274" y="4649733"/>
            <a:ext cx="7668695" cy="17147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644008" y="2807338"/>
            <a:ext cx="1152122" cy="340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08104" y="3159265"/>
            <a:ext cx="1487089" cy="340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98861" y="3459193"/>
            <a:ext cx="1487089" cy="340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943255" y="3776761"/>
            <a:ext cx="1487089" cy="340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43808" y="4268983"/>
            <a:ext cx="1487089" cy="340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78431" y="4544371"/>
            <a:ext cx="1487089" cy="340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소스를 </a:t>
            </a:r>
            <a:r>
              <a:rPr lang="ko-KR" altLang="en-US" sz="2000" dirty="0" err="1" smtClean="0"/>
              <a:t>캡처하고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value, method,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받는 설정을 구분하여 표시하시오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Controller</a:t>
            </a:r>
            <a:r>
              <a:rPr lang="ko-KR" altLang="en-US" sz="2000" dirty="0" smtClean="0"/>
              <a:t>가 의존하는 서비스의 종류와 관련 소스를 첨부하시오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80928"/>
            <a:ext cx="6173061" cy="115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293096"/>
            <a:ext cx="68403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-Value: </a:t>
            </a:r>
            <a:r>
              <a:rPr lang="en-US" altLang="ko-KR" dirty="0" err="1" smtClean="0"/>
              <a:t>bwrdo</a:t>
            </a:r>
            <a:endParaRPr lang="en-US" altLang="ko-KR" dirty="0" smtClean="0"/>
          </a:p>
          <a:p>
            <a:r>
              <a:rPr lang="en-US" altLang="ko-KR" dirty="0" smtClean="0"/>
              <a:t>-Method: post</a:t>
            </a:r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받는 설정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ModelAttribute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가 의존하는 서비스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BoardService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서비스단에게</a:t>
            </a:r>
            <a:r>
              <a:rPr lang="ko-KR" altLang="en-US" dirty="0" smtClean="0"/>
              <a:t> 데이터를 넘겨 비즈니스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수행하도록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02" y="6067751"/>
            <a:ext cx="2619741" cy="45726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500203" y="2702187"/>
            <a:ext cx="576502" cy="35697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212988" y="4293096"/>
            <a:ext cx="576502" cy="35697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6486" y="2702187"/>
            <a:ext cx="576502" cy="35697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403648" y="4601710"/>
            <a:ext cx="576502" cy="35697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38766" y="2951148"/>
            <a:ext cx="1313154" cy="29057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66558" y="4898318"/>
            <a:ext cx="1789418" cy="33088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소스를 </a:t>
            </a:r>
            <a:r>
              <a:rPr lang="ko-KR" altLang="en-US" sz="2000" dirty="0" err="1" smtClean="0"/>
              <a:t>캡처하고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자바로 분석하여 설명하시오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소스를 </a:t>
            </a:r>
            <a:r>
              <a:rPr lang="ko-KR" altLang="en-US" sz="2000" dirty="0" err="1" smtClean="0"/>
              <a:t>캡처하고</a:t>
            </a:r>
            <a:r>
              <a:rPr lang="ko-KR" altLang="en-US" sz="2000" dirty="0" smtClean="0"/>
              <a:t> 서비스 단에서 </a:t>
            </a:r>
            <a:r>
              <a:rPr lang="ko-KR" altLang="en-US" sz="2000" dirty="0" err="1" smtClean="0"/>
              <a:t>메서드의</a:t>
            </a:r>
            <a:r>
              <a:rPr lang="ko-KR" altLang="en-US" sz="2000" dirty="0" smtClean="0"/>
              <a:t> 의미를 서비스 관점에서 설명하시오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2636912"/>
            <a:ext cx="4608512" cy="2742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9" y="5561661"/>
            <a:ext cx="8018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접근제어자는</a:t>
            </a:r>
            <a:r>
              <a:rPr lang="en-US" altLang="ko-KR" sz="1400" dirty="0" smtClean="0"/>
              <a:t> public, </a:t>
            </a:r>
            <a:r>
              <a:rPr lang="ko-KR" altLang="en-US" sz="1400" dirty="0" err="1" smtClean="0"/>
              <a:t>리턴타입</a:t>
            </a:r>
            <a:r>
              <a:rPr lang="ko-KR" altLang="en-US" sz="1400" dirty="0" err="1"/>
              <a:t>은</a:t>
            </a:r>
            <a:r>
              <a:rPr lang="en-US" altLang="ko-KR" sz="1400" dirty="0" smtClean="0"/>
              <a:t> void, </a:t>
            </a:r>
            <a:r>
              <a:rPr lang="ko-KR" altLang="en-US" sz="1400" dirty="0" err="1" smtClean="0"/>
              <a:t>메서드명은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addBoard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매개변수는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boardvo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9" y="5909667"/>
            <a:ext cx="7057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클라이언트에서 보낸 데이터를 컨트롤러에서 </a:t>
            </a:r>
            <a:r>
              <a:rPr lang="en-US" altLang="ko-KR" sz="1400" dirty="0" smtClean="0"/>
              <a:t>VO</a:t>
            </a:r>
            <a:r>
              <a:rPr lang="ko-KR" altLang="en-US" sz="1400" dirty="0" smtClean="0"/>
              <a:t>에 저장해 전송하면 서비스단에서는 </a:t>
            </a:r>
            <a:endParaRPr lang="en-US" altLang="ko-KR" sz="1400" dirty="0" smtClean="0"/>
          </a:p>
          <a:p>
            <a:r>
              <a:rPr lang="en-US" altLang="ko-KR" sz="1400" dirty="0" smtClean="0"/>
              <a:t>VO</a:t>
            </a:r>
            <a:r>
              <a:rPr lang="ko-KR" altLang="en-US" sz="1400" dirty="0" smtClean="0"/>
              <a:t>로 데이터를 받아 처리한다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서비스단에서 </a:t>
            </a:r>
            <a:r>
              <a:rPr lang="en-US" altLang="ko-KR" sz="1400" dirty="0" smtClean="0"/>
              <a:t>response</a:t>
            </a:r>
            <a:r>
              <a:rPr lang="ko-KR" altLang="en-US" sz="1400" dirty="0" smtClean="0"/>
              <a:t>는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Dao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소스를 </a:t>
            </a:r>
            <a:r>
              <a:rPr lang="ko-KR" altLang="en-US" sz="2000" dirty="0" err="1" smtClean="0"/>
              <a:t>캡처하여</a:t>
            </a:r>
            <a:r>
              <a:rPr lang="ko-KR" altLang="en-US" sz="2000" dirty="0" smtClean="0"/>
              <a:t> 첨부하고 </a:t>
            </a:r>
            <a:r>
              <a:rPr lang="ko-KR" altLang="en-US" sz="2000" dirty="0" err="1" smtClean="0"/>
              <a:t>매핑하는</a:t>
            </a:r>
            <a:r>
              <a:rPr lang="ko-KR" altLang="en-US" sz="2000" dirty="0" smtClean="0"/>
              <a:t> 과정을 소스에 표시하고 설명하시오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6449325" cy="232442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347864" y="3140968"/>
            <a:ext cx="2304256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11960" y="3867397"/>
            <a:ext cx="504056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762364" y="3871297"/>
            <a:ext cx="7457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4941168"/>
            <a:ext cx="58412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-insert </a:t>
            </a:r>
            <a:r>
              <a:rPr lang="ko-KR" altLang="en-US" dirty="0" smtClean="0"/>
              <a:t>메서드의 첫번째 매개변수는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이므로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“mapper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namespace” . ”mapper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id”</a:t>
            </a:r>
            <a:r>
              <a:rPr lang="ko-KR" altLang="en-US" dirty="0" smtClean="0"/>
              <a:t>로 설정한다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-insert</a:t>
            </a:r>
            <a:r>
              <a:rPr lang="ko-KR" altLang="en-US" dirty="0" smtClean="0"/>
              <a:t>메서드의 두번째 매개변수는 데이터이므로 </a:t>
            </a:r>
            <a:endParaRPr lang="en-US" altLang="ko-KR" dirty="0" smtClean="0"/>
          </a:p>
          <a:p>
            <a:r>
              <a:rPr lang="ko-KR" altLang="en-US" dirty="0" smtClean="0"/>
              <a:t> 서비스단에서 전달한 변수 </a:t>
            </a:r>
            <a:r>
              <a:rPr lang="en-US" altLang="ko-KR" dirty="0" err="1" smtClean="0"/>
              <a:t>boardvo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Mapper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설정한 </a:t>
            </a:r>
            <a:r>
              <a:rPr lang="ko-KR" altLang="en-US" sz="2000" dirty="0" err="1" smtClean="0"/>
              <a:t>매퍼를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매핑과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파라미터로</a:t>
            </a:r>
            <a:r>
              <a:rPr lang="ko-KR" altLang="en-US" sz="2000" dirty="0" smtClean="0"/>
              <a:t> 구분하여 설명하시오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059010" cy="1514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75656" y="2204864"/>
            <a:ext cx="3456384" cy="216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3688" y="2746183"/>
            <a:ext cx="864096" cy="1787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84664" y="2746183"/>
            <a:ext cx="3183480" cy="2002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1640" y="3107506"/>
            <a:ext cx="6554954" cy="2494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4221088"/>
            <a:ext cx="71335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-mapper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namespace, id, </a:t>
            </a:r>
            <a:r>
              <a:rPr lang="en-US" altLang="ko-KR" dirty="0" err="1" smtClean="0"/>
              <a:t>parameterType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dao</a:t>
            </a:r>
            <a:r>
              <a:rPr lang="ko-KR" altLang="en-US" dirty="0" smtClean="0"/>
              <a:t>단과 매핑한다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원하는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식별하기 위해 사용하고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parameterType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dao</a:t>
            </a:r>
            <a:r>
              <a:rPr lang="ko-KR" altLang="en-US" dirty="0" smtClean="0"/>
              <a:t>단에서 받은 변수타입이다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dao</a:t>
            </a:r>
            <a:r>
              <a:rPr lang="ko-KR" altLang="en-US" dirty="0" smtClean="0"/>
              <a:t>단에서 받은 </a:t>
            </a:r>
            <a:r>
              <a:rPr lang="en-US" altLang="ko-KR" dirty="0" err="1" smtClean="0"/>
              <a:t>vo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type, username, pass, title, content, 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viewmember</a:t>
            </a:r>
            <a:r>
              <a:rPr lang="ko-KR" altLang="en-US" dirty="0" smtClean="0"/>
              <a:t>를 넘겨받아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작성에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데이터베이스 증빙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실제 데이터베이스에 저장 된 데이터를 증빙하세요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00075"/>
            <a:ext cx="4725623" cy="2901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500957"/>
            <a:ext cx="5772956" cy="41915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1331640" y="2708920"/>
            <a:ext cx="144016" cy="27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267744" y="2708920"/>
            <a:ext cx="1080120" cy="2792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788810" y="2708920"/>
            <a:ext cx="1927206" cy="27920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826821" y="3068960"/>
            <a:ext cx="1459379" cy="243199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645080" y="3429000"/>
            <a:ext cx="3010741" cy="20162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475656" y="4702424"/>
            <a:ext cx="4581607" cy="7428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59632" y="2492896"/>
            <a:ext cx="936104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88810" y="2516807"/>
            <a:ext cx="999977" cy="192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88035" y="2530657"/>
            <a:ext cx="999977" cy="192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51250" y="2909628"/>
            <a:ext cx="999977" cy="19211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1902" y="3212478"/>
            <a:ext cx="999977" cy="19211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151250" y="4496376"/>
            <a:ext cx="432166" cy="2176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311</Words>
  <Application>Microsoft Office PowerPoint</Application>
  <PresentationFormat>화면 슬라이드 쇼(4:3)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Spring + Mybatis 연동 테스팅</vt:lpstr>
      <vt:lpstr>문제</vt:lpstr>
      <vt:lpstr>1. 클라이언트</vt:lpstr>
      <vt:lpstr>2. Controller</vt:lpstr>
      <vt:lpstr>3. Service</vt:lpstr>
      <vt:lpstr>4. Dao</vt:lpstr>
      <vt:lpstr>5. Mapper</vt:lpstr>
      <vt:lpstr>6. 데이터베이스 증빙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+ Mybatis 연동 테스팅</dc:title>
  <dc:creator>human-teacher</dc:creator>
  <cp:lastModifiedBy>11</cp:lastModifiedBy>
  <cp:revision>18</cp:revision>
  <dcterms:created xsi:type="dcterms:W3CDTF">2024-11-11T06:25:55Z</dcterms:created>
  <dcterms:modified xsi:type="dcterms:W3CDTF">2024-11-11T08:29:20Z</dcterms:modified>
</cp:coreProperties>
</file>