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F95F-3804-44B3-B4DF-0415D08B2021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A95C-A33A-495D-8335-1001E0618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2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F95F-3804-44B3-B4DF-0415D08B2021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A95C-A33A-495D-8335-1001E0618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7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F95F-3804-44B3-B4DF-0415D08B2021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A95C-A33A-495D-8335-1001E0618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8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F95F-3804-44B3-B4DF-0415D08B2021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A95C-A33A-495D-8335-1001E0618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F95F-3804-44B3-B4DF-0415D08B2021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A95C-A33A-495D-8335-1001E0618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5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F95F-3804-44B3-B4DF-0415D08B2021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A95C-A33A-495D-8335-1001E0618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0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F95F-3804-44B3-B4DF-0415D08B2021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A95C-A33A-495D-8335-1001E0618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26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F95F-3804-44B3-B4DF-0415D08B2021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A95C-A33A-495D-8335-1001E0618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F95F-3804-44B3-B4DF-0415D08B2021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A95C-A33A-495D-8335-1001E0618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56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F95F-3804-44B3-B4DF-0415D08B2021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A95C-A33A-495D-8335-1001E0618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F95F-3804-44B3-B4DF-0415D08B2021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A95C-A33A-495D-8335-1001E0618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9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FF95F-3804-44B3-B4DF-0415D08B2021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A95C-A33A-495D-8335-1001E0618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7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012521" y="0"/>
            <a:ext cx="7966302" cy="6858000"/>
            <a:chOff x="1012521" y="0"/>
            <a:chExt cx="7966302" cy="6858000"/>
          </a:xfrm>
        </p:grpSpPr>
        <p:sp>
          <p:nvSpPr>
            <p:cNvPr id="4" name="직사각형 3"/>
            <p:cNvSpPr/>
            <p:nvPr/>
          </p:nvSpPr>
          <p:spPr>
            <a:xfrm>
              <a:off x="1020376" y="1034592"/>
              <a:ext cx="1387312" cy="6504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Rviz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27118" y="1034592"/>
              <a:ext cx="1387312" cy="65045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Eye blink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18150" y="1034592"/>
              <a:ext cx="1387312" cy="65045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Motor imagery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27118" y="0"/>
              <a:ext cx="1387312" cy="650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Human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20376" y="2069184"/>
              <a:ext cx="1387312" cy="6504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Interface v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isualizer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527118" y="2069183"/>
              <a:ext cx="1387312" cy="168500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Task planner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20376" y="3103774"/>
              <a:ext cx="1387312" cy="6504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Motion manager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27118" y="4138356"/>
              <a:ext cx="1387312" cy="6504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Localization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18150" y="3103774"/>
              <a:ext cx="1387312" cy="6504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Map server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032160" y="4138368"/>
              <a:ext cx="1387312" cy="6504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Navigation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18150" y="4138368"/>
              <a:ext cx="1387312" cy="6504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SLAM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19263" y="5172960"/>
              <a:ext cx="1387312" cy="6504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Turtlebot3 core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19263" y="6207550"/>
              <a:ext cx="1387312" cy="650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Robot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12521" y="5172960"/>
              <a:ext cx="1387312" cy="6504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Camera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018150" y="5172960"/>
              <a:ext cx="1387312" cy="6504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Turtlebot3 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lds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18150" y="2069184"/>
              <a:ext cx="1387312" cy="6504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Spatial info. manager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/>
            <p:cNvCxnSpPr>
              <a:stCxn id="5" idx="0"/>
              <a:endCxn id="7" idx="2"/>
            </p:cNvCxnSpPr>
            <p:nvPr/>
          </p:nvCxnSpPr>
          <p:spPr>
            <a:xfrm flipV="1">
              <a:off x="4220774" y="650450"/>
              <a:ext cx="0" cy="3841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4" idx="0"/>
              <a:endCxn id="7" idx="2"/>
            </p:cNvCxnSpPr>
            <p:nvPr/>
          </p:nvCxnSpPr>
          <p:spPr>
            <a:xfrm flipV="1">
              <a:off x="1714032" y="650450"/>
              <a:ext cx="2506742" cy="3841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6" idx="0"/>
              <a:endCxn id="7" idx="2"/>
            </p:cNvCxnSpPr>
            <p:nvPr/>
          </p:nvCxnSpPr>
          <p:spPr>
            <a:xfrm flipH="1" flipV="1">
              <a:off x="4220774" y="650450"/>
              <a:ext cx="2491032" cy="3841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4" idx="0"/>
              <a:endCxn id="23" idx="2"/>
            </p:cNvCxnSpPr>
            <p:nvPr/>
          </p:nvCxnSpPr>
          <p:spPr>
            <a:xfrm flipV="1">
              <a:off x="4212919" y="5823410"/>
              <a:ext cx="0" cy="3841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4" idx="0"/>
              <a:endCxn id="26" idx="2"/>
            </p:cNvCxnSpPr>
            <p:nvPr/>
          </p:nvCxnSpPr>
          <p:spPr>
            <a:xfrm flipV="1">
              <a:off x="4212919" y="5823410"/>
              <a:ext cx="2498887" cy="3841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4" idx="0"/>
              <a:endCxn id="25" idx="2"/>
            </p:cNvCxnSpPr>
            <p:nvPr/>
          </p:nvCxnSpPr>
          <p:spPr>
            <a:xfrm flipH="1" flipV="1">
              <a:off x="1706177" y="5823410"/>
              <a:ext cx="2506742" cy="3841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83" idx="0"/>
            </p:cNvCxnSpPr>
            <p:nvPr/>
          </p:nvCxnSpPr>
          <p:spPr>
            <a:xfrm flipH="1" flipV="1">
              <a:off x="6396592" y="4788789"/>
              <a:ext cx="1" cy="38416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77" idx="0"/>
            </p:cNvCxnSpPr>
            <p:nvPr/>
          </p:nvCxnSpPr>
          <p:spPr>
            <a:xfrm flipV="1">
              <a:off x="4497634" y="4788774"/>
              <a:ext cx="1898958" cy="38418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91" idx="2"/>
            </p:cNvCxnSpPr>
            <p:nvPr/>
          </p:nvCxnSpPr>
          <p:spPr>
            <a:xfrm>
              <a:off x="1429313" y="3754219"/>
              <a:ext cx="0" cy="38412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75" idx="3"/>
              <a:endCxn id="23" idx="1"/>
            </p:cNvCxnSpPr>
            <p:nvPr/>
          </p:nvCxnSpPr>
          <p:spPr>
            <a:xfrm>
              <a:off x="2419472" y="4685121"/>
              <a:ext cx="1099791" cy="81306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103" idx="1"/>
            </p:cNvCxnSpPr>
            <p:nvPr/>
          </p:nvCxnSpPr>
          <p:spPr>
            <a:xfrm flipH="1">
              <a:off x="4914425" y="3207463"/>
              <a:ext cx="1103723" cy="103457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95" idx="0"/>
            </p:cNvCxnSpPr>
            <p:nvPr/>
          </p:nvCxnSpPr>
          <p:spPr>
            <a:xfrm flipV="1">
              <a:off x="6364974" y="3751707"/>
              <a:ext cx="0" cy="38665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103" idx="0"/>
            </p:cNvCxnSpPr>
            <p:nvPr/>
          </p:nvCxnSpPr>
          <p:spPr>
            <a:xfrm flipV="1">
              <a:off x="6364976" y="2710497"/>
              <a:ext cx="0" cy="39327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109" idx="0"/>
            </p:cNvCxnSpPr>
            <p:nvPr/>
          </p:nvCxnSpPr>
          <p:spPr>
            <a:xfrm flipV="1">
              <a:off x="4012374" y="3751707"/>
              <a:ext cx="0" cy="3866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104" idx="1"/>
              <a:endCxn id="8" idx="3"/>
            </p:cNvCxnSpPr>
            <p:nvPr/>
          </p:nvCxnSpPr>
          <p:spPr>
            <a:xfrm flipH="1" flipV="1">
              <a:off x="2407688" y="2394409"/>
              <a:ext cx="1119427" cy="316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110" idx="2"/>
            </p:cNvCxnSpPr>
            <p:nvPr/>
          </p:nvCxnSpPr>
          <p:spPr>
            <a:xfrm>
              <a:off x="3873947" y="1685039"/>
              <a:ext cx="0" cy="384144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123" idx="0"/>
            </p:cNvCxnSpPr>
            <p:nvPr/>
          </p:nvCxnSpPr>
          <p:spPr>
            <a:xfrm flipV="1">
              <a:off x="2060861" y="1678943"/>
              <a:ext cx="0" cy="384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endCxn id="134" idx="3"/>
            </p:cNvCxnSpPr>
            <p:nvPr/>
          </p:nvCxnSpPr>
          <p:spPr>
            <a:xfrm flipH="1">
              <a:off x="2407689" y="3232356"/>
              <a:ext cx="1119426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꺾인 연결선 49"/>
            <p:cNvCxnSpPr>
              <a:stCxn id="89" idx="1"/>
              <a:endCxn id="4" idx="1"/>
            </p:cNvCxnSpPr>
            <p:nvPr/>
          </p:nvCxnSpPr>
          <p:spPr>
            <a:xfrm rot="10800000" flipH="1">
              <a:off x="1012522" y="1359818"/>
              <a:ext cx="7854" cy="3916831"/>
            </a:xfrm>
            <a:prstGeom prst="bentConnector3">
              <a:avLst>
                <a:gd name="adj1" fmla="val -2910619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1725817" y="4581426"/>
              <a:ext cx="693655" cy="207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velocity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088694" y="5172955"/>
              <a:ext cx="817879" cy="207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coordinate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018148" y="5172954"/>
              <a:ext cx="756889" cy="207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obstacle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012522" y="5172953"/>
              <a:ext cx="693655" cy="207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video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020374" y="3546830"/>
              <a:ext cx="817878" cy="207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command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018146" y="4138362"/>
              <a:ext cx="693655" cy="207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map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직선 화살표 연결선 97"/>
            <p:cNvCxnSpPr>
              <a:stCxn id="83" idx="0"/>
            </p:cNvCxnSpPr>
            <p:nvPr/>
          </p:nvCxnSpPr>
          <p:spPr>
            <a:xfrm flipH="1" flipV="1">
              <a:off x="4497634" y="4788794"/>
              <a:ext cx="1898959" cy="38416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6018148" y="3103768"/>
              <a:ext cx="693655" cy="207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map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527115" y="4138347"/>
              <a:ext cx="970518" cy="207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robot pose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527119" y="1477650"/>
              <a:ext cx="693655" cy="207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trigger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714033" y="2063857"/>
              <a:ext cx="693655" cy="207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interface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직선 연결선 128"/>
            <p:cNvCxnSpPr>
              <a:stCxn id="82" idx="3"/>
              <a:endCxn id="85" idx="1"/>
            </p:cNvCxnSpPr>
            <p:nvPr/>
          </p:nvCxnSpPr>
          <p:spPr>
            <a:xfrm flipV="1">
              <a:off x="4914428" y="1555669"/>
              <a:ext cx="1103718" cy="641316"/>
            </a:xfrm>
            <a:prstGeom prst="line">
              <a:avLst/>
            </a:prstGeom>
            <a:ln>
              <a:solidFill>
                <a:schemeClr val="accent4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/>
            <p:cNvSpPr/>
            <p:nvPr/>
          </p:nvSpPr>
          <p:spPr>
            <a:xfrm>
              <a:off x="1530097" y="3103763"/>
              <a:ext cx="877592" cy="2571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ko-KR" sz="1100" dirty="0">
                  <a:solidFill>
                    <a:schemeClr val="tx1"/>
                  </a:solidFill>
                </a:rPr>
                <a:t>r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obot state (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move|stop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직선 화살표 연결선 64"/>
            <p:cNvCxnSpPr>
              <a:stCxn id="77" idx="0"/>
            </p:cNvCxnSpPr>
            <p:nvPr/>
          </p:nvCxnSpPr>
          <p:spPr>
            <a:xfrm flipV="1">
              <a:off x="4497634" y="4788806"/>
              <a:ext cx="0" cy="3841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109" idx="1"/>
            </p:cNvCxnSpPr>
            <p:nvPr/>
          </p:nvCxnSpPr>
          <p:spPr>
            <a:xfrm flipH="1">
              <a:off x="2431255" y="4242042"/>
              <a:ext cx="109586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3527114" y="3324040"/>
              <a:ext cx="970519" cy="207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target pose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직선 화살표 연결선 92"/>
            <p:cNvCxnSpPr>
              <a:stCxn id="92" idx="1"/>
              <a:endCxn id="16" idx="3"/>
            </p:cNvCxnSpPr>
            <p:nvPr/>
          </p:nvCxnSpPr>
          <p:spPr>
            <a:xfrm flipH="1">
              <a:off x="2407688" y="3427735"/>
              <a:ext cx="1119426" cy="1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3527115" y="2606803"/>
              <a:ext cx="970518" cy="207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marker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직선 화살표 연결선 134"/>
            <p:cNvCxnSpPr>
              <a:stCxn id="144" idx="2"/>
              <a:endCxn id="18" idx="3"/>
            </p:cNvCxnSpPr>
            <p:nvPr/>
          </p:nvCxnSpPr>
          <p:spPr>
            <a:xfrm flipH="1">
              <a:off x="7405462" y="3425263"/>
              <a:ext cx="351226" cy="3736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>
              <a:stCxn id="141" idx="2"/>
              <a:endCxn id="27" idx="3"/>
            </p:cNvCxnSpPr>
            <p:nvPr/>
          </p:nvCxnSpPr>
          <p:spPr>
            <a:xfrm flipH="1">
              <a:off x="7405462" y="2389451"/>
              <a:ext cx="351226" cy="495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순서도: 자기 디스크 140"/>
            <p:cNvSpPr/>
            <p:nvPr/>
          </p:nvSpPr>
          <p:spPr>
            <a:xfrm>
              <a:off x="7756688" y="2068405"/>
              <a:ext cx="914400" cy="642091"/>
            </a:xfrm>
            <a:prstGeom prst="flowChartMagneticDisk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GVG</a:t>
              </a:r>
              <a:endParaRPr lang="ko-KR" altLang="en-US" sz="1100" dirty="0"/>
            </a:p>
          </p:txBody>
        </p:sp>
        <p:sp>
          <p:nvSpPr>
            <p:cNvPr id="144" name="순서도: 자기 디스크 143"/>
            <p:cNvSpPr/>
            <p:nvPr/>
          </p:nvSpPr>
          <p:spPr>
            <a:xfrm>
              <a:off x="7756688" y="3098818"/>
              <a:ext cx="914400" cy="652889"/>
            </a:xfrm>
            <a:prstGeom prst="flowChartMagneticDisk">
              <a:avLst/>
            </a:prstGeom>
            <a:solidFill>
              <a:schemeClr val="accen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o</a:t>
              </a:r>
              <a:r>
                <a:rPr lang="en-US" altLang="ko-KR" sz="1100" dirty="0" smtClean="0"/>
                <a:t>ccupancy grid map</a:t>
              </a:r>
              <a:endParaRPr lang="ko-KR" altLang="en-US" sz="11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626707" y="234444"/>
              <a:ext cx="180000" cy="180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806707" y="193639"/>
              <a:ext cx="1172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/>
                <a:t>김래현박사님팀</a:t>
              </a:r>
              <a:endParaRPr lang="ko-KR" altLang="en-US" sz="11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626707" y="455249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06707" y="414444"/>
              <a:ext cx="1172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최종석박사님팀</a:t>
              </a:r>
              <a:endParaRPr lang="ko-KR" altLang="en-US" sz="11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626707" y="676054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06707" y="635249"/>
              <a:ext cx="1172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윤상석교수님팀</a:t>
              </a:r>
              <a:endParaRPr lang="ko-KR" altLang="en-US" sz="1100" dirty="0"/>
            </a:p>
          </p:txBody>
        </p:sp>
        <p:cxnSp>
          <p:nvCxnSpPr>
            <p:cNvPr id="72" name="직선 화살표 연결선 71"/>
            <p:cNvCxnSpPr>
              <a:stCxn id="103" idx="1"/>
            </p:cNvCxnSpPr>
            <p:nvPr/>
          </p:nvCxnSpPr>
          <p:spPr>
            <a:xfrm flipH="1">
              <a:off x="4914425" y="3207463"/>
              <a:ext cx="1103723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4036836" y="2068392"/>
              <a:ext cx="877592" cy="2571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binary question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018146" y="1427076"/>
              <a:ext cx="877592" cy="2571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binary answer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036836" y="2316445"/>
              <a:ext cx="877592" cy="2571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GVG question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018146" y="2068392"/>
              <a:ext cx="877592" cy="2571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GVG answer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 flipV="1">
              <a:off x="4906573" y="2194344"/>
              <a:ext cx="1103718" cy="248053"/>
            </a:xfrm>
            <a:prstGeom prst="line">
              <a:avLst/>
            </a:prstGeom>
            <a:ln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V="1">
              <a:off x="4906573" y="2283188"/>
              <a:ext cx="1103718" cy="248053"/>
            </a:xfrm>
            <a:prstGeom prst="line">
              <a:avLst/>
            </a:prstGeom>
            <a:ln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V="1">
              <a:off x="4906573" y="2105501"/>
              <a:ext cx="1103718" cy="248053"/>
            </a:xfrm>
            <a:prstGeom prst="line">
              <a:avLst/>
            </a:prstGeom>
            <a:ln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75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</TotalTime>
  <Words>61</Words>
  <Application>Microsoft Office PowerPoint</Application>
  <PresentationFormat>화면 슬라이드 쇼(4:3)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진홍</dc:creator>
  <cp:lastModifiedBy>노 진홍</cp:lastModifiedBy>
  <cp:revision>80</cp:revision>
  <cp:lastPrinted>2018-09-19T04:56:07Z</cp:lastPrinted>
  <dcterms:created xsi:type="dcterms:W3CDTF">2018-09-18T07:05:23Z</dcterms:created>
  <dcterms:modified xsi:type="dcterms:W3CDTF">2018-10-19T05:39:25Z</dcterms:modified>
</cp:coreProperties>
</file>