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Rectangle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Rectangle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Image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/>
          <p:cNvGrpSpPr/>
          <p:nvPr/>
        </p:nvGrpSpPr>
        <p:grpSpPr>
          <a:xfrm>
            <a:off x="2418147" y="5412921"/>
            <a:ext cx="7355707" cy="1226228"/>
            <a:chOff x="0" y="0"/>
            <a:chExt cx="7355705" cy="1226226"/>
          </a:xfrm>
        </p:grpSpPr>
        <p:pic>
          <p:nvPicPr>
            <p:cNvPr id="2" name="https://trello-attachments.s3.amazonaws.com/54b0752b4b89a69adb16edb7/1413x468/b6e15e31ebcc1021422361c00e3d493f/logo_text.png" descr="https://trello-attachments.s3.amazonaws.com/54b0752b4b89a69adb16edb7/1413x468/b6e15e31ebcc1021422361c00e3d493f/logo_text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702264" cy="1226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https://trello-attachments.s3.amazonaws.com/54981f0dc687b569904c8b92/1034x183/7b39f2ba07854e9dbf55cf1e4ef07512/FT-logo-trans.png" descr="https://trello-attachments.s3.amazonaws.com/54981f0dc687b569904c8b92/1034x183/7b39f2ba07854e9dbf55cf1e4ef07512/FT-logo-tran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94980" y="475495"/>
              <a:ext cx="3260726" cy="5770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pæl nav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Spæl navn</a:t>
            </a:r>
          </a:p>
        </p:txBody>
      </p:sp>
      <p:sp>
        <p:nvSpPr>
          <p:cNvPr id="116" name="Bólka navn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Bólka navn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ókur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Bókurin</a:t>
            </a:r>
          </a:p>
        </p:txBody>
      </p:sp>
      <p:sp>
        <p:nvSpPr>
          <p:cNvPr id="119" name="1 slide um bólk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slide um bólkin</a:t>
            </a:r>
          </a:p>
          <a:p>
            <a:pPr/>
            <a:r>
              <a:t>Forklara STUTT hvør er í bólkinum og hvør gjørdi hvat</a:t>
            </a:r>
          </a:p>
          <a:p>
            <a:pPr/>
            <a:r>
              <a:t>Vel 1 ella MAX 2 til at fara upp og halda framløguna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rklara um hugskoti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Forklara um hugskotið</a:t>
            </a:r>
          </a:p>
        </p:txBody>
      </p:sp>
      <p:sp>
        <p:nvSpPr>
          <p:cNvPr id="122" name="1 – 2 slides um hugskoti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– 2 slides um hugskotið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rototyp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Prototypa</a:t>
            </a:r>
          </a:p>
        </p:txBody>
      </p:sp>
      <p:sp>
        <p:nvSpPr>
          <p:cNvPr id="125" name="2 – 4 slides um prototypuna/spælið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– 4 slides um prototypuna/spælið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emo av prototy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av prototypu</a:t>
            </a:r>
          </a:p>
        </p:txBody>
      </p:sp>
      <p:sp>
        <p:nvSpPr>
          <p:cNvPr id="128" name="Vís demoði av prototypun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Vís demoði av prototypuni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Møguleikar framefti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Møguleikar frameftir</a:t>
            </a:r>
          </a:p>
        </p:txBody>
      </p:sp>
      <p:sp>
        <p:nvSpPr>
          <p:cNvPr id="131" name="1-2 slide um hvussu prototypan kann útviklast víðari framyvi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1-2 slide um hvussu prototypan kann útviklast víðari framyvir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innarin verður funnin eftir hes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Vinnarin verður funnin eftir hesum</a:t>
            </a:r>
          </a:p>
        </p:txBody>
      </p:sp>
      <p:sp>
        <p:nvSpPr>
          <p:cNvPr id="134" name="Hugskotið &amp; Orginalitetu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Hugskotið &amp; Orginalitetur</a:t>
            </a:r>
          </a:p>
          <a:p>
            <a:pPr/>
            <a:r>
              <a:t>Prototypa &amp; Menning</a:t>
            </a:r>
          </a:p>
          <a:p>
            <a:pPr/>
            <a:r>
              <a:t>Framløga</a:t>
            </a:r>
          </a:p>
          <a:p>
            <a:pPr/>
            <a:r>
              <a:t>Møguleikar framyvir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