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0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Image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/>
          <p:cNvGrpSpPr/>
          <p:nvPr/>
        </p:nvGrpSpPr>
        <p:grpSpPr>
          <a:xfrm>
            <a:off x="2418147" y="5412921"/>
            <a:ext cx="7355707" cy="1226228"/>
            <a:chOff x="0" y="0"/>
            <a:chExt cx="7355705" cy="1226226"/>
          </a:xfrm>
        </p:grpSpPr>
        <p:pic>
          <p:nvPicPr>
            <p:cNvPr id="2" name="https://trello-attachments.s3.amazonaws.com/54b0752b4b89a69adb16edb7/1413x468/b6e15e31ebcc1021422361c00e3d493f/logo_text.png" descr="https://trello-attachments.s3.amazonaws.com/54b0752b4b89a69adb16edb7/1413x468/b6e15e31ebcc1021422361c00e3d493f/logo_text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3702264" cy="1226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https://trello-attachments.s3.amazonaws.com/54981f0dc687b569904c8b92/1034x183/7b39f2ba07854e9dbf55cf1e4ef07512/FT-logo-trans.png" descr="https://trello-attachments.s3.amazonaws.com/54981f0dc687b569904c8b92/1034x183/7b39f2ba07854e9dbf55cf1e4ef07512/FT-logo-trans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094980" y="475495"/>
              <a:ext cx="3260726" cy="5770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ólka navn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o-FO" dirty="0" err="1"/>
              <a:t>NoBugs</a:t>
            </a:r>
            <a:endParaRPr lang="fo-FO" dirty="0"/>
          </a:p>
          <a:p>
            <a:endParaRPr lang="fo-FO" dirty="0"/>
          </a:p>
          <a:p>
            <a:endParaRPr lang="fo-FO" dirty="0"/>
          </a:p>
          <a:p>
            <a:r>
              <a:rPr lang="fo-FO" sz="1100" dirty="0"/>
              <a:t>Bartal Clementsen, Rói Holgarsson, Árni Midjord, Regin Simonsen og Bartal G. Simonsen</a:t>
            </a: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71620-2566-4944-99CA-998362F4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74" y="1673290"/>
            <a:ext cx="8638051" cy="1527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7D23A-CEF1-4A6F-A53F-B99A9814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93" y="3890636"/>
            <a:ext cx="749206" cy="482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ókur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o-FO" dirty="0"/>
              <a:t>Bólkurin - </a:t>
            </a:r>
            <a:r>
              <a:rPr lang="fo-FO" dirty="0" err="1"/>
              <a:t>NoBugs</a:t>
            </a:r>
            <a:endParaRPr dirty="0"/>
          </a:p>
        </p:txBody>
      </p:sp>
      <p:sp>
        <p:nvSpPr>
          <p:cNvPr id="119" name="1 slide um bólkin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267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fo-FO" dirty="0"/>
              <a:t>5 Limir í bólkinum</a:t>
            </a:r>
          </a:p>
          <a:p>
            <a:pPr lvl="1"/>
            <a:r>
              <a:rPr lang="fo-FO" dirty="0"/>
              <a:t>Bartal Clementsen, Rói Holgarsson, Árni Midjord, Regin Simonsen og Bartal G. Simonsen</a:t>
            </a:r>
          </a:p>
          <a:p>
            <a:r>
              <a:rPr lang="fo-FO" dirty="0"/>
              <a:t>2 Gulir, 1 grønur, 1 reyður, 1 bláur</a:t>
            </a:r>
          </a:p>
        </p:txBody>
      </p:sp>
      <p:sp>
        <p:nvSpPr>
          <p:cNvPr id="4" name="1 slide um bólkin…">
            <a:extLst>
              <a:ext uri="{FF2B5EF4-FFF2-40B4-BE49-F238E27FC236}">
                <a16:creationId xmlns:a16="http://schemas.microsoft.com/office/drawing/2014/main" id="{1BCE6627-7413-4335-B372-9D3BE5AD3B7E}"/>
              </a:ext>
            </a:extLst>
          </p:cNvPr>
          <p:cNvSpPr txBox="1">
            <a:spLocks/>
          </p:cNvSpPr>
          <p:nvPr/>
        </p:nvSpPr>
        <p:spPr>
          <a:xfrm>
            <a:off x="838200" y="3663821"/>
            <a:ext cx="10515600" cy="216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numCol="2">
            <a:normAutofit fontScale="775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fo-FO" b="1" dirty="0" err="1"/>
              <a:t>Projekt</a:t>
            </a:r>
            <a:r>
              <a:rPr lang="fo-FO" b="1" dirty="0"/>
              <a:t> leiðsla</a:t>
            </a:r>
          </a:p>
          <a:p>
            <a:pPr lvl="1" hangingPunct="1"/>
            <a:r>
              <a:rPr lang="fo-FO" i="1" dirty="0"/>
              <a:t>Bartal C.</a:t>
            </a:r>
          </a:p>
          <a:p>
            <a:pPr hangingPunct="1"/>
            <a:r>
              <a:rPr lang="fo-FO" b="1" dirty="0"/>
              <a:t>Forritan</a:t>
            </a:r>
          </a:p>
          <a:p>
            <a:pPr lvl="1" hangingPunct="1"/>
            <a:r>
              <a:rPr lang="fo-FO" i="1" dirty="0"/>
              <a:t>Bartal C.</a:t>
            </a:r>
          </a:p>
          <a:p>
            <a:pPr lvl="1" hangingPunct="1"/>
            <a:r>
              <a:rPr lang="fo-FO" i="1" dirty="0"/>
              <a:t>Rói</a:t>
            </a:r>
          </a:p>
          <a:p>
            <a:pPr hangingPunct="1"/>
            <a:endParaRPr lang="fo-FO" dirty="0"/>
          </a:p>
          <a:p>
            <a:pPr hangingPunct="1"/>
            <a:r>
              <a:rPr lang="fo-FO" b="1" dirty="0"/>
              <a:t>Sniðgeving (</a:t>
            </a:r>
            <a:r>
              <a:rPr lang="fo-FO" b="1" dirty="0" err="1"/>
              <a:t>sprite</a:t>
            </a:r>
            <a:r>
              <a:rPr lang="fo-FO" b="1" dirty="0"/>
              <a:t> design)</a:t>
            </a:r>
          </a:p>
          <a:p>
            <a:pPr lvl="1" hangingPunct="1"/>
            <a:r>
              <a:rPr lang="fo-FO" i="1" dirty="0"/>
              <a:t>Regin</a:t>
            </a:r>
          </a:p>
          <a:p>
            <a:pPr lvl="1" hangingPunct="1"/>
            <a:r>
              <a:rPr lang="fo-FO" i="1" dirty="0"/>
              <a:t>Bartal S.</a:t>
            </a:r>
          </a:p>
          <a:p>
            <a:pPr hangingPunct="1"/>
            <a:r>
              <a:rPr lang="fo-FO" b="1" dirty="0"/>
              <a:t>Søga og </a:t>
            </a:r>
            <a:r>
              <a:rPr lang="fo-FO" b="1" dirty="0" err="1"/>
              <a:t>spæl-mekanikur</a:t>
            </a:r>
            <a:endParaRPr lang="fo-FO" b="1" dirty="0"/>
          </a:p>
          <a:p>
            <a:pPr lvl="1" hangingPunct="1"/>
            <a:r>
              <a:rPr lang="fo-FO" i="1" dirty="0"/>
              <a:t>Árni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rklara um hugskoti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Forklara um hugskotið</a:t>
            </a:r>
          </a:p>
        </p:txBody>
      </p:sp>
      <p:sp>
        <p:nvSpPr>
          <p:cNvPr id="122" name="1 – 2 slides um hugskotið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57368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fo-FO" dirty="0"/>
              <a:t>Vøkstur</a:t>
            </a:r>
          </a:p>
          <a:p>
            <a:r>
              <a:rPr lang="fo-FO" dirty="0"/>
              <a:t>Einfalt – klassiskt</a:t>
            </a:r>
          </a:p>
          <a:p>
            <a:r>
              <a:rPr lang="fo-FO" dirty="0"/>
              <a:t>Skjótt at gera</a:t>
            </a:r>
          </a:p>
          <a:p>
            <a:r>
              <a:rPr lang="fo-FO" dirty="0"/>
              <a:t>2D </a:t>
            </a:r>
            <a:r>
              <a:rPr lang="fo-FO" dirty="0" err="1"/>
              <a:t>Platformer</a:t>
            </a:r>
            <a:r>
              <a:rPr lang="fo-FO" dirty="0"/>
              <a:t> / </a:t>
            </a:r>
            <a:r>
              <a:rPr lang="fo-FO" dirty="0" err="1"/>
              <a:t>speed</a:t>
            </a:r>
            <a:r>
              <a:rPr lang="fo-FO" dirty="0"/>
              <a:t> </a:t>
            </a:r>
            <a:r>
              <a:rPr lang="fo-FO" dirty="0" err="1"/>
              <a:t>runner</a:t>
            </a:r>
            <a:r>
              <a:rPr lang="fo-FO" dirty="0"/>
              <a:t> / </a:t>
            </a:r>
            <a:r>
              <a:rPr lang="fo-FO" dirty="0" err="1"/>
              <a:t>side</a:t>
            </a:r>
            <a:r>
              <a:rPr lang="fo-FO" dirty="0"/>
              <a:t> </a:t>
            </a:r>
            <a:r>
              <a:rPr lang="fo-FO" dirty="0" err="1"/>
              <a:t>scroller</a:t>
            </a:r>
            <a:r>
              <a:rPr lang="fo-FO" dirty="0"/>
              <a:t> / </a:t>
            </a:r>
            <a:r>
              <a:rPr lang="fo-FO" dirty="0" err="1"/>
              <a:t>casual</a:t>
            </a:r>
            <a:r>
              <a:rPr lang="fo-FO" dirty="0"/>
              <a:t> / </a:t>
            </a:r>
            <a:r>
              <a:rPr lang="fo-FO" dirty="0" err="1"/>
              <a:t>mobile</a:t>
            </a:r>
            <a:endParaRPr lang="fo-FO" dirty="0"/>
          </a:p>
          <a:p>
            <a:r>
              <a:rPr lang="en-US" dirty="0" err="1"/>
              <a:t>Íblástur</a:t>
            </a:r>
            <a:endParaRPr lang="en-US" dirty="0"/>
          </a:p>
          <a:p>
            <a:pPr lvl="1"/>
            <a:r>
              <a:rPr lang="en-US" dirty="0"/>
              <a:t>Super meat boy, Geometry dash, Bowman</a:t>
            </a:r>
            <a:endParaRPr lang="fo-FO" dirty="0"/>
          </a:p>
          <a:p>
            <a:r>
              <a:rPr lang="fo-FO" dirty="0" err="1"/>
              <a:t>Brúkaraskaðri</a:t>
            </a:r>
            <a:endParaRPr lang="fo-FO" dirty="0"/>
          </a:p>
          <a:p>
            <a:r>
              <a:rPr lang="fo-FO" dirty="0" err="1"/>
              <a:t>Fun</a:t>
            </a:r>
            <a:r>
              <a:rPr lang="fo-FO" dirty="0"/>
              <a:t> – </a:t>
            </a:r>
            <a:r>
              <a:rPr lang="fo-FO" dirty="0" err="1"/>
              <a:t>Gimmicky</a:t>
            </a:r>
            <a:r>
              <a:rPr lang="fo-FO" dirty="0"/>
              <a:t>, </a:t>
            </a:r>
            <a:r>
              <a:rPr lang="fo-FO" dirty="0" err="1"/>
              <a:t>toilet</a:t>
            </a:r>
            <a:r>
              <a:rPr lang="fo-FO" dirty="0"/>
              <a:t> humor</a:t>
            </a:r>
          </a:p>
          <a:p>
            <a:r>
              <a:rPr lang="fo-FO" dirty="0" err="1"/>
              <a:t>Platformar</a:t>
            </a:r>
            <a:endParaRPr lang="fo-FO" dirty="0"/>
          </a:p>
          <a:p>
            <a:pPr marL="0" indent="0">
              <a:buNone/>
            </a:pPr>
            <a:endParaRPr lang="fo-FO" dirty="0"/>
          </a:p>
        </p:txBody>
      </p:sp>
    </p:spTree>
    <p:extLst>
      <p:ext uri="{BB962C8B-B14F-4D97-AF65-F5344CB8AC3E}">
        <p14:creationId xmlns:p14="http://schemas.microsoft.com/office/powerpoint/2010/main" val="1200507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totyp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Prototypa</a:t>
            </a:r>
          </a:p>
        </p:txBody>
      </p:sp>
      <p:sp>
        <p:nvSpPr>
          <p:cNvPr id="10" name="1 – 2 slides um hugskotið">
            <a:extLst>
              <a:ext uri="{FF2B5EF4-FFF2-40B4-BE49-F238E27FC236}">
                <a16:creationId xmlns:a16="http://schemas.microsoft.com/office/drawing/2014/main" id="{FA2E65F8-69BA-4134-8322-1AE3C0A1C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fo-FO" dirty="0"/>
              <a:t>Vøkstur</a:t>
            </a:r>
          </a:p>
          <a:p>
            <a:r>
              <a:rPr lang="fo-FO" dirty="0"/>
              <a:t>Doktor </a:t>
            </a:r>
            <a:r>
              <a:rPr lang="fo-FO" dirty="0" err="1"/>
              <a:t>Nasenbohr</a:t>
            </a:r>
            <a:endParaRPr lang="fo-FO" dirty="0"/>
          </a:p>
          <a:p>
            <a:r>
              <a:rPr lang="fo-FO" dirty="0" err="1"/>
              <a:t>Snorbollin</a:t>
            </a:r>
            <a:endParaRPr lang="fo-FO" dirty="0"/>
          </a:p>
          <a:p>
            <a:r>
              <a:rPr lang="fo-FO" dirty="0"/>
              <a:t>Skal vaksa </a:t>
            </a:r>
          </a:p>
          <a:p>
            <a:r>
              <a:rPr lang="fo-FO" dirty="0"/>
              <a:t>Við at hoppa</a:t>
            </a:r>
          </a:p>
          <a:p>
            <a:r>
              <a:rPr lang="fo-FO" dirty="0"/>
              <a:t>Ikki doyggja</a:t>
            </a:r>
          </a:p>
          <a:p>
            <a:r>
              <a:rPr lang="fo-FO" dirty="0"/>
              <a:t>Og koma tjúkkur á mál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B2710-7AE9-4583-AE00-CF19C2C1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51" y="1825625"/>
            <a:ext cx="1152381" cy="980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DA690D-9EF0-4B53-BEF4-616DC33B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45" y="2922056"/>
            <a:ext cx="466667" cy="3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64002-B48A-49A7-A9EC-0C7966BA5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45" y="3361755"/>
            <a:ext cx="341379" cy="472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5227BA-7BD9-4470-96F1-AEC5A968F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171" y="3074437"/>
            <a:ext cx="2362200" cy="117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BB2FB8-AC8E-420E-A32F-77FB55ACD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328" y="4649220"/>
            <a:ext cx="1047750" cy="1000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50695-A2EF-4E6A-9CCE-0DB9E8CBB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203" y="4393736"/>
            <a:ext cx="403150" cy="380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193B2-612C-41C1-89DE-28DA495E8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112" y="4353162"/>
            <a:ext cx="428909" cy="461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B07A92-4B01-4895-8B0F-7562751100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1350" y="365125"/>
            <a:ext cx="4221123" cy="53700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totyp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09C8A-DE15-44CF-88B0-BF0983A1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87" y="1690688"/>
            <a:ext cx="6452636" cy="3629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0964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totyp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9C2FF-040E-41D5-9C9F-0ECB2946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5" y="1690688"/>
            <a:ext cx="6631818" cy="3730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54637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totyp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3FE07-A3F4-4D41-8151-2E4CED5B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5" y="1690688"/>
            <a:ext cx="6618514" cy="3722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260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mo av prototyp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Demo </a:t>
            </a:r>
            <a:r>
              <a:rPr dirty="0" err="1"/>
              <a:t>av</a:t>
            </a:r>
            <a:r>
              <a:rPr dirty="0"/>
              <a:t> </a:t>
            </a:r>
            <a:r>
              <a:rPr dirty="0" err="1"/>
              <a:t>prototypu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øguleikar framefti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Møguleikar</a:t>
            </a:r>
            <a:r>
              <a:rPr dirty="0"/>
              <a:t> </a:t>
            </a:r>
            <a:r>
              <a:rPr dirty="0" err="1"/>
              <a:t>frameftir</a:t>
            </a:r>
            <a:endParaRPr dirty="0"/>
          </a:p>
        </p:txBody>
      </p:sp>
      <p:sp>
        <p:nvSpPr>
          <p:cNvPr id="131" name="1-2 slide um hvussu prototypan kann útviklast víðari framyvir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5550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fo-FO" dirty="0"/>
              <a:t>Onnur ting at samla</a:t>
            </a:r>
          </a:p>
          <a:p>
            <a:pPr lvl="1"/>
            <a:r>
              <a:rPr lang="fo-FO" dirty="0" err="1"/>
              <a:t>Reduction</a:t>
            </a:r>
            <a:r>
              <a:rPr lang="fo-FO" dirty="0"/>
              <a:t>-, </a:t>
            </a:r>
            <a:r>
              <a:rPr lang="fo-FO" dirty="0" err="1"/>
              <a:t>Gravity</a:t>
            </a:r>
            <a:r>
              <a:rPr lang="fo-FO" dirty="0"/>
              <a:t>-, </a:t>
            </a:r>
            <a:r>
              <a:rPr lang="fo-FO" dirty="0" err="1"/>
              <a:t>Speed</a:t>
            </a:r>
            <a:r>
              <a:rPr lang="fo-FO" dirty="0"/>
              <a:t> </a:t>
            </a:r>
            <a:r>
              <a:rPr lang="fo-FO" dirty="0" err="1"/>
              <a:t>Globs</a:t>
            </a:r>
            <a:endParaRPr lang="fo-FO" dirty="0"/>
          </a:p>
          <a:p>
            <a:r>
              <a:rPr lang="fo-FO" dirty="0"/>
              <a:t>Split / Samla aftur</a:t>
            </a:r>
          </a:p>
          <a:p>
            <a:pPr lvl="1"/>
            <a:r>
              <a:rPr lang="fo-FO" dirty="0"/>
              <a:t>Stýra fleiri “</a:t>
            </a:r>
            <a:r>
              <a:rPr lang="fo-FO" dirty="0" err="1"/>
              <a:t>Boogers</a:t>
            </a:r>
            <a:r>
              <a:rPr lang="fo-FO" dirty="0"/>
              <a:t>”</a:t>
            </a:r>
          </a:p>
          <a:p>
            <a:r>
              <a:rPr lang="fo-FO" dirty="0"/>
              <a:t>Meira </a:t>
            </a:r>
            <a:r>
              <a:rPr lang="fo-FO" dirty="0" err="1"/>
              <a:t>puzzle</a:t>
            </a:r>
            <a:r>
              <a:rPr lang="fo-FO" dirty="0"/>
              <a:t> - Hurðar / Knappar / </a:t>
            </a:r>
            <a:r>
              <a:rPr lang="fo-FO" dirty="0" err="1"/>
              <a:t>Trampulinir</a:t>
            </a:r>
            <a:r>
              <a:rPr lang="fo-FO" dirty="0"/>
              <a:t> (Brúka </a:t>
            </a:r>
            <a:r>
              <a:rPr lang="fo-FO" dirty="0" err="1"/>
              <a:t>physics</a:t>
            </a:r>
            <a:r>
              <a:rPr lang="fo-FO" dirty="0"/>
              <a:t> meira)</a:t>
            </a:r>
          </a:p>
          <a:p>
            <a:r>
              <a:rPr lang="fo-FO" dirty="0" err="1"/>
              <a:t>World</a:t>
            </a:r>
            <a:r>
              <a:rPr lang="fo-FO" dirty="0"/>
              <a:t> </a:t>
            </a:r>
            <a:r>
              <a:rPr lang="fo-FO" dirty="0" err="1"/>
              <a:t>leaderboards</a:t>
            </a:r>
            <a:endParaRPr lang="fo-FO" dirty="0"/>
          </a:p>
          <a:p>
            <a:r>
              <a:rPr lang="fo-FO" dirty="0"/>
              <a:t>Annan </a:t>
            </a:r>
            <a:r>
              <a:rPr lang="fo-FO" dirty="0" err="1"/>
              <a:t>graffik</a:t>
            </a:r>
            <a:endParaRPr lang="fo-FO" dirty="0"/>
          </a:p>
          <a:p>
            <a:r>
              <a:rPr lang="fo-FO" dirty="0" err="1"/>
              <a:t>Monetization</a:t>
            </a:r>
            <a:endParaRPr lang="fo-FO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8175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Bólkurin - NoBugs</vt:lpstr>
      <vt:lpstr>Forklara um hugskotið</vt:lpstr>
      <vt:lpstr>Prototypa</vt:lpstr>
      <vt:lpstr>Prototypa</vt:lpstr>
      <vt:lpstr>Prototypa</vt:lpstr>
      <vt:lpstr>Prototypa</vt:lpstr>
      <vt:lpstr>Demo av prototypu</vt:lpstr>
      <vt:lpstr>Møguleikar frameftir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Bartal Clementsen</cp:lastModifiedBy>
  <cp:revision>12</cp:revision>
  <dcterms:modified xsi:type="dcterms:W3CDTF">2017-06-18T16:16:54Z</dcterms:modified>
</cp:coreProperties>
</file>