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8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57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5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85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04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4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8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04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98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6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418148" y="5412922"/>
            <a:ext cx="7355705" cy="1226227"/>
            <a:chOff x="1628234" y="5412922"/>
            <a:chExt cx="7355705" cy="1226227"/>
          </a:xfrm>
        </p:grpSpPr>
        <p:pic>
          <p:nvPicPr>
            <p:cNvPr id="1026" name="Picture 2" descr="https://trello-attachments.s3.amazonaws.com/54b0752b4b89a69adb16edb7/1413x468/b6e15e31ebcc1021422361c00e3d493f/logo_tex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234" y="5412922"/>
              <a:ext cx="3702263" cy="1226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trello-attachments.s3.amazonaws.com/54981f0dc687b569904c8b92/1034x183/7b39f2ba07854e9dbf55cf1e4ef07512/FT-logo-trans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214" y="5888417"/>
              <a:ext cx="3260725" cy="577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458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o-FO" dirty="0" err="1"/>
              <a:t>Reach</a:t>
            </a:r>
            <a:r>
              <a:rPr lang="fo-FO" dirty="0"/>
              <a:t> for </a:t>
            </a:r>
            <a:r>
              <a:rPr lang="fo-FO" dirty="0" err="1"/>
              <a:t>the</a:t>
            </a:r>
            <a:r>
              <a:rPr lang="fo-FO" dirty="0"/>
              <a:t> </a:t>
            </a:r>
            <a:r>
              <a:rPr lang="fo-FO" dirty="0" err="1"/>
              <a:t>Stars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o-FO" dirty="0" err="1"/>
              <a:t>Reach</a:t>
            </a:r>
            <a:r>
              <a:rPr lang="fo-FO" dirty="0"/>
              <a:t> for </a:t>
            </a:r>
            <a:r>
              <a:rPr lang="fo-FO" dirty="0" err="1"/>
              <a:t>the</a:t>
            </a:r>
            <a:r>
              <a:rPr lang="fo-FO" dirty="0"/>
              <a:t> </a:t>
            </a:r>
            <a:r>
              <a:rPr lang="fo-FO" dirty="0" err="1"/>
              <a:t>Stars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62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Bókurin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/>
              <a:t>Bartal Clementsen</a:t>
            </a:r>
          </a:p>
          <a:p>
            <a:pPr lvl="1"/>
            <a:r>
              <a:rPr lang="fo-FO" dirty="0" err="1"/>
              <a:t>Verkætlanarleiðari</a:t>
            </a:r>
            <a:endParaRPr lang="fo-FO" dirty="0"/>
          </a:p>
          <a:p>
            <a:pPr lvl="1"/>
            <a:r>
              <a:rPr lang="en-US" dirty="0"/>
              <a:t>M</a:t>
            </a:r>
            <a:r>
              <a:rPr lang="fo-FO" dirty="0" err="1"/>
              <a:t>ennari</a:t>
            </a:r>
            <a:endParaRPr lang="fo-FO" dirty="0"/>
          </a:p>
          <a:p>
            <a:r>
              <a:rPr lang="fo-FO" dirty="0"/>
              <a:t>Hayley</a:t>
            </a:r>
          </a:p>
          <a:p>
            <a:pPr lvl="1"/>
            <a:r>
              <a:rPr lang="en-US" dirty="0"/>
              <a:t>Artist / A</a:t>
            </a:r>
            <a:r>
              <a:rPr lang="fo-FO" dirty="0" err="1"/>
              <a:t>sset</a:t>
            </a:r>
            <a:r>
              <a:rPr lang="fo-FO" dirty="0"/>
              <a:t> </a:t>
            </a:r>
            <a:r>
              <a:rPr lang="fo-FO" dirty="0" err="1"/>
              <a:t>developer</a:t>
            </a:r>
            <a:endParaRPr lang="fo-FO" dirty="0"/>
          </a:p>
          <a:p>
            <a:pPr lvl="1"/>
            <a:r>
              <a:rPr lang="en-US" dirty="0"/>
              <a:t>S</a:t>
            </a:r>
            <a:r>
              <a:rPr lang="fo-FO" dirty="0" err="1"/>
              <a:t>tory</a:t>
            </a:r>
            <a:endParaRPr lang="fo-FO" dirty="0"/>
          </a:p>
        </p:txBody>
      </p:sp>
    </p:spTree>
    <p:extLst>
      <p:ext uri="{BB962C8B-B14F-4D97-AF65-F5344CB8AC3E}">
        <p14:creationId xmlns:p14="http://schemas.microsoft.com/office/powerpoint/2010/main" val="360975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Forklara um hugskotið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and children</a:t>
            </a:r>
          </a:p>
          <a:p>
            <a:r>
              <a:rPr lang="en-US" dirty="0"/>
              <a:t>Space travel 1969</a:t>
            </a:r>
          </a:p>
          <a:p>
            <a:r>
              <a:rPr lang="en-US" dirty="0"/>
              <a:t>One small step for man - a giant leap for mankind</a:t>
            </a:r>
          </a:p>
          <a:p>
            <a:r>
              <a:rPr lang="en-US" dirty="0"/>
              <a:t>Inspired by games from that era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3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Prototypa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fo-FO" dirty="0" err="1"/>
              <a:t>tory</a:t>
            </a:r>
            <a:r>
              <a:rPr lang="fo-FO" dirty="0"/>
              <a:t> </a:t>
            </a:r>
            <a:r>
              <a:rPr lang="fo-FO" dirty="0" err="1"/>
              <a:t>driven</a:t>
            </a:r>
            <a:endParaRPr lang="fo-FO" dirty="0"/>
          </a:p>
          <a:p>
            <a:r>
              <a:rPr lang="en-US" dirty="0"/>
              <a:t>S</a:t>
            </a:r>
            <a:r>
              <a:rPr lang="fo-FO" dirty="0" err="1"/>
              <a:t>mall</a:t>
            </a:r>
            <a:r>
              <a:rPr lang="fo-FO" dirty="0"/>
              <a:t> </a:t>
            </a:r>
            <a:r>
              <a:rPr lang="fo-FO" dirty="0" err="1"/>
              <a:t>games</a:t>
            </a:r>
            <a:endParaRPr lang="fo-FO" dirty="0"/>
          </a:p>
          <a:p>
            <a:r>
              <a:rPr lang="en-US" dirty="0"/>
              <a:t>C</a:t>
            </a:r>
            <a:r>
              <a:rPr lang="fo-FO" dirty="0" err="1"/>
              <a:t>hildish</a:t>
            </a:r>
            <a:endParaRPr lang="fo-FO" dirty="0"/>
          </a:p>
          <a:p>
            <a:r>
              <a:rPr lang="en-US" dirty="0"/>
              <a:t>H</a:t>
            </a:r>
            <a:r>
              <a:rPr lang="fo-FO" dirty="0" err="1"/>
              <a:t>and</a:t>
            </a:r>
            <a:r>
              <a:rPr lang="fo-FO" dirty="0"/>
              <a:t> </a:t>
            </a:r>
            <a:r>
              <a:rPr lang="fo-FO" dirty="0" err="1"/>
              <a:t>drawn</a:t>
            </a:r>
            <a:endParaRPr lang="fo-F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23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Demo av prototypu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/>
              <a:t>Vís demoði av prototypuni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81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Møgulleikar frameftir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err="1"/>
              <a:t>More</a:t>
            </a:r>
            <a:r>
              <a:rPr lang="fo-FO" dirty="0"/>
              <a:t> </a:t>
            </a:r>
            <a:r>
              <a:rPr lang="fo-FO" dirty="0" err="1"/>
              <a:t>destinations</a:t>
            </a:r>
            <a:endParaRPr lang="fo-FO" dirty="0"/>
          </a:p>
          <a:p>
            <a:r>
              <a:rPr lang="en-US" dirty="0"/>
              <a:t>D</a:t>
            </a:r>
            <a:r>
              <a:rPr lang="fo-FO" dirty="0" err="1"/>
              <a:t>ifferent</a:t>
            </a:r>
            <a:r>
              <a:rPr lang="fo-FO" dirty="0"/>
              <a:t> small </a:t>
            </a:r>
            <a:r>
              <a:rPr lang="fo-FO" dirty="0" err="1"/>
              <a:t>games</a:t>
            </a:r>
            <a:endParaRPr lang="fo-FO" dirty="0"/>
          </a:p>
          <a:p>
            <a:endParaRPr lang="fo-F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14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Vinnarin verður funnin eftir hesum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/>
              <a:t>Hugskotið &amp; Orginalitetur</a:t>
            </a:r>
          </a:p>
          <a:p>
            <a:r>
              <a:rPr lang="fo-FO" dirty="0"/>
              <a:t>Prototypa &amp; Menning</a:t>
            </a:r>
          </a:p>
          <a:p>
            <a:r>
              <a:rPr lang="fo-FO" dirty="0"/>
              <a:t>Framløga</a:t>
            </a:r>
          </a:p>
          <a:p>
            <a:r>
              <a:rPr lang="fo-FO" dirty="0"/>
              <a:t>Møguleikar framyvir</a:t>
            </a:r>
          </a:p>
          <a:p>
            <a:r>
              <a:rPr lang="fo-FO" dirty="0"/>
              <a:t>Roynd av spæli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07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Reach for the Stars</vt:lpstr>
      <vt:lpstr>Bókurin</vt:lpstr>
      <vt:lpstr>Forklara um hugskotið</vt:lpstr>
      <vt:lpstr>Prototypa</vt:lpstr>
      <vt:lpstr>Demo av prototypu</vt:lpstr>
      <vt:lpstr>Møgulleikar frameftir</vt:lpstr>
      <vt:lpstr>Vinnarin verður funnin eftir hesum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Biskopstoe</dc:creator>
  <cp:lastModifiedBy>Bartal Clementsen</cp:lastModifiedBy>
  <cp:revision>8</cp:revision>
  <dcterms:created xsi:type="dcterms:W3CDTF">2015-01-22T22:07:43Z</dcterms:created>
  <dcterms:modified xsi:type="dcterms:W3CDTF">2018-09-30T16:01:50Z</dcterms:modified>
</cp:coreProperties>
</file>